
<file path=[Content_Types].xml><?xml version="1.0" encoding="utf-8"?>
<Types xmlns="http://schemas.openxmlformats.org/package/2006/content-types">
  <Default Extension="emf" ContentType="image/x-emf"/>
  <Default Extension="jpeg" ContentType="image/jpeg"/>
  <Default Extension="jp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2.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3.xml" ContentType="application/vnd.openxmlformats-officedocument.theme+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4.xml" ContentType="application/vnd.openxmlformats-officedocument.theme+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p:sldMasterIdLst>
    <p:sldMasterId id="2147483648" r:id="rId1"/>
    <p:sldMasterId id="2147483757" r:id="rId2"/>
    <p:sldMasterId id="2147483800" r:id="rId3"/>
    <p:sldMasterId id="2147483817" r:id="rId4"/>
    <p:sldMasterId id="2147483845" r:id="rId5"/>
  </p:sldMasterIdLst>
  <p:notesMasterIdLst>
    <p:notesMasterId r:id="rId50"/>
  </p:notesMasterIdLst>
  <p:handoutMasterIdLst>
    <p:handoutMasterId r:id="rId51"/>
  </p:handoutMasterIdLst>
  <p:sldIdLst>
    <p:sldId id="510" r:id="rId6"/>
    <p:sldId id="306" r:id="rId7"/>
    <p:sldId id="712" r:id="rId8"/>
    <p:sldId id="722" r:id="rId9"/>
    <p:sldId id="781" r:id="rId10"/>
    <p:sldId id="777" r:id="rId11"/>
    <p:sldId id="725" r:id="rId12"/>
    <p:sldId id="739" r:id="rId13"/>
    <p:sldId id="779" r:id="rId14"/>
    <p:sldId id="714" r:id="rId15"/>
    <p:sldId id="713" r:id="rId16"/>
    <p:sldId id="782" r:id="rId17"/>
    <p:sldId id="571" r:id="rId18"/>
    <p:sldId id="635" r:id="rId19"/>
    <p:sldId id="636" r:id="rId20"/>
    <p:sldId id="730" r:id="rId21"/>
    <p:sldId id="783" r:id="rId22"/>
    <p:sldId id="620" r:id="rId23"/>
    <p:sldId id="742" r:id="rId24"/>
    <p:sldId id="655" r:id="rId25"/>
    <p:sldId id="694" r:id="rId26"/>
    <p:sldId id="744" r:id="rId27"/>
    <p:sldId id="695" r:id="rId28"/>
    <p:sldId id="698" r:id="rId29"/>
    <p:sldId id="743" r:id="rId30"/>
    <p:sldId id="697" r:id="rId31"/>
    <p:sldId id="696" r:id="rId32"/>
    <p:sldId id="745" r:id="rId33"/>
    <p:sldId id="701" r:id="rId34"/>
    <p:sldId id="700" r:id="rId35"/>
    <p:sldId id="699" r:id="rId36"/>
    <p:sldId id="746" r:id="rId37"/>
    <p:sldId id="704" r:id="rId38"/>
    <p:sldId id="703" r:id="rId39"/>
    <p:sldId id="702" r:id="rId40"/>
    <p:sldId id="748" r:id="rId41"/>
    <p:sldId id="707" r:id="rId42"/>
    <p:sldId id="706" r:id="rId43"/>
    <p:sldId id="749" r:id="rId44"/>
    <p:sldId id="705" r:id="rId45"/>
    <p:sldId id="784" r:id="rId46"/>
    <p:sldId id="776" r:id="rId47"/>
    <p:sldId id="729" r:id="rId48"/>
    <p:sldId id="785" r:id="rId4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2" pos="3840" userDrawn="1">
          <p15:clr>
            <a:srgbClr val="A4A3A4"/>
          </p15:clr>
        </p15:guide>
        <p15:guide id="3" pos="597" userDrawn="1">
          <p15:clr>
            <a:srgbClr val="A4A3A4"/>
          </p15:clr>
        </p15:guide>
        <p15:guide id="4" orient="horz" pos="216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9EB4508-D446-8685-A7F3-822E96C824FF}" name="Esquivel, Richard" initials="ER" userId="S::richard.esquivel@med.usc.edu::eb936f9d-8ca5-4546-9ec1-018c4a38da5c" providerId="AD"/>
  <p188:author id="{5EFA81E0-B7D5-2E25-8091-0BAF2E76739D}" name="Calleros, Alexis" initials="CA" userId="S::alexis.calleros@med.usc.edu::9352dcc2-0de0-465d-8b59-75e1cbefd40f" providerId="AD"/>
  <p188:author id="{ED2D56EA-A6D2-3334-FC9C-AFB56591EAA4}" name="Schoen, Julie" initials="SJ" userId="S::julie.schoen@med.usc.edu::e6af23bd-8716-48b5-9440-a4e7c7dfbc11"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2" name="Author" initials="A" lastIdx="1"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3632E"/>
    <a:srgbClr val="0F1336"/>
    <a:srgbClr val="7B0110"/>
    <a:srgbClr val="094216"/>
    <a:srgbClr val="000000"/>
    <a:srgbClr val="013657"/>
    <a:srgbClr val="EAB200"/>
    <a:srgbClr val="014E7D"/>
    <a:srgbClr val="014067"/>
    <a:srgbClr val="3F3F3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1985" autoAdjust="0"/>
    <p:restoredTop sz="61312" autoAdjust="0"/>
  </p:normalViewPr>
  <p:slideViewPr>
    <p:cSldViewPr snapToGrid="0" showGuides="1">
      <p:cViewPr varScale="1">
        <p:scale>
          <a:sx n="67" d="100"/>
          <a:sy n="67" d="100"/>
        </p:scale>
        <p:origin x="1248" y="184"/>
      </p:cViewPr>
      <p:guideLst>
        <p:guide pos="3840"/>
        <p:guide pos="597"/>
        <p:guide orient="horz" pos="2160"/>
      </p:guideLst>
    </p:cSldViewPr>
  </p:slideViewPr>
  <p:outlineViewPr>
    <p:cViewPr>
      <p:scale>
        <a:sx n="33" d="100"/>
        <a:sy n="33" d="100"/>
      </p:scale>
      <p:origin x="0" y="0"/>
    </p:cViewPr>
  </p:outlineViewPr>
  <p:notesTextViewPr>
    <p:cViewPr>
      <p:scale>
        <a:sx n="3" d="2"/>
        <a:sy n="3" d="2"/>
      </p:scale>
      <p:origin x="0" y="-272"/>
    </p:cViewPr>
  </p:notesTextViewPr>
  <p:sorterViewPr>
    <p:cViewPr varScale="1">
      <p:scale>
        <a:sx n="1" d="1"/>
        <a:sy n="1" d="1"/>
      </p:scale>
      <p:origin x="0" y="0"/>
    </p:cViewPr>
  </p:sorterViewPr>
  <p:notesViewPr>
    <p:cSldViewPr snapToGrid="0" showGuides="1">
      <p:cViewPr varScale="1">
        <p:scale>
          <a:sx n="78" d="100"/>
          <a:sy n="78" d="100"/>
        </p:scale>
        <p:origin x="-2862" y="-9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notesMaster" Target="notesMasters/notesMaster1.xml"/><Relationship Id="rId55" Type="http://schemas.openxmlformats.org/officeDocument/2006/relationships/theme" Target="theme/theme1.xml"/><Relationship Id="rId7" Type="http://schemas.openxmlformats.org/officeDocument/2006/relationships/slide" Target="slides/slide2.xml"/><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presProps" Target="presProps.xml"/><Relationship Id="rId5" Type="http://schemas.openxmlformats.org/officeDocument/2006/relationships/slideMaster" Target="slideMasters/slideMaster5.xml"/><Relationship Id="rId19" Type="http://schemas.openxmlformats.org/officeDocument/2006/relationships/slide" Target="slides/slide14.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tableStyles" Target="tableStyles.xml"/><Relationship Id="rId8" Type="http://schemas.openxmlformats.org/officeDocument/2006/relationships/slide" Target="slides/slide3.xml"/><Relationship Id="rId51" Type="http://schemas.openxmlformats.org/officeDocument/2006/relationships/handoutMaster" Target="handoutMasters/handoutMaster1.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microsoft.com/office/2018/10/relationships/authors" Target="authors.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commentAuthors" Target="commentAuthors.xml"/></Relationships>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329D413-D3EB-4322-8B3B-E085514DD076}" type="doc">
      <dgm:prSet loTypeId="urn:microsoft.com/office/officeart/2005/8/layout/default" loCatId="list" qsTypeId="urn:microsoft.com/office/officeart/2005/8/quickstyle/simple1" qsCatId="simple" csTypeId="urn:microsoft.com/office/officeart/2005/8/colors/accent0_3" csCatId="mainScheme" phldr="1"/>
      <dgm:spPr/>
      <dgm:t>
        <a:bodyPr/>
        <a:lstStyle/>
        <a:p>
          <a:endParaRPr lang="en-US"/>
        </a:p>
      </dgm:t>
    </dgm:pt>
    <dgm:pt modelId="{021C20BD-F86B-4BBA-9999-430B8A86738B}">
      <dgm:prSet/>
      <dgm:spPr/>
      <dgm:t>
        <a:bodyPr/>
        <a:lstStyle/>
        <a:p>
          <a:pPr rtl="0"/>
          <a:r>
            <a:rPr lang="en-US" dirty="0">
              <a:latin typeface="Calibri Light" panose="020F0302020204030204"/>
            </a:rPr>
            <a:t> Poor</a:t>
          </a:r>
          <a:r>
            <a:rPr lang="en-US" dirty="0"/>
            <a:t> </a:t>
          </a:r>
          <a:r>
            <a:rPr lang="en-US" dirty="0">
              <a:latin typeface="Calibri Light" panose="020F0302020204030204"/>
            </a:rPr>
            <a:t>Health</a:t>
          </a:r>
          <a:endParaRPr lang="en-US" dirty="0"/>
        </a:p>
      </dgm:t>
    </dgm:pt>
    <dgm:pt modelId="{E86D7BD0-FE52-4897-A3C7-55BC51CF7086}" type="parTrans" cxnId="{82D6E7F4-23D5-4BAF-826D-A6B14D9A3024}">
      <dgm:prSet/>
      <dgm:spPr/>
      <dgm:t>
        <a:bodyPr/>
        <a:lstStyle/>
        <a:p>
          <a:endParaRPr lang="en-US"/>
        </a:p>
      </dgm:t>
    </dgm:pt>
    <dgm:pt modelId="{735BBBEB-C11C-46DB-94C3-46F60EF67D24}" type="sibTrans" cxnId="{82D6E7F4-23D5-4BAF-826D-A6B14D9A3024}">
      <dgm:prSet/>
      <dgm:spPr/>
      <dgm:t>
        <a:bodyPr/>
        <a:lstStyle/>
        <a:p>
          <a:endParaRPr lang="en-US"/>
        </a:p>
      </dgm:t>
    </dgm:pt>
    <dgm:pt modelId="{3D20110E-4D99-460F-91CA-984FA6DB7509}">
      <dgm:prSet/>
      <dgm:spPr/>
      <dgm:t>
        <a:bodyPr/>
        <a:lstStyle/>
        <a:p>
          <a:r>
            <a:rPr lang="en-US" dirty="0">
              <a:latin typeface="Calibri Light" panose="020F0302020204030204"/>
            </a:rPr>
            <a:t>Disabled</a:t>
          </a:r>
          <a:r>
            <a:rPr lang="en-US" dirty="0"/>
            <a:t> and </a:t>
          </a:r>
          <a:r>
            <a:rPr lang="en-US" dirty="0">
              <a:latin typeface="Calibri Light" panose="020F0302020204030204"/>
            </a:rPr>
            <a:t>dependent</a:t>
          </a:r>
          <a:endParaRPr lang="en-US" dirty="0"/>
        </a:p>
      </dgm:t>
    </dgm:pt>
    <dgm:pt modelId="{762D53F1-0299-4023-A67C-36660EDA2BD3}" type="parTrans" cxnId="{A2D6A4E7-5655-4960-B1CC-B4AC520B5F90}">
      <dgm:prSet/>
      <dgm:spPr/>
      <dgm:t>
        <a:bodyPr/>
        <a:lstStyle/>
        <a:p>
          <a:endParaRPr lang="en-US"/>
        </a:p>
      </dgm:t>
    </dgm:pt>
    <dgm:pt modelId="{B1A864FF-5078-48A4-891E-7CAFAD543D44}" type="sibTrans" cxnId="{A2D6A4E7-5655-4960-B1CC-B4AC520B5F90}">
      <dgm:prSet/>
      <dgm:spPr/>
      <dgm:t>
        <a:bodyPr/>
        <a:lstStyle/>
        <a:p>
          <a:endParaRPr lang="en-US"/>
        </a:p>
      </dgm:t>
    </dgm:pt>
    <dgm:pt modelId="{810B4809-391E-45EE-ABB1-58085644FCE4}">
      <dgm:prSet/>
      <dgm:spPr/>
      <dgm:t>
        <a:bodyPr/>
        <a:lstStyle/>
        <a:p>
          <a:r>
            <a:rPr lang="en-US" dirty="0"/>
            <a:t>Psychological Difficulties </a:t>
          </a:r>
        </a:p>
      </dgm:t>
    </dgm:pt>
    <dgm:pt modelId="{36B49830-98CE-469F-B920-908C0E892EEA}" type="parTrans" cxnId="{A930D352-8F5D-4631-984C-D7D41ABD1F19}">
      <dgm:prSet/>
      <dgm:spPr/>
      <dgm:t>
        <a:bodyPr/>
        <a:lstStyle/>
        <a:p>
          <a:endParaRPr lang="en-US"/>
        </a:p>
      </dgm:t>
    </dgm:pt>
    <dgm:pt modelId="{EDD1858A-D6B9-4C6C-9766-71898D1CAA3A}" type="sibTrans" cxnId="{A930D352-8F5D-4631-984C-D7D41ABD1F19}">
      <dgm:prSet/>
      <dgm:spPr/>
      <dgm:t>
        <a:bodyPr/>
        <a:lstStyle/>
        <a:p>
          <a:endParaRPr lang="en-US"/>
        </a:p>
      </dgm:t>
    </dgm:pt>
    <dgm:pt modelId="{27E67224-5A4E-44FC-B183-1A606813F851}">
      <dgm:prSet/>
      <dgm:spPr/>
      <dgm:t>
        <a:bodyPr/>
        <a:lstStyle/>
        <a:p>
          <a:r>
            <a:rPr lang="en-US" dirty="0"/>
            <a:t>Cognitive deficits</a:t>
          </a:r>
        </a:p>
      </dgm:t>
    </dgm:pt>
    <dgm:pt modelId="{FD3CE8DB-16C0-447C-8198-7248E0118749}" type="parTrans" cxnId="{4111E9BC-3261-4C70-88B5-B82855124714}">
      <dgm:prSet/>
      <dgm:spPr/>
      <dgm:t>
        <a:bodyPr/>
        <a:lstStyle/>
        <a:p>
          <a:endParaRPr lang="en-US"/>
        </a:p>
      </dgm:t>
    </dgm:pt>
    <dgm:pt modelId="{86F892A2-8BCB-401B-8B9E-F90EDFD6E641}" type="sibTrans" cxnId="{4111E9BC-3261-4C70-88B5-B82855124714}">
      <dgm:prSet/>
      <dgm:spPr/>
      <dgm:t>
        <a:bodyPr/>
        <a:lstStyle/>
        <a:p>
          <a:endParaRPr lang="en-US"/>
        </a:p>
      </dgm:t>
    </dgm:pt>
    <dgm:pt modelId="{6B338CB2-E294-4081-96C7-B2D516AAC089}">
      <dgm:prSet/>
      <dgm:spPr/>
      <dgm:t>
        <a:bodyPr/>
        <a:lstStyle/>
        <a:p>
          <a:r>
            <a:rPr lang="en-US" dirty="0"/>
            <a:t>Financial dependence</a:t>
          </a:r>
        </a:p>
      </dgm:t>
    </dgm:pt>
    <dgm:pt modelId="{CA369AC4-7EB9-4A9F-A3DB-CD51C0FBE2ED}" type="parTrans" cxnId="{40631C08-5D8B-4FA6-8F85-7D872010A6AE}">
      <dgm:prSet/>
      <dgm:spPr/>
      <dgm:t>
        <a:bodyPr/>
        <a:lstStyle/>
        <a:p>
          <a:endParaRPr lang="en-US"/>
        </a:p>
      </dgm:t>
    </dgm:pt>
    <dgm:pt modelId="{C0D6B44C-62C8-4C46-9212-73BD1CF7C487}" type="sibTrans" cxnId="{40631C08-5D8B-4FA6-8F85-7D872010A6AE}">
      <dgm:prSet/>
      <dgm:spPr/>
      <dgm:t>
        <a:bodyPr/>
        <a:lstStyle/>
        <a:p>
          <a:endParaRPr lang="en-US"/>
        </a:p>
      </dgm:t>
    </dgm:pt>
    <dgm:pt modelId="{53052643-1A8C-4631-963F-8FC103DFEEB2}">
      <dgm:prSet/>
      <dgm:spPr/>
      <dgm:t>
        <a:bodyPr/>
        <a:lstStyle/>
        <a:p>
          <a:r>
            <a:rPr lang="en-US" dirty="0"/>
            <a:t>Lower income status</a:t>
          </a:r>
        </a:p>
      </dgm:t>
    </dgm:pt>
    <dgm:pt modelId="{6428ED33-E5E9-4F41-A9DF-5C0B8ACC8657}" type="parTrans" cxnId="{4E22CB7A-89A3-4AB9-9DC7-B5A220967FF7}">
      <dgm:prSet/>
      <dgm:spPr/>
      <dgm:t>
        <a:bodyPr/>
        <a:lstStyle/>
        <a:p>
          <a:endParaRPr lang="en-US"/>
        </a:p>
      </dgm:t>
    </dgm:pt>
    <dgm:pt modelId="{CB9693DC-40D2-4476-84E0-AD81023C7BF3}" type="sibTrans" cxnId="{4E22CB7A-89A3-4AB9-9DC7-B5A220967FF7}">
      <dgm:prSet/>
      <dgm:spPr/>
      <dgm:t>
        <a:bodyPr/>
        <a:lstStyle/>
        <a:p>
          <a:endParaRPr lang="en-US"/>
        </a:p>
      </dgm:t>
    </dgm:pt>
    <dgm:pt modelId="{718E20AA-FEA5-4712-BBC7-1E1436A5D84C}">
      <dgm:prSet/>
      <dgm:spPr/>
      <dgm:t>
        <a:bodyPr/>
        <a:lstStyle/>
        <a:p>
          <a:r>
            <a:rPr lang="en-US" dirty="0"/>
            <a:t>Substance misuse</a:t>
          </a:r>
        </a:p>
      </dgm:t>
    </dgm:pt>
    <dgm:pt modelId="{3E0C0595-0D81-47C4-AE1E-053B972450BC}" type="parTrans" cxnId="{B6628DB0-785B-4623-93F9-2EE04E4456AF}">
      <dgm:prSet/>
      <dgm:spPr/>
      <dgm:t>
        <a:bodyPr/>
        <a:lstStyle/>
        <a:p>
          <a:endParaRPr lang="en-US"/>
        </a:p>
      </dgm:t>
    </dgm:pt>
    <dgm:pt modelId="{E5ED1559-F22D-4FFC-BFCB-D36241BC111D}" type="sibTrans" cxnId="{B6628DB0-785B-4623-93F9-2EE04E4456AF}">
      <dgm:prSet/>
      <dgm:spPr/>
      <dgm:t>
        <a:bodyPr/>
        <a:lstStyle/>
        <a:p>
          <a:endParaRPr lang="en-US"/>
        </a:p>
      </dgm:t>
    </dgm:pt>
    <dgm:pt modelId="{FC69813D-4F76-4F5C-9CCE-D2A61063C0C7}">
      <dgm:prSet/>
      <dgm:spPr/>
      <dgm:t>
        <a:bodyPr/>
        <a:lstStyle/>
        <a:p>
          <a:pPr rtl="0"/>
          <a:r>
            <a:rPr lang="en-US" dirty="0">
              <a:latin typeface="Calibri Light" panose="020F0302020204030204"/>
            </a:rPr>
            <a:t>Anxiety and Stress</a:t>
          </a:r>
          <a:endParaRPr lang="en-US" dirty="0"/>
        </a:p>
      </dgm:t>
    </dgm:pt>
    <dgm:pt modelId="{5886EC5A-38C2-412F-809B-C363DABD39F0}" type="parTrans" cxnId="{D85D9870-9DA0-443B-ABFA-49E032DBDC76}">
      <dgm:prSet/>
      <dgm:spPr/>
      <dgm:t>
        <a:bodyPr/>
        <a:lstStyle/>
        <a:p>
          <a:endParaRPr lang="en-US"/>
        </a:p>
      </dgm:t>
    </dgm:pt>
    <dgm:pt modelId="{7317772B-F944-45DE-8F0C-0131C65EEA14}" type="sibTrans" cxnId="{D85D9870-9DA0-443B-ABFA-49E032DBDC76}">
      <dgm:prSet/>
      <dgm:spPr/>
      <dgm:t>
        <a:bodyPr/>
        <a:lstStyle/>
        <a:p>
          <a:endParaRPr lang="en-US"/>
        </a:p>
      </dgm:t>
    </dgm:pt>
    <dgm:pt modelId="{EF7CE7CE-2ED2-4FF9-8296-B036D0196CA6}">
      <dgm:prSet/>
      <dgm:spPr/>
      <dgm:t>
        <a:bodyPr/>
        <a:lstStyle/>
        <a:p>
          <a:r>
            <a:rPr lang="en-US" dirty="0"/>
            <a:t>History of abuse or neglect</a:t>
          </a:r>
        </a:p>
      </dgm:t>
    </dgm:pt>
    <dgm:pt modelId="{2FF16550-9C04-4B9C-B14A-E33EF73E1AEC}" type="parTrans" cxnId="{4CEF7FE9-319E-477D-A85E-3C24F315DDE8}">
      <dgm:prSet/>
      <dgm:spPr/>
      <dgm:t>
        <a:bodyPr/>
        <a:lstStyle/>
        <a:p>
          <a:endParaRPr lang="en-US"/>
        </a:p>
      </dgm:t>
    </dgm:pt>
    <dgm:pt modelId="{75F3F21C-209A-4E82-9123-E176AF9CB6FC}" type="sibTrans" cxnId="{4CEF7FE9-319E-477D-A85E-3C24F315DDE8}">
      <dgm:prSet/>
      <dgm:spPr/>
      <dgm:t>
        <a:bodyPr/>
        <a:lstStyle/>
        <a:p>
          <a:endParaRPr lang="en-US"/>
        </a:p>
      </dgm:t>
    </dgm:pt>
    <dgm:pt modelId="{7BA0A1BC-9D5E-45BE-A2B7-C625CAF52E1E}">
      <dgm:prSet/>
      <dgm:spPr/>
      <dgm:t>
        <a:bodyPr/>
        <a:lstStyle/>
        <a:p>
          <a:r>
            <a:rPr lang="en-US" dirty="0"/>
            <a:t>Limited social support</a:t>
          </a:r>
        </a:p>
      </dgm:t>
    </dgm:pt>
    <dgm:pt modelId="{6E3EFF0F-176E-4B51-AE3B-2780654E2D9D}" type="parTrans" cxnId="{D8517ADC-D68E-4CFA-AE6E-42CC87B52E78}">
      <dgm:prSet/>
      <dgm:spPr/>
      <dgm:t>
        <a:bodyPr/>
        <a:lstStyle/>
        <a:p>
          <a:endParaRPr lang="en-US"/>
        </a:p>
      </dgm:t>
    </dgm:pt>
    <dgm:pt modelId="{9FACB1E9-789C-4291-BD55-06D07E02BCA7}" type="sibTrans" cxnId="{D8517ADC-D68E-4CFA-AE6E-42CC87B52E78}">
      <dgm:prSet/>
      <dgm:spPr/>
      <dgm:t>
        <a:bodyPr/>
        <a:lstStyle/>
        <a:p>
          <a:endParaRPr lang="en-US"/>
        </a:p>
      </dgm:t>
    </dgm:pt>
    <dgm:pt modelId="{5EDD23B8-2375-4B31-9C15-248D899116A5}">
      <dgm:prSet/>
      <dgm:spPr/>
      <dgm:t>
        <a:bodyPr/>
        <a:lstStyle/>
        <a:p>
          <a:r>
            <a:rPr lang="en-US" dirty="0"/>
            <a:t>Poor relationship with perpetrator</a:t>
          </a:r>
        </a:p>
      </dgm:t>
    </dgm:pt>
    <dgm:pt modelId="{A29D1C9A-AA4E-48D3-A7AB-DD1517D31F39}" type="parTrans" cxnId="{878E74C3-2C36-4FD1-82E6-68706D144AA5}">
      <dgm:prSet/>
      <dgm:spPr/>
      <dgm:t>
        <a:bodyPr/>
        <a:lstStyle/>
        <a:p>
          <a:endParaRPr lang="en-US"/>
        </a:p>
      </dgm:t>
    </dgm:pt>
    <dgm:pt modelId="{E7EE43C6-0007-4949-9471-95656AE1685E}" type="sibTrans" cxnId="{878E74C3-2C36-4FD1-82E6-68706D144AA5}">
      <dgm:prSet/>
      <dgm:spPr/>
      <dgm:t>
        <a:bodyPr/>
        <a:lstStyle/>
        <a:p>
          <a:endParaRPr lang="en-US"/>
        </a:p>
      </dgm:t>
    </dgm:pt>
    <dgm:pt modelId="{D9D04D6E-6206-45AD-A2E1-490922F90343}" type="pres">
      <dgm:prSet presAssocID="{A329D413-D3EB-4322-8B3B-E085514DD076}" presName="diagram" presStyleCnt="0">
        <dgm:presLayoutVars>
          <dgm:dir/>
          <dgm:resizeHandles val="exact"/>
        </dgm:presLayoutVars>
      </dgm:prSet>
      <dgm:spPr/>
    </dgm:pt>
    <dgm:pt modelId="{E2E99680-938D-4AF7-8E08-80CE6A3B332E}" type="pres">
      <dgm:prSet presAssocID="{021C20BD-F86B-4BBA-9999-430B8A86738B}" presName="node" presStyleLbl="node1" presStyleIdx="0" presStyleCnt="11">
        <dgm:presLayoutVars>
          <dgm:bulletEnabled val="1"/>
        </dgm:presLayoutVars>
      </dgm:prSet>
      <dgm:spPr/>
    </dgm:pt>
    <dgm:pt modelId="{229B2296-409D-4297-AB58-F4755497980D}" type="pres">
      <dgm:prSet presAssocID="{735BBBEB-C11C-46DB-94C3-46F60EF67D24}" presName="sibTrans" presStyleCnt="0"/>
      <dgm:spPr/>
    </dgm:pt>
    <dgm:pt modelId="{A0914A69-8125-46E1-96A2-BD72EBEF8CD1}" type="pres">
      <dgm:prSet presAssocID="{3D20110E-4D99-460F-91CA-984FA6DB7509}" presName="node" presStyleLbl="node1" presStyleIdx="1" presStyleCnt="11">
        <dgm:presLayoutVars>
          <dgm:bulletEnabled val="1"/>
        </dgm:presLayoutVars>
      </dgm:prSet>
      <dgm:spPr/>
    </dgm:pt>
    <dgm:pt modelId="{A45E7517-0941-4351-891C-C4D594342040}" type="pres">
      <dgm:prSet presAssocID="{B1A864FF-5078-48A4-891E-7CAFAD543D44}" presName="sibTrans" presStyleCnt="0"/>
      <dgm:spPr/>
    </dgm:pt>
    <dgm:pt modelId="{7AE1ADBE-DFEC-4897-BFF9-9D4CB56EBB1C}" type="pres">
      <dgm:prSet presAssocID="{810B4809-391E-45EE-ABB1-58085644FCE4}" presName="node" presStyleLbl="node1" presStyleIdx="2" presStyleCnt="11">
        <dgm:presLayoutVars>
          <dgm:bulletEnabled val="1"/>
        </dgm:presLayoutVars>
      </dgm:prSet>
      <dgm:spPr/>
    </dgm:pt>
    <dgm:pt modelId="{71277ECC-4B39-4806-8E5D-E823A828740A}" type="pres">
      <dgm:prSet presAssocID="{EDD1858A-D6B9-4C6C-9766-71898D1CAA3A}" presName="sibTrans" presStyleCnt="0"/>
      <dgm:spPr/>
    </dgm:pt>
    <dgm:pt modelId="{F6754370-CEEB-4A18-B7FA-ACEF18D1CC69}" type="pres">
      <dgm:prSet presAssocID="{27E67224-5A4E-44FC-B183-1A606813F851}" presName="node" presStyleLbl="node1" presStyleIdx="3" presStyleCnt="11">
        <dgm:presLayoutVars>
          <dgm:bulletEnabled val="1"/>
        </dgm:presLayoutVars>
      </dgm:prSet>
      <dgm:spPr/>
    </dgm:pt>
    <dgm:pt modelId="{E5CA175D-F59B-49F6-9253-0ADA487E89DF}" type="pres">
      <dgm:prSet presAssocID="{86F892A2-8BCB-401B-8B9E-F90EDFD6E641}" presName="sibTrans" presStyleCnt="0"/>
      <dgm:spPr/>
    </dgm:pt>
    <dgm:pt modelId="{59CB17F7-7EF7-4D40-9E8B-6537529D99F6}" type="pres">
      <dgm:prSet presAssocID="{6B338CB2-E294-4081-96C7-B2D516AAC089}" presName="node" presStyleLbl="node1" presStyleIdx="4" presStyleCnt="11">
        <dgm:presLayoutVars>
          <dgm:bulletEnabled val="1"/>
        </dgm:presLayoutVars>
      </dgm:prSet>
      <dgm:spPr/>
    </dgm:pt>
    <dgm:pt modelId="{72E28DA6-0390-4985-A7D2-F944D48805FC}" type="pres">
      <dgm:prSet presAssocID="{C0D6B44C-62C8-4C46-9212-73BD1CF7C487}" presName="sibTrans" presStyleCnt="0"/>
      <dgm:spPr/>
    </dgm:pt>
    <dgm:pt modelId="{E19483E4-8D79-45A2-82D7-0B314B0BF811}" type="pres">
      <dgm:prSet presAssocID="{53052643-1A8C-4631-963F-8FC103DFEEB2}" presName="node" presStyleLbl="node1" presStyleIdx="5" presStyleCnt="11">
        <dgm:presLayoutVars>
          <dgm:bulletEnabled val="1"/>
        </dgm:presLayoutVars>
      </dgm:prSet>
      <dgm:spPr/>
    </dgm:pt>
    <dgm:pt modelId="{23FBE78B-5E71-44D7-8031-ED02531B1B11}" type="pres">
      <dgm:prSet presAssocID="{CB9693DC-40D2-4476-84E0-AD81023C7BF3}" presName="sibTrans" presStyleCnt="0"/>
      <dgm:spPr/>
    </dgm:pt>
    <dgm:pt modelId="{C51E97B6-6A0C-4F2E-B494-A72A29E77BD1}" type="pres">
      <dgm:prSet presAssocID="{718E20AA-FEA5-4712-BBC7-1E1436A5D84C}" presName="node" presStyleLbl="node1" presStyleIdx="6" presStyleCnt="11">
        <dgm:presLayoutVars>
          <dgm:bulletEnabled val="1"/>
        </dgm:presLayoutVars>
      </dgm:prSet>
      <dgm:spPr/>
    </dgm:pt>
    <dgm:pt modelId="{ADF0E0F9-4F4A-403C-A7DE-835EC6B8C9C4}" type="pres">
      <dgm:prSet presAssocID="{E5ED1559-F22D-4FFC-BFCB-D36241BC111D}" presName="sibTrans" presStyleCnt="0"/>
      <dgm:spPr/>
    </dgm:pt>
    <dgm:pt modelId="{7C75A58A-CF21-4BDF-843D-F6865ED100D5}" type="pres">
      <dgm:prSet presAssocID="{FC69813D-4F76-4F5C-9CCE-D2A61063C0C7}" presName="node" presStyleLbl="node1" presStyleIdx="7" presStyleCnt="11">
        <dgm:presLayoutVars>
          <dgm:bulletEnabled val="1"/>
        </dgm:presLayoutVars>
      </dgm:prSet>
      <dgm:spPr/>
    </dgm:pt>
    <dgm:pt modelId="{FDB2C4F3-2FEA-4624-86B5-5F54A1BD9154}" type="pres">
      <dgm:prSet presAssocID="{7317772B-F944-45DE-8F0C-0131C65EEA14}" presName="sibTrans" presStyleCnt="0"/>
      <dgm:spPr/>
    </dgm:pt>
    <dgm:pt modelId="{8B8BED7F-31D7-41B2-BAD9-C50E87503781}" type="pres">
      <dgm:prSet presAssocID="{EF7CE7CE-2ED2-4FF9-8296-B036D0196CA6}" presName="node" presStyleLbl="node1" presStyleIdx="8" presStyleCnt="11">
        <dgm:presLayoutVars>
          <dgm:bulletEnabled val="1"/>
        </dgm:presLayoutVars>
      </dgm:prSet>
      <dgm:spPr/>
    </dgm:pt>
    <dgm:pt modelId="{5492D45F-D709-40DF-8839-07175D62538C}" type="pres">
      <dgm:prSet presAssocID="{75F3F21C-209A-4E82-9123-E176AF9CB6FC}" presName="sibTrans" presStyleCnt="0"/>
      <dgm:spPr/>
    </dgm:pt>
    <dgm:pt modelId="{0281F158-833B-4D42-ACCF-665525C97683}" type="pres">
      <dgm:prSet presAssocID="{7BA0A1BC-9D5E-45BE-A2B7-C625CAF52E1E}" presName="node" presStyleLbl="node1" presStyleIdx="9" presStyleCnt="11">
        <dgm:presLayoutVars>
          <dgm:bulletEnabled val="1"/>
        </dgm:presLayoutVars>
      </dgm:prSet>
      <dgm:spPr/>
    </dgm:pt>
    <dgm:pt modelId="{288B6E25-0A80-4C33-B90D-F358079436EA}" type="pres">
      <dgm:prSet presAssocID="{9FACB1E9-789C-4291-BD55-06D07E02BCA7}" presName="sibTrans" presStyleCnt="0"/>
      <dgm:spPr/>
    </dgm:pt>
    <dgm:pt modelId="{B45F7335-47CD-4012-97D8-1579A56CE183}" type="pres">
      <dgm:prSet presAssocID="{5EDD23B8-2375-4B31-9C15-248D899116A5}" presName="node" presStyleLbl="node1" presStyleIdx="10" presStyleCnt="11">
        <dgm:presLayoutVars>
          <dgm:bulletEnabled val="1"/>
        </dgm:presLayoutVars>
      </dgm:prSet>
      <dgm:spPr/>
    </dgm:pt>
  </dgm:ptLst>
  <dgm:cxnLst>
    <dgm:cxn modelId="{40631C08-5D8B-4FA6-8F85-7D872010A6AE}" srcId="{A329D413-D3EB-4322-8B3B-E085514DD076}" destId="{6B338CB2-E294-4081-96C7-B2D516AAC089}" srcOrd="4" destOrd="0" parTransId="{CA369AC4-7EB9-4A9F-A3DB-CD51C0FBE2ED}" sibTransId="{C0D6B44C-62C8-4C46-9212-73BD1CF7C487}"/>
    <dgm:cxn modelId="{127FBA37-FCF9-412B-BE87-E8DDF9B5CCF5}" type="presOf" srcId="{021C20BD-F86B-4BBA-9999-430B8A86738B}" destId="{E2E99680-938D-4AF7-8E08-80CE6A3B332E}" srcOrd="0" destOrd="0" presId="urn:microsoft.com/office/officeart/2005/8/layout/default"/>
    <dgm:cxn modelId="{D30F7F3C-B710-4BF8-A551-9276D6A12A12}" type="presOf" srcId="{EF7CE7CE-2ED2-4FF9-8296-B036D0196CA6}" destId="{8B8BED7F-31D7-41B2-BAD9-C50E87503781}" srcOrd="0" destOrd="0" presId="urn:microsoft.com/office/officeart/2005/8/layout/default"/>
    <dgm:cxn modelId="{00292D4A-10C5-4180-95D6-21CBA39A03D9}" type="presOf" srcId="{7BA0A1BC-9D5E-45BE-A2B7-C625CAF52E1E}" destId="{0281F158-833B-4D42-ACCF-665525C97683}" srcOrd="0" destOrd="0" presId="urn:microsoft.com/office/officeart/2005/8/layout/default"/>
    <dgm:cxn modelId="{A930D352-8F5D-4631-984C-D7D41ABD1F19}" srcId="{A329D413-D3EB-4322-8B3B-E085514DD076}" destId="{810B4809-391E-45EE-ABB1-58085644FCE4}" srcOrd="2" destOrd="0" parTransId="{36B49830-98CE-469F-B920-908C0E892EEA}" sibTransId="{EDD1858A-D6B9-4C6C-9766-71898D1CAA3A}"/>
    <dgm:cxn modelId="{D85D9870-9DA0-443B-ABFA-49E032DBDC76}" srcId="{A329D413-D3EB-4322-8B3B-E085514DD076}" destId="{FC69813D-4F76-4F5C-9CCE-D2A61063C0C7}" srcOrd="7" destOrd="0" parTransId="{5886EC5A-38C2-412F-809B-C363DABD39F0}" sibTransId="{7317772B-F944-45DE-8F0C-0131C65EEA14}"/>
    <dgm:cxn modelId="{E238247A-FF8C-4DB9-8880-31A342E4074D}" type="presOf" srcId="{A329D413-D3EB-4322-8B3B-E085514DD076}" destId="{D9D04D6E-6206-45AD-A2E1-490922F90343}" srcOrd="0" destOrd="0" presId="urn:microsoft.com/office/officeart/2005/8/layout/default"/>
    <dgm:cxn modelId="{4E22CB7A-89A3-4AB9-9DC7-B5A220967FF7}" srcId="{A329D413-D3EB-4322-8B3B-E085514DD076}" destId="{53052643-1A8C-4631-963F-8FC103DFEEB2}" srcOrd="5" destOrd="0" parTransId="{6428ED33-E5E9-4F41-A9DF-5C0B8ACC8657}" sibTransId="{CB9693DC-40D2-4476-84E0-AD81023C7BF3}"/>
    <dgm:cxn modelId="{D76A6E7F-1400-4F45-A9B0-05BC0BDF90E6}" type="presOf" srcId="{810B4809-391E-45EE-ABB1-58085644FCE4}" destId="{7AE1ADBE-DFEC-4897-BFF9-9D4CB56EBB1C}" srcOrd="0" destOrd="0" presId="urn:microsoft.com/office/officeart/2005/8/layout/default"/>
    <dgm:cxn modelId="{64CFB680-9CEB-4598-A207-B7AE71ED4642}" type="presOf" srcId="{FC69813D-4F76-4F5C-9CCE-D2A61063C0C7}" destId="{7C75A58A-CF21-4BDF-843D-F6865ED100D5}" srcOrd="0" destOrd="0" presId="urn:microsoft.com/office/officeart/2005/8/layout/default"/>
    <dgm:cxn modelId="{135C999D-2099-42F1-83C5-C1AC19CADAA3}" type="presOf" srcId="{5EDD23B8-2375-4B31-9C15-248D899116A5}" destId="{B45F7335-47CD-4012-97D8-1579A56CE183}" srcOrd="0" destOrd="0" presId="urn:microsoft.com/office/officeart/2005/8/layout/default"/>
    <dgm:cxn modelId="{A4A4D4A5-2100-4EB2-B949-E3E96C664E83}" type="presOf" srcId="{3D20110E-4D99-460F-91CA-984FA6DB7509}" destId="{A0914A69-8125-46E1-96A2-BD72EBEF8CD1}" srcOrd="0" destOrd="0" presId="urn:microsoft.com/office/officeart/2005/8/layout/default"/>
    <dgm:cxn modelId="{9A3774A9-24D2-4432-BADE-68008C76A4ED}" type="presOf" srcId="{27E67224-5A4E-44FC-B183-1A606813F851}" destId="{F6754370-CEEB-4A18-B7FA-ACEF18D1CC69}" srcOrd="0" destOrd="0" presId="urn:microsoft.com/office/officeart/2005/8/layout/default"/>
    <dgm:cxn modelId="{B6628DB0-785B-4623-93F9-2EE04E4456AF}" srcId="{A329D413-D3EB-4322-8B3B-E085514DD076}" destId="{718E20AA-FEA5-4712-BBC7-1E1436A5D84C}" srcOrd="6" destOrd="0" parTransId="{3E0C0595-0D81-47C4-AE1E-053B972450BC}" sibTransId="{E5ED1559-F22D-4FFC-BFCB-D36241BC111D}"/>
    <dgm:cxn modelId="{4111E9BC-3261-4C70-88B5-B82855124714}" srcId="{A329D413-D3EB-4322-8B3B-E085514DD076}" destId="{27E67224-5A4E-44FC-B183-1A606813F851}" srcOrd="3" destOrd="0" parTransId="{FD3CE8DB-16C0-447C-8198-7248E0118749}" sibTransId="{86F892A2-8BCB-401B-8B9E-F90EDFD6E641}"/>
    <dgm:cxn modelId="{878E74C3-2C36-4FD1-82E6-68706D144AA5}" srcId="{A329D413-D3EB-4322-8B3B-E085514DD076}" destId="{5EDD23B8-2375-4B31-9C15-248D899116A5}" srcOrd="10" destOrd="0" parTransId="{A29D1C9A-AA4E-48D3-A7AB-DD1517D31F39}" sibTransId="{E7EE43C6-0007-4949-9471-95656AE1685E}"/>
    <dgm:cxn modelId="{C08700D8-47E4-4A12-A933-98B7C3D5FEFB}" type="presOf" srcId="{718E20AA-FEA5-4712-BBC7-1E1436A5D84C}" destId="{C51E97B6-6A0C-4F2E-B494-A72A29E77BD1}" srcOrd="0" destOrd="0" presId="urn:microsoft.com/office/officeart/2005/8/layout/default"/>
    <dgm:cxn modelId="{D8517ADC-D68E-4CFA-AE6E-42CC87B52E78}" srcId="{A329D413-D3EB-4322-8B3B-E085514DD076}" destId="{7BA0A1BC-9D5E-45BE-A2B7-C625CAF52E1E}" srcOrd="9" destOrd="0" parTransId="{6E3EFF0F-176E-4B51-AE3B-2780654E2D9D}" sibTransId="{9FACB1E9-789C-4291-BD55-06D07E02BCA7}"/>
    <dgm:cxn modelId="{C90337DE-6625-4A42-AA09-2ADC1AF625AB}" type="presOf" srcId="{53052643-1A8C-4631-963F-8FC103DFEEB2}" destId="{E19483E4-8D79-45A2-82D7-0B314B0BF811}" srcOrd="0" destOrd="0" presId="urn:microsoft.com/office/officeart/2005/8/layout/default"/>
    <dgm:cxn modelId="{A2D6A4E7-5655-4960-B1CC-B4AC520B5F90}" srcId="{A329D413-D3EB-4322-8B3B-E085514DD076}" destId="{3D20110E-4D99-460F-91CA-984FA6DB7509}" srcOrd="1" destOrd="0" parTransId="{762D53F1-0299-4023-A67C-36660EDA2BD3}" sibTransId="{B1A864FF-5078-48A4-891E-7CAFAD543D44}"/>
    <dgm:cxn modelId="{4CEF7FE9-319E-477D-A85E-3C24F315DDE8}" srcId="{A329D413-D3EB-4322-8B3B-E085514DD076}" destId="{EF7CE7CE-2ED2-4FF9-8296-B036D0196CA6}" srcOrd="8" destOrd="0" parTransId="{2FF16550-9C04-4B9C-B14A-E33EF73E1AEC}" sibTransId="{75F3F21C-209A-4E82-9123-E176AF9CB6FC}"/>
    <dgm:cxn modelId="{82D6E7F4-23D5-4BAF-826D-A6B14D9A3024}" srcId="{A329D413-D3EB-4322-8B3B-E085514DD076}" destId="{021C20BD-F86B-4BBA-9999-430B8A86738B}" srcOrd="0" destOrd="0" parTransId="{E86D7BD0-FE52-4897-A3C7-55BC51CF7086}" sibTransId="{735BBBEB-C11C-46DB-94C3-46F60EF67D24}"/>
    <dgm:cxn modelId="{22D89BF6-EB83-443E-85CF-0A7B82BD3AB8}" type="presOf" srcId="{6B338CB2-E294-4081-96C7-B2D516AAC089}" destId="{59CB17F7-7EF7-4D40-9E8B-6537529D99F6}" srcOrd="0" destOrd="0" presId="urn:microsoft.com/office/officeart/2005/8/layout/default"/>
    <dgm:cxn modelId="{FEEC0559-C325-4562-9B2D-192C6FD9B2CC}" type="presParOf" srcId="{D9D04D6E-6206-45AD-A2E1-490922F90343}" destId="{E2E99680-938D-4AF7-8E08-80CE6A3B332E}" srcOrd="0" destOrd="0" presId="urn:microsoft.com/office/officeart/2005/8/layout/default"/>
    <dgm:cxn modelId="{9D817172-E5B1-4B9C-9BAC-8348B3A5CC7C}" type="presParOf" srcId="{D9D04D6E-6206-45AD-A2E1-490922F90343}" destId="{229B2296-409D-4297-AB58-F4755497980D}" srcOrd="1" destOrd="0" presId="urn:microsoft.com/office/officeart/2005/8/layout/default"/>
    <dgm:cxn modelId="{372F920E-BF71-49E0-9F56-FF7ABF264263}" type="presParOf" srcId="{D9D04D6E-6206-45AD-A2E1-490922F90343}" destId="{A0914A69-8125-46E1-96A2-BD72EBEF8CD1}" srcOrd="2" destOrd="0" presId="urn:microsoft.com/office/officeart/2005/8/layout/default"/>
    <dgm:cxn modelId="{66A65B0E-DD9D-4B8D-8393-410C74C58D4E}" type="presParOf" srcId="{D9D04D6E-6206-45AD-A2E1-490922F90343}" destId="{A45E7517-0941-4351-891C-C4D594342040}" srcOrd="3" destOrd="0" presId="urn:microsoft.com/office/officeart/2005/8/layout/default"/>
    <dgm:cxn modelId="{494B5B0F-FFB5-4720-8013-397D5515AE2D}" type="presParOf" srcId="{D9D04D6E-6206-45AD-A2E1-490922F90343}" destId="{7AE1ADBE-DFEC-4897-BFF9-9D4CB56EBB1C}" srcOrd="4" destOrd="0" presId="urn:microsoft.com/office/officeart/2005/8/layout/default"/>
    <dgm:cxn modelId="{EBC46A47-1E43-44A6-9626-FA1C83ECAA20}" type="presParOf" srcId="{D9D04D6E-6206-45AD-A2E1-490922F90343}" destId="{71277ECC-4B39-4806-8E5D-E823A828740A}" srcOrd="5" destOrd="0" presId="urn:microsoft.com/office/officeart/2005/8/layout/default"/>
    <dgm:cxn modelId="{B72552DD-1424-4742-BC13-88ACF557ABE4}" type="presParOf" srcId="{D9D04D6E-6206-45AD-A2E1-490922F90343}" destId="{F6754370-CEEB-4A18-B7FA-ACEF18D1CC69}" srcOrd="6" destOrd="0" presId="urn:microsoft.com/office/officeart/2005/8/layout/default"/>
    <dgm:cxn modelId="{17A6766B-ACC1-4C16-B063-085063D74353}" type="presParOf" srcId="{D9D04D6E-6206-45AD-A2E1-490922F90343}" destId="{E5CA175D-F59B-49F6-9253-0ADA487E89DF}" srcOrd="7" destOrd="0" presId="urn:microsoft.com/office/officeart/2005/8/layout/default"/>
    <dgm:cxn modelId="{96ADF448-CA3F-442F-880E-9EDE05D9A392}" type="presParOf" srcId="{D9D04D6E-6206-45AD-A2E1-490922F90343}" destId="{59CB17F7-7EF7-4D40-9E8B-6537529D99F6}" srcOrd="8" destOrd="0" presId="urn:microsoft.com/office/officeart/2005/8/layout/default"/>
    <dgm:cxn modelId="{6E69A2EB-1B6B-424B-B617-5586F98FA81F}" type="presParOf" srcId="{D9D04D6E-6206-45AD-A2E1-490922F90343}" destId="{72E28DA6-0390-4985-A7D2-F944D48805FC}" srcOrd="9" destOrd="0" presId="urn:microsoft.com/office/officeart/2005/8/layout/default"/>
    <dgm:cxn modelId="{FEBB957A-EABB-4BC9-8E86-DCC94D743380}" type="presParOf" srcId="{D9D04D6E-6206-45AD-A2E1-490922F90343}" destId="{E19483E4-8D79-45A2-82D7-0B314B0BF811}" srcOrd="10" destOrd="0" presId="urn:microsoft.com/office/officeart/2005/8/layout/default"/>
    <dgm:cxn modelId="{7BB78E5E-C48F-4DA0-8DDF-C1AA3EADF924}" type="presParOf" srcId="{D9D04D6E-6206-45AD-A2E1-490922F90343}" destId="{23FBE78B-5E71-44D7-8031-ED02531B1B11}" srcOrd="11" destOrd="0" presId="urn:microsoft.com/office/officeart/2005/8/layout/default"/>
    <dgm:cxn modelId="{D0884FCA-3C81-48B3-BBA2-949EA4EA2F38}" type="presParOf" srcId="{D9D04D6E-6206-45AD-A2E1-490922F90343}" destId="{C51E97B6-6A0C-4F2E-B494-A72A29E77BD1}" srcOrd="12" destOrd="0" presId="urn:microsoft.com/office/officeart/2005/8/layout/default"/>
    <dgm:cxn modelId="{CA4584A6-984E-41C3-9EBB-57CA7919A505}" type="presParOf" srcId="{D9D04D6E-6206-45AD-A2E1-490922F90343}" destId="{ADF0E0F9-4F4A-403C-A7DE-835EC6B8C9C4}" srcOrd="13" destOrd="0" presId="urn:microsoft.com/office/officeart/2005/8/layout/default"/>
    <dgm:cxn modelId="{F833B561-5FEB-4EDD-8290-9E8EDD6AA9C3}" type="presParOf" srcId="{D9D04D6E-6206-45AD-A2E1-490922F90343}" destId="{7C75A58A-CF21-4BDF-843D-F6865ED100D5}" srcOrd="14" destOrd="0" presId="urn:microsoft.com/office/officeart/2005/8/layout/default"/>
    <dgm:cxn modelId="{23A18549-FC10-4D76-B5B3-5B2785245588}" type="presParOf" srcId="{D9D04D6E-6206-45AD-A2E1-490922F90343}" destId="{FDB2C4F3-2FEA-4624-86B5-5F54A1BD9154}" srcOrd="15" destOrd="0" presId="urn:microsoft.com/office/officeart/2005/8/layout/default"/>
    <dgm:cxn modelId="{D293B5B5-4C9F-4FCB-9D2E-FB9EA02A61BB}" type="presParOf" srcId="{D9D04D6E-6206-45AD-A2E1-490922F90343}" destId="{8B8BED7F-31D7-41B2-BAD9-C50E87503781}" srcOrd="16" destOrd="0" presId="urn:microsoft.com/office/officeart/2005/8/layout/default"/>
    <dgm:cxn modelId="{E5BFCF5A-8AF6-4655-B4D5-0FBEE5A4AF46}" type="presParOf" srcId="{D9D04D6E-6206-45AD-A2E1-490922F90343}" destId="{5492D45F-D709-40DF-8839-07175D62538C}" srcOrd="17" destOrd="0" presId="urn:microsoft.com/office/officeart/2005/8/layout/default"/>
    <dgm:cxn modelId="{85D92F27-CC1D-4039-8BBC-749211B15D08}" type="presParOf" srcId="{D9D04D6E-6206-45AD-A2E1-490922F90343}" destId="{0281F158-833B-4D42-ACCF-665525C97683}" srcOrd="18" destOrd="0" presId="urn:microsoft.com/office/officeart/2005/8/layout/default"/>
    <dgm:cxn modelId="{80EA188C-6F3D-4F42-8DED-DD3D857B5442}" type="presParOf" srcId="{D9D04D6E-6206-45AD-A2E1-490922F90343}" destId="{288B6E25-0A80-4C33-B90D-F358079436EA}" srcOrd="19" destOrd="0" presId="urn:microsoft.com/office/officeart/2005/8/layout/default"/>
    <dgm:cxn modelId="{4166CF96-771D-4368-AC30-9B3358AB4F66}" type="presParOf" srcId="{D9D04D6E-6206-45AD-A2E1-490922F90343}" destId="{B45F7335-47CD-4012-97D8-1579A56CE183}" srcOrd="20"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2E99680-938D-4AF7-8E08-80CE6A3B332E}">
      <dsp:nvSpPr>
        <dsp:cNvPr id="0" name=""/>
        <dsp:cNvSpPr/>
      </dsp:nvSpPr>
      <dsp:spPr>
        <a:xfrm>
          <a:off x="513639" y="4768"/>
          <a:ext cx="2096103" cy="1257661"/>
        </a:xfrm>
        <a:prstGeom prst="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rtl="0">
            <a:lnSpc>
              <a:spcPct val="90000"/>
            </a:lnSpc>
            <a:spcBef>
              <a:spcPct val="0"/>
            </a:spcBef>
            <a:spcAft>
              <a:spcPct val="35000"/>
            </a:spcAft>
            <a:buNone/>
          </a:pPr>
          <a:r>
            <a:rPr lang="en-US" sz="2200" kern="1200" dirty="0">
              <a:latin typeface="Calibri Light" panose="020F0302020204030204"/>
            </a:rPr>
            <a:t> Poor</a:t>
          </a:r>
          <a:r>
            <a:rPr lang="en-US" sz="2200" kern="1200" dirty="0"/>
            <a:t> </a:t>
          </a:r>
          <a:r>
            <a:rPr lang="en-US" sz="2200" kern="1200" dirty="0">
              <a:latin typeface="Calibri Light" panose="020F0302020204030204"/>
            </a:rPr>
            <a:t>Health</a:t>
          </a:r>
          <a:endParaRPr lang="en-US" sz="2200" kern="1200" dirty="0"/>
        </a:p>
      </dsp:txBody>
      <dsp:txXfrm>
        <a:off x="513639" y="4768"/>
        <a:ext cx="2096103" cy="1257661"/>
      </dsp:txXfrm>
    </dsp:sp>
    <dsp:sp modelId="{A0914A69-8125-46E1-96A2-BD72EBEF8CD1}">
      <dsp:nvSpPr>
        <dsp:cNvPr id="0" name=""/>
        <dsp:cNvSpPr/>
      </dsp:nvSpPr>
      <dsp:spPr>
        <a:xfrm>
          <a:off x="2819353" y="4768"/>
          <a:ext cx="2096103" cy="1257661"/>
        </a:xfrm>
        <a:prstGeom prst="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dirty="0">
              <a:latin typeface="Calibri Light" panose="020F0302020204030204"/>
            </a:rPr>
            <a:t>Disabled</a:t>
          </a:r>
          <a:r>
            <a:rPr lang="en-US" sz="2200" kern="1200" dirty="0"/>
            <a:t> and </a:t>
          </a:r>
          <a:r>
            <a:rPr lang="en-US" sz="2200" kern="1200" dirty="0">
              <a:latin typeface="Calibri Light" panose="020F0302020204030204"/>
            </a:rPr>
            <a:t>dependent</a:t>
          </a:r>
          <a:endParaRPr lang="en-US" sz="2200" kern="1200" dirty="0"/>
        </a:p>
      </dsp:txBody>
      <dsp:txXfrm>
        <a:off x="2819353" y="4768"/>
        <a:ext cx="2096103" cy="1257661"/>
      </dsp:txXfrm>
    </dsp:sp>
    <dsp:sp modelId="{7AE1ADBE-DFEC-4897-BFF9-9D4CB56EBB1C}">
      <dsp:nvSpPr>
        <dsp:cNvPr id="0" name=""/>
        <dsp:cNvSpPr/>
      </dsp:nvSpPr>
      <dsp:spPr>
        <a:xfrm>
          <a:off x="5125066" y="4768"/>
          <a:ext cx="2096103" cy="1257661"/>
        </a:xfrm>
        <a:prstGeom prst="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dirty="0"/>
            <a:t>Psychological Difficulties </a:t>
          </a:r>
        </a:p>
      </dsp:txBody>
      <dsp:txXfrm>
        <a:off x="5125066" y="4768"/>
        <a:ext cx="2096103" cy="1257661"/>
      </dsp:txXfrm>
    </dsp:sp>
    <dsp:sp modelId="{F6754370-CEEB-4A18-B7FA-ACEF18D1CC69}">
      <dsp:nvSpPr>
        <dsp:cNvPr id="0" name=""/>
        <dsp:cNvSpPr/>
      </dsp:nvSpPr>
      <dsp:spPr>
        <a:xfrm>
          <a:off x="513639" y="1472040"/>
          <a:ext cx="2096103" cy="1257661"/>
        </a:xfrm>
        <a:prstGeom prst="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dirty="0"/>
            <a:t>Cognitive deficits</a:t>
          </a:r>
        </a:p>
      </dsp:txBody>
      <dsp:txXfrm>
        <a:off x="513639" y="1472040"/>
        <a:ext cx="2096103" cy="1257661"/>
      </dsp:txXfrm>
    </dsp:sp>
    <dsp:sp modelId="{59CB17F7-7EF7-4D40-9E8B-6537529D99F6}">
      <dsp:nvSpPr>
        <dsp:cNvPr id="0" name=""/>
        <dsp:cNvSpPr/>
      </dsp:nvSpPr>
      <dsp:spPr>
        <a:xfrm>
          <a:off x="2819353" y="1472040"/>
          <a:ext cx="2096103" cy="1257661"/>
        </a:xfrm>
        <a:prstGeom prst="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dirty="0"/>
            <a:t>Financial dependence</a:t>
          </a:r>
        </a:p>
      </dsp:txBody>
      <dsp:txXfrm>
        <a:off x="2819353" y="1472040"/>
        <a:ext cx="2096103" cy="1257661"/>
      </dsp:txXfrm>
    </dsp:sp>
    <dsp:sp modelId="{E19483E4-8D79-45A2-82D7-0B314B0BF811}">
      <dsp:nvSpPr>
        <dsp:cNvPr id="0" name=""/>
        <dsp:cNvSpPr/>
      </dsp:nvSpPr>
      <dsp:spPr>
        <a:xfrm>
          <a:off x="5125066" y="1472040"/>
          <a:ext cx="2096103" cy="1257661"/>
        </a:xfrm>
        <a:prstGeom prst="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dirty="0"/>
            <a:t>Lower income status</a:t>
          </a:r>
        </a:p>
      </dsp:txBody>
      <dsp:txXfrm>
        <a:off x="5125066" y="1472040"/>
        <a:ext cx="2096103" cy="1257661"/>
      </dsp:txXfrm>
    </dsp:sp>
    <dsp:sp modelId="{C51E97B6-6A0C-4F2E-B494-A72A29E77BD1}">
      <dsp:nvSpPr>
        <dsp:cNvPr id="0" name=""/>
        <dsp:cNvSpPr/>
      </dsp:nvSpPr>
      <dsp:spPr>
        <a:xfrm>
          <a:off x="513639" y="2939312"/>
          <a:ext cx="2096103" cy="1257661"/>
        </a:xfrm>
        <a:prstGeom prst="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dirty="0"/>
            <a:t>Substance misuse</a:t>
          </a:r>
        </a:p>
      </dsp:txBody>
      <dsp:txXfrm>
        <a:off x="513639" y="2939312"/>
        <a:ext cx="2096103" cy="1257661"/>
      </dsp:txXfrm>
    </dsp:sp>
    <dsp:sp modelId="{7C75A58A-CF21-4BDF-843D-F6865ED100D5}">
      <dsp:nvSpPr>
        <dsp:cNvPr id="0" name=""/>
        <dsp:cNvSpPr/>
      </dsp:nvSpPr>
      <dsp:spPr>
        <a:xfrm>
          <a:off x="2819353" y="2939312"/>
          <a:ext cx="2096103" cy="1257661"/>
        </a:xfrm>
        <a:prstGeom prst="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rtl="0">
            <a:lnSpc>
              <a:spcPct val="90000"/>
            </a:lnSpc>
            <a:spcBef>
              <a:spcPct val="0"/>
            </a:spcBef>
            <a:spcAft>
              <a:spcPct val="35000"/>
            </a:spcAft>
            <a:buNone/>
          </a:pPr>
          <a:r>
            <a:rPr lang="en-US" sz="2200" kern="1200" dirty="0">
              <a:latin typeface="Calibri Light" panose="020F0302020204030204"/>
            </a:rPr>
            <a:t>Anxiety and Stress</a:t>
          </a:r>
          <a:endParaRPr lang="en-US" sz="2200" kern="1200" dirty="0"/>
        </a:p>
      </dsp:txBody>
      <dsp:txXfrm>
        <a:off x="2819353" y="2939312"/>
        <a:ext cx="2096103" cy="1257661"/>
      </dsp:txXfrm>
    </dsp:sp>
    <dsp:sp modelId="{8B8BED7F-31D7-41B2-BAD9-C50E87503781}">
      <dsp:nvSpPr>
        <dsp:cNvPr id="0" name=""/>
        <dsp:cNvSpPr/>
      </dsp:nvSpPr>
      <dsp:spPr>
        <a:xfrm>
          <a:off x="5125066" y="2939312"/>
          <a:ext cx="2096103" cy="1257661"/>
        </a:xfrm>
        <a:prstGeom prst="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dirty="0"/>
            <a:t>History of abuse or neglect</a:t>
          </a:r>
        </a:p>
      </dsp:txBody>
      <dsp:txXfrm>
        <a:off x="5125066" y="2939312"/>
        <a:ext cx="2096103" cy="1257661"/>
      </dsp:txXfrm>
    </dsp:sp>
    <dsp:sp modelId="{0281F158-833B-4D42-ACCF-665525C97683}">
      <dsp:nvSpPr>
        <dsp:cNvPr id="0" name=""/>
        <dsp:cNvSpPr/>
      </dsp:nvSpPr>
      <dsp:spPr>
        <a:xfrm>
          <a:off x="1666496" y="4406584"/>
          <a:ext cx="2096103" cy="1257661"/>
        </a:xfrm>
        <a:prstGeom prst="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dirty="0"/>
            <a:t>Limited social support</a:t>
          </a:r>
        </a:p>
      </dsp:txBody>
      <dsp:txXfrm>
        <a:off x="1666496" y="4406584"/>
        <a:ext cx="2096103" cy="1257661"/>
      </dsp:txXfrm>
    </dsp:sp>
    <dsp:sp modelId="{B45F7335-47CD-4012-97D8-1579A56CE183}">
      <dsp:nvSpPr>
        <dsp:cNvPr id="0" name=""/>
        <dsp:cNvSpPr/>
      </dsp:nvSpPr>
      <dsp:spPr>
        <a:xfrm>
          <a:off x="3972210" y="4406584"/>
          <a:ext cx="2096103" cy="1257661"/>
        </a:xfrm>
        <a:prstGeom prst="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dirty="0"/>
            <a:t>Poor relationship with perpetrator</a:t>
          </a:r>
        </a:p>
      </dsp:txBody>
      <dsp:txXfrm>
        <a:off x="3972210" y="4406584"/>
        <a:ext cx="2096103" cy="1257661"/>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E8BEDA40-91A9-49DC-B402-0EBE674AAEA5}"/>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dirty="0"/>
          </a:p>
        </p:txBody>
      </p:sp>
      <p:sp>
        <p:nvSpPr>
          <p:cNvPr id="3" name="Date Placeholder 2">
            <a:extLst>
              <a:ext uri="{FF2B5EF4-FFF2-40B4-BE49-F238E27FC236}">
                <a16:creationId xmlns:a16="http://schemas.microsoft.com/office/drawing/2014/main" id="{E8CBB508-5589-42E7-A433-D119AC0FFB77}"/>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872BFC85-49E4-447A-A7E3-16153CB2FE2A}" type="datetimeFigureOut">
              <a:rPr lang="en-IN" smtClean="0"/>
              <a:t>20/03/25</a:t>
            </a:fld>
            <a:endParaRPr lang="en-IN" dirty="0"/>
          </a:p>
        </p:txBody>
      </p:sp>
      <p:sp>
        <p:nvSpPr>
          <p:cNvPr id="4" name="Footer Placeholder 3">
            <a:extLst>
              <a:ext uri="{FF2B5EF4-FFF2-40B4-BE49-F238E27FC236}">
                <a16:creationId xmlns:a16="http://schemas.microsoft.com/office/drawing/2014/main" id="{E9232ABA-B33A-4B3B-8412-C1773FBF3DB6}"/>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dirty="0"/>
          </a:p>
        </p:txBody>
      </p:sp>
      <p:sp>
        <p:nvSpPr>
          <p:cNvPr id="5" name="Slide Number Placeholder 4">
            <a:extLst>
              <a:ext uri="{FF2B5EF4-FFF2-40B4-BE49-F238E27FC236}">
                <a16:creationId xmlns:a16="http://schemas.microsoft.com/office/drawing/2014/main" id="{BAB1832E-3B48-42CB-80A7-CD8E48D52DDC}"/>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F1072A3-100F-40A9-915F-8D2D9E6962D8}" type="slidenum">
              <a:rPr lang="en-IN" smtClean="0"/>
              <a:t>‹#›</a:t>
            </a:fld>
            <a:endParaRPr lang="en-IN" dirty="0"/>
          </a:p>
        </p:txBody>
      </p:sp>
    </p:spTree>
    <p:extLst>
      <p:ext uri="{BB962C8B-B14F-4D97-AF65-F5344CB8AC3E}">
        <p14:creationId xmlns:p14="http://schemas.microsoft.com/office/powerpoint/2010/main" val="51353712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071B50E-4C60-4F9E-B773-52059170945B}" type="datetimeFigureOut">
              <a:rPr lang="en-IN" smtClean="0"/>
              <a:t>20/03/25</a:t>
            </a:fld>
            <a:endParaRPr lang="en-IN"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9230CFA-805A-4FD3-B3A0-DAAA5993DA17}" type="slidenum">
              <a:rPr lang="en-IN" smtClean="0"/>
              <a:t>‹#›</a:t>
            </a:fld>
            <a:endParaRPr lang="en-IN" dirty="0"/>
          </a:p>
        </p:txBody>
      </p:sp>
    </p:spTree>
    <p:extLst>
      <p:ext uri="{BB962C8B-B14F-4D97-AF65-F5344CB8AC3E}">
        <p14:creationId xmlns:p14="http://schemas.microsoft.com/office/powerpoint/2010/main" val="7989277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www.nap.edu/catalog/25663/social-isolation-and-loneliness-in-older-adults-opportunities-for-the"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eagle.usc.edu/"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eagle.usc.edu/types-of-abuse/physical/" TargetMode="External"/><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eagle.usc.edu/types-of-abuse/physical/" TargetMode="External"/><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eagle.usc.edu/types-of-abuse/sexual/" TargetMode="External"/><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s://www.ncall.us/" TargetMode="External"/><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s://eapon.ca/" TargetMode="External"/><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s://eagle.usc.edu/types-of-abuse/emotional/" TargetMode="External"/><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3" Type="http://schemas.openxmlformats.org/officeDocument/2006/relationships/hyperlink" Target="https://en.wikipedia.org/wiki/Elder_abuse" TargetMode="External"/><Relationship Id="rId2" Type="http://schemas.openxmlformats.org/officeDocument/2006/relationships/slide" Target="../slides/slide32.xml"/><Relationship Id="rId1" Type="http://schemas.openxmlformats.org/officeDocument/2006/relationships/notesMaster" Target="../notesMasters/notesMaster1.xml"/><Relationship Id="rId6" Type="http://schemas.openxmlformats.org/officeDocument/2006/relationships/hyperlink" Target="https://en.wikipedia.org/wiki/Fiduciary" TargetMode="External"/><Relationship Id="rId5" Type="http://schemas.openxmlformats.org/officeDocument/2006/relationships/hyperlink" Target="https://en.wikipedia.org/wiki/Fraud" TargetMode="External"/><Relationship Id="rId4" Type="http://schemas.openxmlformats.org/officeDocument/2006/relationships/hyperlink" Target="https://en.wikipedia.org/wiki/Economic_abuse" TargetMode="External"/></Relationships>
</file>

<file path=ppt/notesSlides/_rels/notesSlide32.xml.rels><?xml version="1.0" encoding="UTF-8" standalone="yes"?>
<Relationships xmlns="http://schemas.openxmlformats.org/package/2006/relationships"><Relationship Id="rId3" Type="http://schemas.openxmlformats.org/officeDocument/2006/relationships/hyperlink" Target="https://eagle.usc.edu/types-of-abuse/financial/" TargetMode="External"/><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3" Type="http://schemas.openxmlformats.org/officeDocument/2006/relationships/hyperlink" Target="https://www.justice.gov/elderjustice/saftatoolkit" TargetMode="External"/><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3" Type="http://schemas.openxmlformats.org/officeDocument/2006/relationships/hyperlink" Target="https://eagle.usc.edu/types-of-abuse/neglect/" TargetMode="External"/><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justice.gov/elderjustice"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justice.gov/file/1174026/download"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Presenter: </a:t>
            </a:r>
            <a:endParaRPr lang="en-US" dirty="0"/>
          </a:p>
          <a:p>
            <a:r>
              <a:rPr lang="en-US" dirty="0">
                <a:cs typeface="Calibri"/>
              </a:rPr>
              <a:t>This presentation is for you.</a:t>
            </a:r>
          </a:p>
          <a:p>
            <a:r>
              <a:rPr lang="en-US" dirty="0">
                <a:cs typeface="Calibri"/>
              </a:rPr>
              <a:t>Slides can be Customizable </a:t>
            </a:r>
          </a:p>
          <a:p>
            <a:r>
              <a:rPr lang="en-US" dirty="0">
                <a:cs typeface="Calibri"/>
              </a:rPr>
              <a:t>Remember to:</a:t>
            </a:r>
          </a:p>
          <a:p>
            <a:r>
              <a:rPr lang="en-US" dirty="0">
                <a:cs typeface="Calibri"/>
              </a:rPr>
              <a:t>Welcome participants</a:t>
            </a:r>
          </a:p>
          <a:p>
            <a:r>
              <a:rPr lang="en-US" dirty="0">
                <a:cs typeface="Calibri"/>
              </a:rPr>
              <a:t>Introduce speakers</a:t>
            </a:r>
          </a:p>
          <a:p>
            <a:r>
              <a:rPr lang="en-US" dirty="0">
                <a:cs typeface="Calibri"/>
              </a:rPr>
              <a:t>Time permitting ask participants to state their name, precinct and years of service.</a:t>
            </a:r>
          </a:p>
        </p:txBody>
      </p:sp>
      <p:sp>
        <p:nvSpPr>
          <p:cNvPr id="4" name="Slide Number Placeholder 3"/>
          <p:cNvSpPr>
            <a:spLocks noGrp="1"/>
          </p:cNvSpPr>
          <p:nvPr>
            <p:ph type="sldNum" sz="quarter" idx="5"/>
          </p:nvPr>
        </p:nvSpPr>
        <p:spPr/>
        <p:txBody>
          <a:bodyPr/>
          <a:lstStyle/>
          <a:p>
            <a:fld id="{79230CFA-805A-4FD3-B3A0-DAAA5993DA17}" type="slidenum">
              <a:rPr lang="en-IN" smtClean="0"/>
              <a:t>1</a:t>
            </a:fld>
            <a:endParaRPr lang="en-IN" dirty="0"/>
          </a:p>
        </p:txBody>
      </p:sp>
    </p:spTree>
    <p:extLst>
      <p:ext uri="{BB962C8B-B14F-4D97-AF65-F5344CB8AC3E}">
        <p14:creationId xmlns:p14="http://schemas.microsoft.com/office/powerpoint/2010/main" val="89109382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ct val="0"/>
              </a:spcBef>
            </a:pPr>
            <a:r>
              <a:rPr lang="en-US" dirty="0"/>
              <a:t>Presenter:  Elder Abuse is growing exponentially as our population ages and in turn calls to dispatch concerning elder abuse are also growing. Law Enforcement are usually the first responders to cases of elder abuse.  The abuse of older people is defined as a single or repeated act, or lack of appropriate action, occurring within any relationship where there is an expectation of trust, which causes harm or distress to an older person. This type of violence constitutes a violation of human rights and includes physical, sexual, psychological and emotional abuse; financial and material abuse; abandonment; neglect; and serious loss of dignity and respect. </a:t>
            </a:r>
          </a:p>
          <a:p>
            <a:pPr>
              <a:spcBef>
                <a:spcPct val="0"/>
              </a:spcBef>
            </a:pPr>
            <a:r>
              <a:rPr lang="en-US" b="1" dirty="0"/>
              <a:t>Key facts</a:t>
            </a:r>
            <a:endParaRPr lang="en-US" dirty="0">
              <a:cs typeface="Calibri" panose="020F0502020204030204"/>
            </a:endParaRPr>
          </a:p>
          <a:p>
            <a:pPr marL="171450" indent="-171450">
              <a:buFont typeface="Arial,Sans-Serif"/>
              <a:buChar char="•"/>
            </a:pPr>
            <a:r>
              <a:rPr lang="en-US" b="1" dirty="0"/>
              <a:t>Around 1 in 6 people 60 years and older experienced some form of abuse in community settings during the past year.</a:t>
            </a:r>
            <a:endParaRPr lang="en-US" dirty="0"/>
          </a:p>
          <a:p>
            <a:pPr marL="171450" indent="-171450">
              <a:buFont typeface="Arial,Sans-Serif"/>
              <a:buChar char="•"/>
            </a:pPr>
            <a:r>
              <a:rPr lang="en-US" b="1" dirty="0"/>
              <a:t>Rates of abuse of older people are high in institutions such as nursing homes and long-term care facilities, with 2 in 3 staff reporting that they have committed abuse in the past year.</a:t>
            </a:r>
            <a:endParaRPr lang="en-US" dirty="0"/>
          </a:p>
          <a:p>
            <a:pPr marL="171450" indent="-171450">
              <a:buFont typeface="Arial,Sans-Serif"/>
              <a:buChar char="•"/>
            </a:pPr>
            <a:r>
              <a:rPr lang="en-US" b="1" dirty="0"/>
              <a:t>Rates of abuse of older people have increased during the COVID-19 pandemic.</a:t>
            </a:r>
            <a:endParaRPr lang="en-US" dirty="0"/>
          </a:p>
          <a:p>
            <a:pPr marL="171450" indent="-171450">
              <a:buFont typeface="Arial,Sans-Serif"/>
              <a:buChar char="•"/>
            </a:pPr>
            <a:r>
              <a:rPr lang="en-US" b="1" dirty="0"/>
              <a:t>Abuse of older people can lead to serious physical injuries and long-term psychological consequences.</a:t>
            </a:r>
            <a:endParaRPr lang="en-US" dirty="0"/>
          </a:p>
          <a:p>
            <a:pPr marL="171450" indent="-171450">
              <a:buFont typeface="Arial,Sans-Serif"/>
              <a:buChar char="•"/>
            </a:pPr>
            <a:r>
              <a:rPr lang="en-US" b="1" dirty="0"/>
              <a:t>Abuse of older people is predicted to increase as our country experiences a rapidly ageing populations.</a:t>
            </a:r>
            <a:endParaRPr lang="en-US" dirty="0"/>
          </a:p>
          <a:p>
            <a:pPr>
              <a:spcBef>
                <a:spcPct val="0"/>
              </a:spcBef>
            </a:pPr>
            <a:r>
              <a:rPr lang="en-US" dirty="0"/>
              <a:t> This training will provide tools for prevention and protection.</a:t>
            </a:r>
          </a:p>
          <a:p>
            <a:endParaRPr lang="en-US" dirty="0"/>
          </a:p>
          <a:p>
            <a:endParaRPr lang="en-US" dirty="0">
              <a:cs typeface="Calibri"/>
            </a:endParaRPr>
          </a:p>
        </p:txBody>
      </p:sp>
      <p:sp>
        <p:nvSpPr>
          <p:cNvPr id="4" name="Slide Number Placeholder 3"/>
          <p:cNvSpPr>
            <a:spLocks noGrp="1"/>
          </p:cNvSpPr>
          <p:nvPr>
            <p:ph type="sldNum" sz="quarter" idx="5"/>
          </p:nvPr>
        </p:nvSpPr>
        <p:spPr/>
        <p:txBody>
          <a:bodyPr/>
          <a:lstStyle/>
          <a:p>
            <a:fld id="{5C996FD0-5E42-4161-95E9-3633D64CF4B2}" type="slidenum">
              <a:rPr lang="en-US"/>
              <a:t>10</a:t>
            </a:fld>
            <a:endParaRPr lang="en-US"/>
          </a:p>
        </p:txBody>
      </p:sp>
    </p:spTree>
    <p:extLst>
      <p:ext uri="{BB962C8B-B14F-4D97-AF65-F5344CB8AC3E}">
        <p14:creationId xmlns:p14="http://schemas.microsoft.com/office/powerpoint/2010/main" val="130197536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panose="020F0502020204030204"/>
                <a:cs typeface="Calibri"/>
              </a:rPr>
              <a:t>Presenter:</a:t>
            </a:r>
          </a:p>
          <a:p>
            <a:r>
              <a:rPr lang="en-US" dirty="0">
                <a:ea typeface="Calibri" panose="020F0502020204030204"/>
                <a:cs typeface="Calibri"/>
              </a:rPr>
              <a:t>Elder abuse is complex and requires keen observation skills and empathy for the older adult.  </a:t>
            </a:r>
          </a:p>
          <a:p>
            <a:r>
              <a:rPr lang="en-US" dirty="0">
                <a:ea typeface="Calibri" panose="020F0502020204030204"/>
                <a:cs typeface="Calibri"/>
              </a:rPr>
              <a:t>The next slides will explain why this crime is so prevalent and so underreported.</a:t>
            </a:r>
          </a:p>
          <a:p>
            <a:endParaRPr lang="en-US" dirty="0">
              <a:ea typeface="Calibri" panose="020F0502020204030204"/>
              <a:cs typeface="Calibri"/>
            </a:endParaRPr>
          </a:p>
        </p:txBody>
      </p:sp>
      <p:sp>
        <p:nvSpPr>
          <p:cNvPr id="4" name="Slide Number Placeholder 3"/>
          <p:cNvSpPr>
            <a:spLocks noGrp="1"/>
          </p:cNvSpPr>
          <p:nvPr>
            <p:ph type="sldNum" sz="quarter" idx="5"/>
          </p:nvPr>
        </p:nvSpPr>
        <p:spPr/>
        <p:txBody>
          <a:bodyPr/>
          <a:lstStyle/>
          <a:p>
            <a:fld id="{5C996FD0-5E42-4161-95E9-3633D64CF4B2}" type="slidenum">
              <a:rPr lang="en-US"/>
              <a:t>11</a:t>
            </a:fld>
            <a:endParaRPr lang="en-US"/>
          </a:p>
        </p:txBody>
      </p:sp>
    </p:spTree>
    <p:extLst>
      <p:ext uri="{BB962C8B-B14F-4D97-AF65-F5344CB8AC3E}">
        <p14:creationId xmlns:p14="http://schemas.microsoft.com/office/powerpoint/2010/main" val="33543694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Presenter:</a:t>
            </a:r>
          </a:p>
          <a:p>
            <a:r>
              <a:rPr lang="en-US" dirty="0">
                <a:cs typeface="Calibri"/>
              </a:rPr>
              <a:t>This slide is to provide an overview of the training so that participants have a sense of all elements of the session.</a:t>
            </a:r>
          </a:p>
          <a:p>
            <a:r>
              <a:rPr lang="en-US" dirty="0">
                <a:cs typeface="Calibri"/>
              </a:rPr>
              <a:t>Presenter:</a:t>
            </a:r>
          </a:p>
          <a:p>
            <a:r>
              <a:rPr lang="en-US" dirty="0">
                <a:cs typeface="Calibri"/>
              </a:rPr>
              <a:t>This training serves as an introduction into the crime of elder abuse and all of the component parts.  Financial Abuse and Physical Abuse are more familiar to LE, however, Sexual Abuse, Emotional Abuse and Neglect are very real and very serious aspects of elder abuse.  </a:t>
            </a:r>
          </a:p>
          <a:p>
            <a:r>
              <a:rPr lang="en-US" dirty="0">
                <a:cs typeface="Calibri"/>
              </a:rPr>
              <a:t>Part 2 will provide an introduction to the Elder Abuse Guide for Law Enforcement module and engaging case studies to understand how EAGLE can strengthen and support this important work</a:t>
            </a:r>
          </a:p>
          <a:p>
            <a:endParaRPr lang="en-US" dirty="0">
              <a:cs typeface="Calibri"/>
            </a:endParaRPr>
          </a:p>
        </p:txBody>
      </p:sp>
      <p:sp>
        <p:nvSpPr>
          <p:cNvPr id="4" name="Slide Number Placeholder 3"/>
          <p:cNvSpPr>
            <a:spLocks noGrp="1"/>
          </p:cNvSpPr>
          <p:nvPr>
            <p:ph type="sldNum" sz="quarter" idx="5"/>
          </p:nvPr>
        </p:nvSpPr>
        <p:spPr/>
        <p:txBody>
          <a:bodyPr/>
          <a:lstStyle/>
          <a:p>
            <a:fld id="{79230CFA-805A-4FD3-B3A0-DAAA5993DA17}" type="slidenum">
              <a:rPr lang="en-IN" smtClean="0"/>
              <a:t>12</a:t>
            </a:fld>
            <a:endParaRPr lang="en-IN" dirty="0"/>
          </a:p>
        </p:txBody>
      </p:sp>
    </p:spTree>
    <p:extLst>
      <p:ext uri="{BB962C8B-B14F-4D97-AF65-F5344CB8AC3E}">
        <p14:creationId xmlns:p14="http://schemas.microsoft.com/office/powerpoint/2010/main" val="333790836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Presenter: </a:t>
            </a:r>
            <a:endParaRPr lang="en-US" dirty="0"/>
          </a:p>
          <a:p>
            <a:r>
              <a:rPr lang="en-US" dirty="0">
                <a:cs typeface="Calibri"/>
              </a:rPr>
              <a:t>Understanding how elder abuse can happen in our communities is a first step to preventing abuse.  This list provides the top reasons older adults may be susceptible to some type of abuse.</a:t>
            </a:r>
            <a:endParaRPr lang="en-US" dirty="0"/>
          </a:p>
          <a:p>
            <a:pPr marL="171450" indent="-171450">
              <a:buFont typeface="Arial"/>
              <a:buChar char="•"/>
            </a:pPr>
            <a:r>
              <a:rPr lang="en-US" dirty="0"/>
              <a:t>Poor Health-Chronic health conditions or poor physical health can weaken one's ability to identify signs of abuse and report it.</a:t>
            </a:r>
            <a:endParaRPr lang="en-US" dirty="0">
              <a:cs typeface="Calibri"/>
            </a:endParaRPr>
          </a:p>
          <a:p>
            <a:pPr marL="171450" indent="-171450">
              <a:buFont typeface="Arial"/>
              <a:buChar char="•"/>
            </a:pPr>
            <a:r>
              <a:rPr lang="en-US" dirty="0"/>
              <a:t>Disabled and dependent-When an older adult is dependent upon another for assistance, this places them in a lesser position to have control of the situation.</a:t>
            </a:r>
            <a:endParaRPr lang="en-US" dirty="0">
              <a:cs typeface="Calibri"/>
            </a:endParaRPr>
          </a:p>
          <a:p>
            <a:pPr marL="171450" indent="-171450">
              <a:buFont typeface="Arial"/>
              <a:buChar char="•"/>
            </a:pPr>
            <a:r>
              <a:rPr lang="en-US" dirty="0"/>
              <a:t>Psychological conditions of the older adult and also of the caregiver greatly impact the ability to perceive and/or report abuse.</a:t>
            </a:r>
            <a:endParaRPr lang="en-US" dirty="0">
              <a:cs typeface="Calibri"/>
            </a:endParaRPr>
          </a:p>
          <a:p>
            <a:pPr marL="171450" indent="-171450">
              <a:buFont typeface="Arial"/>
              <a:buChar char="•"/>
            </a:pPr>
            <a:r>
              <a:rPr lang="en-US" dirty="0"/>
              <a:t>Cognitive deficits-Memory loss, loss of capacity to make good decisions make it easier for an abuser to gain an advantage over an older adult</a:t>
            </a:r>
            <a:endParaRPr lang="en-US" dirty="0">
              <a:cs typeface="Calibri"/>
            </a:endParaRPr>
          </a:p>
          <a:p>
            <a:pPr marL="171450" indent="-171450">
              <a:buFont typeface="Arial"/>
              <a:buChar char="•"/>
            </a:pPr>
            <a:r>
              <a:rPr lang="en-US" dirty="0"/>
              <a:t>Financial dependence-If an older adult does not have the financial resources to afford care and is dependent on others provide care, they may be susceptible to abuse.  Likewise, a caregiver who is receiving financial compensation for providing services, may take advantage of their access to funds.</a:t>
            </a:r>
            <a:endParaRPr lang="en-US" dirty="0">
              <a:cs typeface="Calibri"/>
            </a:endParaRPr>
          </a:p>
          <a:p>
            <a:pPr marL="171450" indent="-171450">
              <a:buFont typeface="Arial"/>
              <a:buChar char="•"/>
            </a:pPr>
            <a:r>
              <a:rPr lang="en-US" dirty="0"/>
              <a:t>Lower Income status-People who cannot afford different care options are limited in the types of support they can receive limiting their ability to negotiate for services.</a:t>
            </a:r>
            <a:endParaRPr lang="en-US" dirty="0">
              <a:cs typeface="Calibri"/>
            </a:endParaRPr>
          </a:p>
          <a:p>
            <a:pPr marL="171450" indent="-171450">
              <a:buFont typeface="Arial"/>
              <a:buChar char="•"/>
            </a:pPr>
            <a:r>
              <a:rPr lang="en-US" dirty="0"/>
              <a:t>Substance misuse-Dependency on alcohol or drugs by either party in a caregiving situation can greatly impact the dynamics of a relationship and increase susceptibility to abuse.</a:t>
            </a:r>
            <a:endParaRPr lang="en-US" dirty="0">
              <a:cs typeface="Calibri"/>
            </a:endParaRPr>
          </a:p>
          <a:p>
            <a:pPr marL="171450" indent="-171450">
              <a:buFont typeface="Arial"/>
              <a:buChar char="•"/>
            </a:pPr>
            <a:r>
              <a:rPr lang="en-US" dirty="0"/>
              <a:t>Anxiety and Stress-Being overwhelmed and unsure of who to trust can cause an individual to make poor decisions regarding their care.</a:t>
            </a:r>
            <a:endParaRPr lang="en-US" dirty="0">
              <a:cs typeface="Calibri"/>
            </a:endParaRPr>
          </a:p>
          <a:p>
            <a:pPr marL="171450" indent="-171450">
              <a:buFont typeface="Arial"/>
              <a:buChar char="•"/>
            </a:pPr>
            <a:r>
              <a:rPr lang="en-US" dirty="0"/>
              <a:t>History of abuse or neglect;-A history of previous abuse or neglect can often trigger mistrust and withdrawal from others</a:t>
            </a:r>
            <a:endParaRPr lang="en-US" dirty="0">
              <a:cs typeface="Calibri"/>
            </a:endParaRPr>
          </a:p>
          <a:p>
            <a:pPr marL="171450" indent="-171450">
              <a:buFont typeface="Arial"/>
              <a:buChar char="•"/>
            </a:pPr>
            <a:r>
              <a:rPr lang="en-US" dirty="0"/>
              <a:t>Limited social support-People often do not understand that there are community based resources which they can access</a:t>
            </a:r>
            <a:endParaRPr lang="en-US" dirty="0">
              <a:cs typeface="Calibri"/>
            </a:endParaRPr>
          </a:p>
          <a:p>
            <a:pPr marL="171450" indent="-171450">
              <a:buFont typeface="Arial"/>
              <a:buChar char="•"/>
            </a:pPr>
            <a:r>
              <a:rPr lang="en-US" dirty="0"/>
              <a:t>Poor relationship between the older adult and the perpetrator-Past abuse, or a long history of bad experiences can often perpetuate the abuse cycle. </a:t>
            </a:r>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79230CFA-805A-4FD3-B3A0-DAAA5993DA17}" type="slidenum">
              <a:rPr lang="en-IN" smtClean="0"/>
              <a:t>13</a:t>
            </a:fld>
            <a:endParaRPr lang="en-IN" dirty="0"/>
          </a:p>
        </p:txBody>
      </p:sp>
    </p:spTree>
    <p:extLst>
      <p:ext uri="{BB962C8B-B14F-4D97-AF65-F5344CB8AC3E}">
        <p14:creationId xmlns:p14="http://schemas.microsoft.com/office/powerpoint/2010/main" val="246517571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Presenter: </a:t>
            </a:r>
          </a:p>
          <a:p>
            <a:r>
              <a:rPr lang="en-US" dirty="0"/>
              <a:t>Click on each card to reveal more information. Elder Abuse is under reported due to numerous factors. If the abuser is a loved one, or primary caregiver, losing that person my increase the likelihood that the older adult may have to leave their home and lose independence. They may have an impairment which makes it difficult to communicate.  They may not know they have options or where to report.  Understanding these barriers brings better understanding as to why this crime is so underreported and undetected.</a:t>
            </a:r>
            <a:endParaRPr lang="en-US" dirty="0">
              <a:cs typeface="Calibri"/>
            </a:endParaRPr>
          </a:p>
          <a:p>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79230CFA-805A-4FD3-B3A0-DAAA5993DA17}" type="slidenum">
              <a:rPr lang="en-IN" smtClean="0"/>
              <a:t>14</a:t>
            </a:fld>
            <a:endParaRPr lang="en-IN" dirty="0"/>
          </a:p>
        </p:txBody>
      </p:sp>
    </p:spTree>
    <p:extLst>
      <p:ext uri="{BB962C8B-B14F-4D97-AF65-F5344CB8AC3E}">
        <p14:creationId xmlns:p14="http://schemas.microsoft.com/office/powerpoint/2010/main" val="403703026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Presenter:</a:t>
            </a:r>
            <a:endParaRPr lang="en-US" dirty="0"/>
          </a:p>
          <a:p>
            <a:r>
              <a:rPr lang="en-US" dirty="0">
                <a:cs typeface="Calibri"/>
              </a:rPr>
              <a:t>An older adult who has been isolated from others, news and community programs may be more susceptible to abuse of all kinds.  </a:t>
            </a:r>
          </a:p>
          <a:p>
            <a:r>
              <a:rPr lang="en-US" dirty="0">
                <a:cs typeface="Calibri"/>
              </a:rPr>
              <a:t>Checking our thoughts about aging at the door and really taking a moment to get to know the person who may have experienced abuse will make all of the difference in the investigation.  </a:t>
            </a:r>
          </a:p>
          <a:p>
            <a:endParaRPr lang="en-US" dirty="0">
              <a:cs typeface="Calibri"/>
            </a:endParaRPr>
          </a:p>
          <a:p>
            <a:r>
              <a:rPr lang="en-US" dirty="0"/>
              <a:t>National Academies of Sciences, Engineering, and Medicine. 2020. </a:t>
            </a:r>
            <a:r>
              <a:rPr lang="en-US" i="1" dirty="0"/>
              <a:t>Social Isolation and Loneliness in Older Adults: Opportunities for the Health Care System</a:t>
            </a:r>
            <a:r>
              <a:rPr lang="en-US" dirty="0"/>
              <a:t>. Washington, DC: The National Academies Press. </a:t>
            </a:r>
            <a:r>
              <a:rPr lang="en-US" dirty="0">
                <a:hlinkClick r:id="rId3"/>
              </a:rPr>
              <a:t>https://doi.org/10.17226/25663</a:t>
            </a:r>
            <a:endParaRPr lang="en-US" dirty="0"/>
          </a:p>
        </p:txBody>
      </p:sp>
      <p:sp>
        <p:nvSpPr>
          <p:cNvPr id="4" name="Slide Number Placeholder 3"/>
          <p:cNvSpPr>
            <a:spLocks noGrp="1"/>
          </p:cNvSpPr>
          <p:nvPr>
            <p:ph type="sldNum" sz="quarter" idx="5"/>
          </p:nvPr>
        </p:nvSpPr>
        <p:spPr/>
        <p:txBody>
          <a:bodyPr/>
          <a:lstStyle/>
          <a:p>
            <a:fld id="{79230CFA-805A-4FD3-B3A0-DAAA5993DA17}" type="slidenum">
              <a:rPr lang="en-IN" smtClean="0"/>
              <a:t>15</a:t>
            </a:fld>
            <a:endParaRPr lang="en-IN" dirty="0"/>
          </a:p>
        </p:txBody>
      </p:sp>
    </p:spTree>
    <p:extLst>
      <p:ext uri="{BB962C8B-B14F-4D97-AF65-F5344CB8AC3E}">
        <p14:creationId xmlns:p14="http://schemas.microsoft.com/office/powerpoint/2010/main" val="19681696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Presenter:</a:t>
            </a:r>
          </a:p>
          <a:p>
            <a:r>
              <a:rPr lang="en-US" dirty="0"/>
              <a:t>An older adult who has been isolated from others, news and community programs may be more susceptible to abuse of all kinds. </a:t>
            </a:r>
            <a:endParaRPr lang="en-US" dirty="0">
              <a:cs typeface="Calibri"/>
            </a:endParaRPr>
          </a:p>
          <a:p>
            <a:r>
              <a:rPr lang="en-US" dirty="0"/>
              <a:t> Checking our thoughts about aging at the door and really taking a moment to get to know the person who may have experienced abuse will make all of the difference in the investigation.  </a:t>
            </a:r>
          </a:p>
          <a:p>
            <a:endParaRPr lang="en-US" dirty="0">
              <a:cs typeface="Calibri"/>
            </a:endParaRPr>
          </a:p>
        </p:txBody>
      </p:sp>
      <p:sp>
        <p:nvSpPr>
          <p:cNvPr id="4" name="Slide Number Placeholder 3"/>
          <p:cNvSpPr>
            <a:spLocks noGrp="1"/>
          </p:cNvSpPr>
          <p:nvPr>
            <p:ph type="sldNum" sz="quarter" idx="5"/>
          </p:nvPr>
        </p:nvSpPr>
        <p:spPr/>
        <p:txBody>
          <a:bodyPr/>
          <a:lstStyle/>
          <a:p>
            <a:fld id="{79230CFA-805A-4FD3-B3A0-DAAA5993DA17}" type="slidenum">
              <a:rPr lang="en-IN" smtClean="0"/>
              <a:t>16</a:t>
            </a:fld>
            <a:endParaRPr lang="en-IN" dirty="0"/>
          </a:p>
        </p:txBody>
      </p:sp>
    </p:spTree>
    <p:extLst>
      <p:ext uri="{BB962C8B-B14F-4D97-AF65-F5344CB8AC3E}">
        <p14:creationId xmlns:p14="http://schemas.microsoft.com/office/powerpoint/2010/main" val="13949367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Presenter:</a:t>
            </a:r>
          </a:p>
          <a:p>
            <a:r>
              <a:rPr lang="en-US" dirty="0">
                <a:cs typeface="Calibri"/>
              </a:rPr>
              <a:t>This slide is to provide an overview of the training so that participants have a sense of all elements of the session.</a:t>
            </a:r>
          </a:p>
          <a:p>
            <a:r>
              <a:rPr lang="en-US" dirty="0">
                <a:cs typeface="Calibri"/>
              </a:rPr>
              <a:t>Presenter:</a:t>
            </a:r>
          </a:p>
          <a:p>
            <a:r>
              <a:rPr lang="en-US" dirty="0">
                <a:cs typeface="Calibri"/>
              </a:rPr>
              <a:t>This training serves as an introduction into the crime of elder abuse and all of the component parts.  Financial Abuse and Physical Abuse are more familiar to LE, however, Sexual Abuse, Emotional Abuse and Neglect are very real and very serious aspects of elder abuse.  </a:t>
            </a:r>
          </a:p>
          <a:p>
            <a:r>
              <a:rPr lang="en-US" dirty="0">
                <a:cs typeface="Calibri"/>
              </a:rPr>
              <a:t>Part 2 will provide techniques that will be helpful to LE to have meaningful conversations with older adults that will further their case and evidence collection.  </a:t>
            </a:r>
          </a:p>
          <a:p>
            <a:r>
              <a:rPr lang="en-US" dirty="0">
                <a:cs typeface="Calibri"/>
              </a:rPr>
              <a:t>Part 3 will provide an introduction to the Elder Abuse Guide for Law Enforcement module and engaging case studies to understand how EAGLE can strengthen and support this important work</a:t>
            </a:r>
          </a:p>
          <a:p>
            <a:endParaRPr lang="en-US" dirty="0">
              <a:cs typeface="Calibri"/>
            </a:endParaRPr>
          </a:p>
        </p:txBody>
      </p:sp>
      <p:sp>
        <p:nvSpPr>
          <p:cNvPr id="4" name="Slide Number Placeholder 3"/>
          <p:cNvSpPr>
            <a:spLocks noGrp="1"/>
          </p:cNvSpPr>
          <p:nvPr>
            <p:ph type="sldNum" sz="quarter" idx="5"/>
          </p:nvPr>
        </p:nvSpPr>
        <p:spPr/>
        <p:txBody>
          <a:bodyPr/>
          <a:lstStyle/>
          <a:p>
            <a:fld id="{79230CFA-805A-4FD3-B3A0-DAAA5993DA17}" type="slidenum">
              <a:rPr lang="en-IN" smtClean="0"/>
              <a:t>17</a:t>
            </a:fld>
            <a:endParaRPr lang="en-IN" dirty="0"/>
          </a:p>
        </p:txBody>
      </p:sp>
    </p:spTree>
    <p:extLst>
      <p:ext uri="{BB962C8B-B14F-4D97-AF65-F5344CB8AC3E}">
        <p14:creationId xmlns:p14="http://schemas.microsoft.com/office/powerpoint/2010/main" val="211412978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Presenter:</a:t>
            </a:r>
          </a:p>
          <a:p>
            <a:r>
              <a:rPr lang="en-US" dirty="0">
                <a:cs typeface="Calibri"/>
              </a:rPr>
              <a:t>This is a video clip concerning physical elder abuse produced by the International Association of Chiefs of Police (IACP) and available on the EAGLE website: </a:t>
            </a:r>
            <a:r>
              <a:rPr lang="en-US" dirty="0">
                <a:hlinkClick r:id="rId3"/>
              </a:rPr>
              <a:t>https://eagle.usc.edu/</a:t>
            </a:r>
            <a:endParaRPr lang="en-US" dirty="0">
              <a:cs typeface="Calibri"/>
              <a:hlinkClick r:id="rId3"/>
            </a:endParaRPr>
          </a:p>
          <a:p>
            <a:endParaRPr lang="en-US" dirty="0">
              <a:cs typeface="Calibri"/>
            </a:endParaRPr>
          </a:p>
        </p:txBody>
      </p:sp>
      <p:sp>
        <p:nvSpPr>
          <p:cNvPr id="4" name="Slide Number Placeholder 3"/>
          <p:cNvSpPr>
            <a:spLocks noGrp="1"/>
          </p:cNvSpPr>
          <p:nvPr>
            <p:ph type="sldNum" sz="quarter" idx="5"/>
          </p:nvPr>
        </p:nvSpPr>
        <p:spPr/>
        <p:txBody>
          <a:bodyPr/>
          <a:lstStyle/>
          <a:p>
            <a:fld id="{79230CFA-805A-4FD3-B3A0-DAAA5993DA17}" type="slidenum">
              <a:rPr lang="en-IN" smtClean="0"/>
              <a:t>19</a:t>
            </a:fld>
            <a:endParaRPr lang="en-IN" dirty="0"/>
          </a:p>
        </p:txBody>
      </p:sp>
    </p:spTree>
    <p:extLst>
      <p:ext uri="{BB962C8B-B14F-4D97-AF65-F5344CB8AC3E}">
        <p14:creationId xmlns:p14="http://schemas.microsoft.com/office/powerpoint/2010/main" val="50937499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Presenter:</a:t>
            </a:r>
          </a:p>
          <a:p>
            <a:r>
              <a:rPr lang="en-US" dirty="0">
                <a:cs typeface="Calibri"/>
              </a:rPr>
              <a:t>All of this information is available on the EAGLE site </a:t>
            </a:r>
            <a:r>
              <a:rPr lang="en-US" dirty="0">
                <a:hlinkClick r:id="rId3"/>
              </a:rPr>
              <a:t>https://eagle.usc.edu/types-of-abuse/physical/</a:t>
            </a:r>
            <a:endParaRPr lang="en-US" dirty="0">
              <a:cs typeface="Calibri"/>
            </a:endParaRPr>
          </a:p>
          <a:p>
            <a:r>
              <a:rPr lang="en-US" dirty="0">
                <a:cs typeface="Calibri"/>
              </a:rPr>
              <a:t>This "3x5 card" format provides concise definitions, signs and relevant questions to ask to assist you in your investigation.  You will see this format throughout the presentation and will be demonstrated to you on the EAGLE tour.</a:t>
            </a:r>
          </a:p>
          <a:p>
            <a:r>
              <a:rPr lang="en-US" dirty="0">
                <a:cs typeface="Calibri"/>
              </a:rPr>
              <a:t>Having this basic awareness handy, will allow you to do your job more effectively. </a:t>
            </a:r>
          </a:p>
          <a:p>
            <a:r>
              <a:rPr lang="en-US" dirty="0">
                <a:cs typeface="Calibri"/>
              </a:rPr>
              <a:t>Remember not all types of physical elder abuse are readily detectable.  The use of medications to overly sedate an older adult may have them appearing sleepy.  Depriving an older adult of necessary assistive devices such as their walker, hampers their ability to move about.  These are abusive techniques utilized to control the older adult.  </a:t>
            </a:r>
          </a:p>
        </p:txBody>
      </p:sp>
      <p:sp>
        <p:nvSpPr>
          <p:cNvPr id="4" name="Slide Number Placeholder 3"/>
          <p:cNvSpPr>
            <a:spLocks noGrp="1"/>
          </p:cNvSpPr>
          <p:nvPr>
            <p:ph type="sldNum" sz="quarter" idx="5"/>
          </p:nvPr>
        </p:nvSpPr>
        <p:spPr/>
        <p:txBody>
          <a:bodyPr/>
          <a:lstStyle/>
          <a:p>
            <a:fld id="{79230CFA-805A-4FD3-B3A0-DAAA5993DA17}" type="slidenum">
              <a:rPr lang="en-IN" smtClean="0"/>
              <a:t>20</a:t>
            </a:fld>
            <a:endParaRPr lang="en-IN" dirty="0"/>
          </a:p>
        </p:txBody>
      </p:sp>
    </p:spTree>
    <p:extLst>
      <p:ext uri="{BB962C8B-B14F-4D97-AF65-F5344CB8AC3E}">
        <p14:creationId xmlns:p14="http://schemas.microsoft.com/office/powerpoint/2010/main" val="15155170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Presenter:</a:t>
            </a:r>
          </a:p>
          <a:p>
            <a:r>
              <a:rPr lang="en-US" dirty="0">
                <a:cs typeface="Calibri"/>
              </a:rPr>
              <a:t>This slide is to provide an overview of the training so that participants have a sense of all elements of the session.</a:t>
            </a:r>
          </a:p>
          <a:p>
            <a:r>
              <a:rPr lang="en-US" dirty="0">
                <a:cs typeface="Calibri"/>
              </a:rPr>
              <a:t>Presenter:</a:t>
            </a:r>
          </a:p>
          <a:p>
            <a:r>
              <a:rPr lang="en-US" dirty="0">
                <a:cs typeface="Calibri"/>
              </a:rPr>
              <a:t>This training serves as an introduction into the crime of elder abuse and all of the component parts.  Financial Abuse and Physical Abuse are more familiar to LE, however, Sexual Abuse, Emotional Abuse and Neglect are very real and very serious aspects of elder abuse.  </a:t>
            </a:r>
          </a:p>
          <a:p>
            <a:r>
              <a:rPr lang="en-US" dirty="0">
                <a:cs typeface="Calibri"/>
              </a:rPr>
              <a:t>Part 2 will provide techniques that will be helpful to LE to have meaningful conversations with older adults that will further their case and evidence collection.  </a:t>
            </a:r>
          </a:p>
          <a:p>
            <a:r>
              <a:rPr lang="en-US" dirty="0">
                <a:cs typeface="Calibri"/>
              </a:rPr>
              <a:t>Part 3 will provide an introduction to the Elder Abuse Guide for Law Enforcement module and engaging case studies to understand how EAGLE can strengthen and support this important work</a:t>
            </a:r>
          </a:p>
          <a:p>
            <a:endParaRPr lang="en-US" dirty="0">
              <a:cs typeface="Calibri"/>
            </a:endParaRPr>
          </a:p>
        </p:txBody>
      </p:sp>
      <p:sp>
        <p:nvSpPr>
          <p:cNvPr id="4" name="Slide Number Placeholder 3"/>
          <p:cNvSpPr>
            <a:spLocks noGrp="1"/>
          </p:cNvSpPr>
          <p:nvPr>
            <p:ph type="sldNum" sz="quarter" idx="5"/>
          </p:nvPr>
        </p:nvSpPr>
        <p:spPr/>
        <p:txBody>
          <a:bodyPr/>
          <a:lstStyle/>
          <a:p>
            <a:fld id="{79230CFA-805A-4FD3-B3A0-DAAA5993DA17}" type="slidenum">
              <a:rPr lang="en-IN" smtClean="0"/>
              <a:t>2</a:t>
            </a:fld>
            <a:endParaRPr lang="en-IN" dirty="0"/>
          </a:p>
        </p:txBody>
      </p:sp>
    </p:spTree>
    <p:extLst>
      <p:ext uri="{BB962C8B-B14F-4D97-AF65-F5344CB8AC3E}">
        <p14:creationId xmlns:p14="http://schemas.microsoft.com/office/powerpoint/2010/main" val="188963095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79230CFA-805A-4FD3-B3A0-DAAA5993DA17}" type="slidenum">
              <a:rPr lang="en-IN" smtClean="0"/>
              <a:t>21</a:t>
            </a:fld>
            <a:endParaRPr lang="en-IN" dirty="0"/>
          </a:p>
        </p:txBody>
      </p:sp>
    </p:spTree>
    <p:extLst>
      <p:ext uri="{BB962C8B-B14F-4D97-AF65-F5344CB8AC3E}">
        <p14:creationId xmlns:p14="http://schemas.microsoft.com/office/powerpoint/2010/main" val="2201819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Presenter's notes:</a:t>
            </a:r>
          </a:p>
          <a:p>
            <a:r>
              <a:rPr lang="en-US" dirty="0">
                <a:cs typeface="Calibri"/>
              </a:rPr>
              <a:t>As defined and described in the preceding slides, Physical Elder Abuse encompasses many injuries, those that you can see and other more subtle or hidden forms. A blackeye or bruise in an unusual area should be photographed for evidence.  Burns and Pressure Sores may be covered by clothing or sheets. </a:t>
            </a:r>
          </a:p>
          <a:p>
            <a:r>
              <a:rPr lang="en-US" dirty="0">
                <a:cs typeface="Calibri"/>
              </a:rPr>
              <a:t>Overmedicating an elder so that they are "compliant" is a very common type of chemical restraint and is an all too common type of physical abuse.</a:t>
            </a:r>
          </a:p>
          <a:p>
            <a:r>
              <a:rPr lang="en-US" dirty="0" err="1">
                <a:cs typeface="Calibri"/>
              </a:rPr>
              <a:t>Undermedicating</a:t>
            </a:r>
            <a:r>
              <a:rPr lang="en-US" dirty="0">
                <a:cs typeface="Calibri"/>
              </a:rPr>
              <a:t> an individual so that the caregiver can sell or use the drugs themselves is also very common. </a:t>
            </a:r>
          </a:p>
          <a:p>
            <a:r>
              <a:rPr lang="en-US" dirty="0">
                <a:cs typeface="Calibri"/>
              </a:rPr>
              <a:t>It is important to note the medications an older adult is using.  Taking photos of prescription and over the counter medications being used can be extremely helpful in building a case.</a:t>
            </a:r>
          </a:p>
        </p:txBody>
      </p:sp>
      <p:sp>
        <p:nvSpPr>
          <p:cNvPr id="4" name="Slide Number Placeholder 3"/>
          <p:cNvSpPr>
            <a:spLocks noGrp="1"/>
          </p:cNvSpPr>
          <p:nvPr>
            <p:ph type="sldNum" sz="quarter" idx="5"/>
          </p:nvPr>
        </p:nvSpPr>
        <p:spPr/>
        <p:txBody>
          <a:bodyPr/>
          <a:lstStyle/>
          <a:p>
            <a:fld id="{79230CFA-805A-4FD3-B3A0-DAAA5993DA17}" type="slidenum">
              <a:rPr lang="en-IN" smtClean="0"/>
              <a:t>22</a:t>
            </a:fld>
            <a:endParaRPr lang="en-IN" dirty="0"/>
          </a:p>
        </p:txBody>
      </p:sp>
    </p:spTree>
    <p:extLst>
      <p:ext uri="{BB962C8B-B14F-4D97-AF65-F5344CB8AC3E}">
        <p14:creationId xmlns:p14="http://schemas.microsoft.com/office/powerpoint/2010/main" val="59275748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Pro Tip! </a:t>
            </a:r>
            <a:r>
              <a:rPr lang="en-US" dirty="0">
                <a:hlinkClick r:id="rId3"/>
              </a:rPr>
              <a:t>https://eagle.usc.edu/types-of-abuse/physical/</a:t>
            </a:r>
            <a:endParaRPr lang="en-US" dirty="0">
              <a:cs typeface="Calibri"/>
            </a:endParaRPr>
          </a:p>
          <a:p>
            <a:r>
              <a:rPr lang="en-US" dirty="0">
                <a:cs typeface="Calibri"/>
              </a:rPr>
              <a:t>Refer to these questions to assist you in gathering information.</a:t>
            </a:r>
          </a:p>
          <a:p>
            <a:r>
              <a:rPr lang="en-US" dirty="0">
                <a:cs typeface="Calibri"/>
              </a:rPr>
              <a:t>Having eyes on the older adult is essential.</a:t>
            </a:r>
          </a:p>
          <a:p>
            <a:r>
              <a:rPr lang="en-US" dirty="0">
                <a:cs typeface="Calibri"/>
              </a:rPr>
              <a:t>Speaking to them alone is essential. </a:t>
            </a:r>
          </a:p>
          <a:p>
            <a:r>
              <a:rPr lang="en-US" dirty="0">
                <a:cs typeface="Calibri"/>
              </a:rPr>
              <a:t>Listening to what the older adult tells you is also essential</a:t>
            </a:r>
          </a:p>
        </p:txBody>
      </p:sp>
      <p:sp>
        <p:nvSpPr>
          <p:cNvPr id="4" name="Slide Number Placeholder 3"/>
          <p:cNvSpPr>
            <a:spLocks noGrp="1"/>
          </p:cNvSpPr>
          <p:nvPr>
            <p:ph type="sldNum" sz="quarter" idx="5"/>
          </p:nvPr>
        </p:nvSpPr>
        <p:spPr/>
        <p:txBody>
          <a:bodyPr/>
          <a:lstStyle/>
          <a:p>
            <a:fld id="{79230CFA-805A-4FD3-B3A0-DAAA5993DA17}" type="slidenum">
              <a:rPr lang="en-IN" smtClean="0"/>
              <a:t>23</a:t>
            </a:fld>
            <a:endParaRPr lang="en-IN" dirty="0"/>
          </a:p>
        </p:txBody>
      </p:sp>
    </p:spTree>
    <p:extLst>
      <p:ext uri="{BB962C8B-B14F-4D97-AF65-F5344CB8AC3E}">
        <p14:creationId xmlns:p14="http://schemas.microsoft.com/office/powerpoint/2010/main" val="137282013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Pro Tip! </a:t>
            </a:r>
            <a:r>
              <a:rPr lang="en-US" dirty="0">
                <a:hlinkClick r:id="rId3"/>
              </a:rPr>
              <a:t>https://eagle.usc.edu/types-of-abuse/sexual/</a:t>
            </a:r>
            <a:r>
              <a:rPr lang="en-US" dirty="0"/>
              <a:t> disturbing video alert</a:t>
            </a:r>
            <a:endParaRPr lang="en-US" dirty="0">
              <a:cs typeface="Calibri"/>
            </a:endParaRPr>
          </a:p>
          <a:p>
            <a:endParaRPr lang="en-US" dirty="0">
              <a:cs typeface="Calibri"/>
            </a:endParaRPr>
          </a:p>
          <a:p>
            <a:r>
              <a:rPr lang="en-US" dirty="0">
                <a:cs typeface="Calibri"/>
              </a:rPr>
              <a:t>Law Enforcement are very adept at handling sexual assault cases and often have specialists and/or units to assist.  Sexual assault knows no age limit.   Use the cues on these cards to assist you in your investigation. </a:t>
            </a:r>
            <a:endParaRPr lang="en-US" dirty="0">
              <a:ea typeface="Calibri"/>
              <a:cs typeface="Calibri"/>
            </a:endParaRPr>
          </a:p>
        </p:txBody>
      </p:sp>
      <p:sp>
        <p:nvSpPr>
          <p:cNvPr id="4" name="Slide Number Placeholder 3"/>
          <p:cNvSpPr>
            <a:spLocks noGrp="1"/>
          </p:cNvSpPr>
          <p:nvPr>
            <p:ph type="sldNum" sz="quarter" idx="5"/>
          </p:nvPr>
        </p:nvSpPr>
        <p:spPr/>
        <p:txBody>
          <a:bodyPr/>
          <a:lstStyle/>
          <a:p>
            <a:fld id="{79230CFA-805A-4FD3-B3A0-DAAA5993DA17}" type="slidenum">
              <a:rPr lang="en-IN" smtClean="0"/>
              <a:t>24</a:t>
            </a:fld>
            <a:endParaRPr lang="en-IN" dirty="0"/>
          </a:p>
        </p:txBody>
      </p:sp>
    </p:spTree>
    <p:extLst>
      <p:ext uri="{BB962C8B-B14F-4D97-AF65-F5344CB8AC3E}">
        <p14:creationId xmlns:p14="http://schemas.microsoft.com/office/powerpoint/2010/main" val="123841093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Presenter:</a:t>
            </a:r>
          </a:p>
          <a:p>
            <a:r>
              <a:rPr lang="en-US" dirty="0">
                <a:cs typeface="Calibri"/>
              </a:rPr>
              <a:t>There is often a disconnect and disbelief that sexual abuse happens to older adults.  But those officers who have worked sexual abuse cases know that the sexual gratification is usually not the motive for the attack.  It can come from a place of domination and control .  This video clip is one of the best examples of the voice of someone who experiences a sexual abuse crime.  It was produced by the National Clearinghouse on Abuse in Later Life (NCALL)  NCALL has additional information concerning sexual elder abuse on their website.  </a:t>
            </a:r>
            <a:r>
              <a:rPr lang="en-US" dirty="0">
                <a:hlinkClick r:id="rId3"/>
              </a:rPr>
              <a:t>https://www.ncall.us/</a:t>
            </a:r>
            <a:endParaRPr lang="en-US" dirty="0">
              <a:cs typeface="Calibri"/>
              <a:hlinkClick r:id="rId3"/>
            </a:endParaRPr>
          </a:p>
          <a:p>
            <a:endParaRPr lang="en-US" dirty="0">
              <a:cs typeface="Calibri"/>
            </a:endParaRPr>
          </a:p>
        </p:txBody>
      </p:sp>
      <p:sp>
        <p:nvSpPr>
          <p:cNvPr id="4" name="Slide Number Placeholder 3"/>
          <p:cNvSpPr>
            <a:spLocks noGrp="1"/>
          </p:cNvSpPr>
          <p:nvPr>
            <p:ph type="sldNum" sz="quarter" idx="5"/>
          </p:nvPr>
        </p:nvSpPr>
        <p:spPr/>
        <p:txBody>
          <a:bodyPr/>
          <a:lstStyle/>
          <a:p>
            <a:fld id="{79230CFA-805A-4FD3-B3A0-DAAA5993DA17}" type="slidenum">
              <a:rPr lang="en-IN" smtClean="0"/>
              <a:t>25</a:t>
            </a:fld>
            <a:endParaRPr lang="en-IN" dirty="0"/>
          </a:p>
        </p:txBody>
      </p:sp>
    </p:spTree>
    <p:extLst>
      <p:ext uri="{BB962C8B-B14F-4D97-AF65-F5344CB8AC3E}">
        <p14:creationId xmlns:p14="http://schemas.microsoft.com/office/powerpoint/2010/main" val="157051891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Presenter:</a:t>
            </a:r>
          </a:p>
          <a:p>
            <a:r>
              <a:rPr lang="en-US" dirty="0">
                <a:cs typeface="Calibri"/>
              </a:rPr>
              <a:t>Signs of sexual abuse can be hidden and subtle. </a:t>
            </a:r>
          </a:p>
          <a:p>
            <a:r>
              <a:rPr lang="en-US" dirty="0">
                <a:cs typeface="Calibri"/>
              </a:rPr>
              <a:t>Do not discount their story because you have been told they have dementia.  People with dementia can often describe traumatic experiences very accurately. </a:t>
            </a:r>
            <a:endParaRPr lang="en-US" dirty="0"/>
          </a:p>
        </p:txBody>
      </p:sp>
      <p:sp>
        <p:nvSpPr>
          <p:cNvPr id="4" name="Slide Number Placeholder 3"/>
          <p:cNvSpPr>
            <a:spLocks noGrp="1"/>
          </p:cNvSpPr>
          <p:nvPr>
            <p:ph type="sldNum" sz="quarter" idx="5"/>
          </p:nvPr>
        </p:nvSpPr>
        <p:spPr/>
        <p:txBody>
          <a:bodyPr/>
          <a:lstStyle/>
          <a:p>
            <a:fld id="{79230CFA-805A-4FD3-B3A0-DAAA5993DA17}" type="slidenum">
              <a:rPr lang="en-IN" smtClean="0"/>
              <a:t>26</a:t>
            </a:fld>
            <a:endParaRPr lang="en-IN" dirty="0"/>
          </a:p>
        </p:txBody>
      </p:sp>
    </p:spTree>
    <p:extLst>
      <p:ext uri="{BB962C8B-B14F-4D97-AF65-F5344CB8AC3E}">
        <p14:creationId xmlns:p14="http://schemas.microsoft.com/office/powerpoint/2010/main" val="26799677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Presenter:</a:t>
            </a:r>
          </a:p>
          <a:p>
            <a:pPr marL="171450" indent="-171450">
              <a:buFont typeface="Arial"/>
              <a:buChar char="•"/>
            </a:pPr>
            <a:r>
              <a:rPr lang="en-US" dirty="0">
                <a:cs typeface="Calibri"/>
              </a:rPr>
              <a:t>Listen carefully to what the older adult is telling you.</a:t>
            </a:r>
          </a:p>
          <a:p>
            <a:pPr marL="171450" indent="-171450">
              <a:buFont typeface="Arial"/>
              <a:buChar char="•"/>
            </a:pPr>
            <a:r>
              <a:rPr lang="en-US" dirty="0">
                <a:cs typeface="Calibri"/>
              </a:rPr>
              <a:t>Building trust can make all the difference in making progress in your investigation.</a:t>
            </a:r>
          </a:p>
          <a:p>
            <a:pPr marL="171450" indent="-171450">
              <a:buFont typeface="Arial"/>
              <a:buChar char="•"/>
            </a:pPr>
            <a:r>
              <a:rPr lang="en-US" dirty="0">
                <a:cs typeface="Calibri"/>
              </a:rPr>
              <a:t>Make sure questions are short and specific.</a:t>
            </a:r>
          </a:p>
          <a:p>
            <a:pPr marL="171450" indent="-171450">
              <a:buFont typeface="Arial"/>
              <a:buChar char="•"/>
            </a:pPr>
            <a:r>
              <a:rPr lang="en-US" dirty="0">
                <a:cs typeface="Calibri"/>
              </a:rPr>
              <a:t>Take in the person's surroundings and photograph crime scene.</a:t>
            </a:r>
          </a:p>
        </p:txBody>
      </p:sp>
      <p:sp>
        <p:nvSpPr>
          <p:cNvPr id="4" name="Slide Number Placeholder 3"/>
          <p:cNvSpPr>
            <a:spLocks noGrp="1"/>
          </p:cNvSpPr>
          <p:nvPr>
            <p:ph type="sldNum" sz="quarter" idx="5"/>
          </p:nvPr>
        </p:nvSpPr>
        <p:spPr/>
        <p:txBody>
          <a:bodyPr/>
          <a:lstStyle/>
          <a:p>
            <a:fld id="{79230CFA-805A-4FD3-B3A0-DAAA5993DA17}" type="slidenum">
              <a:rPr lang="en-IN" smtClean="0"/>
              <a:t>27</a:t>
            </a:fld>
            <a:endParaRPr lang="en-IN" dirty="0"/>
          </a:p>
        </p:txBody>
      </p:sp>
    </p:spTree>
    <p:extLst>
      <p:ext uri="{BB962C8B-B14F-4D97-AF65-F5344CB8AC3E}">
        <p14:creationId xmlns:p14="http://schemas.microsoft.com/office/powerpoint/2010/main" val="365951787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Presenter:</a:t>
            </a:r>
          </a:p>
          <a:p>
            <a:r>
              <a:rPr lang="en-US" dirty="0">
                <a:ea typeface="Calibri"/>
                <a:cs typeface="Calibri"/>
              </a:rPr>
              <a:t>This short, but effective video demonstrates the anguish and pain that emotional abuse can have on an individual. It was produced by Elder Abuse Ontario. </a:t>
            </a:r>
            <a:r>
              <a:rPr lang="en-US" dirty="0">
                <a:hlinkClick r:id="rId3"/>
              </a:rPr>
              <a:t>https://eapon.ca/</a:t>
            </a:r>
            <a:endParaRPr lang="en-US" dirty="0">
              <a:ea typeface="Calibri"/>
              <a:cs typeface="Calibri"/>
            </a:endParaRPr>
          </a:p>
          <a:p>
            <a:r>
              <a:rPr lang="en-US" dirty="0">
                <a:ea typeface="Calibri"/>
                <a:cs typeface="Calibri"/>
              </a:rPr>
              <a:t>We all deserve to be treated with dignity and respect.</a:t>
            </a:r>
          </a:p>
          <a:p>
            <a:r>
              <a:rPr lang="en-US" dirty="0">
                <a:ea typeface="Calibri"/>
                <a:cs typeface="Calibri"/>
              </a:rPr>
              <a:t>Emotional abuse often co-occurs with other types of elder abuse.</a:t>
            </a:r>
          </a:p>
          <a:p>
            <a:endParaRPr lang="en-US" dirty="0">
              <a:ea typeface="Calibri"/>
              <a:cs typeface="Calibri"/>
            </a:endParaRPr>
          </a:p>
        </p:txBody>
      </p:sp>
      <p:sp>
        <p:nvSpPr>
          <p:cNvPr id="4" name="Slide Number Placeholder 3"/>
          <p:cNvSpPr>
            <a:spLocks noGrp="1"/>
          </p:cNvSpPr>
          <p:nvPr>
            <p:ph type="sldNum" sz="quarter" idx="5"/>
          </p:nvPr>
        </p:nvSpPr>
        <p:spPr/>
        <p:txBody>
          <a:bodyPr/>
          <a:lstStyle/>
          <a:p>
            <a:fld id="{79230CFA-805A-4FD3-B3A0-DAAA5993DA17}" type="slidenum">
              <a:rPr lang="en-IN" smtClean="0"/>
              <a:t>28</a:t>
            </a:fld>
            <a:endParaRPr lang="en-IN" dirty="0"/>
          </a:p>
        </p:txBody>
      </p:sp>
    </p:spTree>
    <p:extLst>
      <p:ext uri="{BB962C8B-B14F-4D97-AF65-F5344CB8AC3E}">
        <p14:creationId xmlns:p14="http://schemas.microsoft.com/office/powerpoint/2010/main" val="320020550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Pro Tip! </a:t>
            </a:r>
            <a:r>
              <a:rPr lang="en-US" dirty="0">
                <a:hlinkClick r:id="rId3"/>
              </a:rPr>
              <a:t>https://eagle.usc.edu/types-of-abuse/emotional/</a:t>
            </a:r>
            <a:endParaRPr lang="en-US" dirty="0">
              <a:cs typeface="Calibri"/>
            </a:endParaRPr>
          </a:p>
          <a:p>
            <a:r>
              <a:rPr lang="en-US" dirty="0">
                <a:cs typeface="Calibri"/>
              </a:rPr>
              <a:t>Emotional Abuse can be blatant or subtle.  </a:t>
            </a:r>
          </a:p>
          <a:p>
            <a:r>
              <a:rPr lang="en-US" dirty="0">
                <a:cs typeface="Calibri"/>
              </a:rPr>
              <a:t>Reviewing the definitions, signs and interview questions provided here can help in the determination of the type and degree of emotional/psychological abuse that may be happening</a:t>
            </a:r>
          </a:p>
          <a:p>
            <a:endParaRPr lang="en-US" dirty="0">
              <a:cs typeface="Calibri"/>
            </a:endParaRPr>
          </a:p>
        </p:txBody>
      </p:sp>
      <p:sp>
        <p:nvSpPr>
          <p:cNvPr id="4" name="Slide Number Placeholder 3"/>
          <p:cNvSpPr>
            <a:spLocks noGrp="1"/>
          </p:cNvSpPr>
          <p:nvPr>
            <p:ph type="sldNum" sz="quarter" idx="5"/>
          </p:nvPr>
        </p:nvSpPr>
        <p:spPr/>
        <p:txBody>
          <a:bodyPr/>
          <a:lstStyle/>
          <a:p>
            <a:fld id="{79230CFA-805A-4FD3-B3A0-DAAA5993DA17}" type="slidenum">
              <a:rPr lang="en-IN" smtClean="0"/>
              <a:t>29</a:t>
            </a:fld>
            <a:endParaRPr lang="en-IN" dirty="0"/>
          </a:p>
        </p:txBody>
      </p:sp>
    </p:spTree>
    <p:extLst>
      <p:ext uri="{BB962C8B-B14F-4D97-AF65-F5344CB8AC3E}">
        <p14:creationId xmlns:p14="http://schemas.microsoft.com/office/powerpoint/2010/main" val="58873723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Presenter:</a:t>
            </a:r>
          </a:p>
          <a:p>
            <a:r>
              <a:rPr lang="en-US" dirty="0">
                <a:cs typeface="Calibri"/>
              </a:rPr>
              <a:t>It is necessary to interview the older adult one-on-one away from a caregiver who may be the cause of fear, intimidation and abuse.</a:t>
            </a:r>
          </a:p>
        </p:txBody>
      </p:sp>
      <p:sp>
        <p:nvSpPr>
          <p:cNvPr id="4" name="Slide Number Placeholder 3"/>
          <p:cNvSpPr>
            <a:spLocks noGrp="1"/>
          </p:cNvSpPr>
          <p:nvPr>
            <p:ph type="sldNum" sz="quarter" idx="5"/>
          </p:nvPr>
        </p:nvSpPr>
        <p:spPr/>
        <p:txBody>
          <a:bodyPr/>
          <a:lstStyle/>
          <a:p>
            <a:fld id="{79230CFA-805A-4FD3-B3A0-DAAA5993DA17}" type="slidenum">
              <a:rPr lang="en-IN" smtClean="0"/>
              <a:t>30</a:t>
            </a:fld>
            <a:endParaRPr lang="en-IN" dirty="0"/>
          </a:p>
        </p:txBody>
      </p:sp>
    </p:spTree>
    <p:extLst>
      <p:ext uri="{BB962C8B-B14F-4D97-AF65-F5344CB8AC3E}">
        <p14:creationId xmlns:p14="http://schemas.microsoft.com/office/powerpoint/2010/main" val="26618271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ct val="20000"/>
              </a:spcBef>
            </a:pPr>
            <a:r>
              <a:rPr lang="en-US" dirty="0">
                <a:cs typeface="Calibri" panose="020F0502020204030204"/>
              </a:rPr>
              <a:t>Presenter:</a:t>
            </a:r>
          </a:p>
          <a:p>
            <a:pPr marL="171450" indent="-171450">
              <a:spcBef>
                <a:spcPct val="20000"/>
              </a:spcBef>
              <a:buFont typeface="Arial,Sans-Serif"/>
              <a:buChar char="•"/>
            </a:pPr>
            <a:r>
              <a:rPr lang="en-US" dirty="0"/>
              <a:t>This training was developed by experts at the National Center on Elder Abuse via a generous grant from the Department of Justice </a:t>
            </a:r>
            <a:r>
              <a:rPr lang="en-US" dirty="0" err="1"/>
              <a:t>DoJ</a:t>
            </a:r>
            <a:r>
              <a:rPr lang="en-US" dirty="0"/>
              <a:t>.</a:t>
            </a:r>
            <a:endParaRPr lang="en-US" dirty="0">
              <a:cs typeface="Calibri"/>
            </a:endParaRPr>
          </a:p>
          <a:p>
            <a:pPr marL="171450" indent="-171450">
              <a:spcBef>
                <a:spcPct val="20000"/>
              </a:spcBef>
              <a:buFont typeface="Arial,Sans-Serif"/>
              <a:buChar char="•"/>
            </a:pPr>
            <a:r>
              <a:rPr lang="en-US" dirty="0"/>
              <a:t>NCEA serves as a national authority on elder abuse, neglect, and exploitation </a:t>
            </a:r>
            <a:endParaRPr lang="en-US" dirty="0">
              <a:ea typeface="Calibri"/>
              <a:cs typeface="Calibri" panose="020F0502020204030204"/>
            </a:endParaRPr>
          </a:p>
          <a:p>
            <a:pPr marL="171450" indent="-171450">
              <a:spcBef>
                <a:spcPct val="20000"/>
              </a:spcBef>
              <a:buFont typeface="Arial,Sans-Serif"/>
              <a:buChar char="•"/>
            </a:pPr>
            <a:r>
              <a:rPr lang="en-US" dirty="0"/>
              <a:t>The NCEA will</a:t>
            </a:r>
            <a:endParaRPr lang="en-US" dirty="0">
              <a:cs typeface="Calibri" panose="020F0502020204030204"/>
            </a:endParaRPr>
          </a:p>
          <a:p>
            <a:pPr marL="628650" lvl="1" indent="-171450">
              <a:spcBef>
                <a:spcPct val="20000"/>
              </a:spcBef>
              <a:buFont typeface="Arial,Sans-Serif"/>
              <a:buChar char="•"/>
            </a:pPr>
            <a:r>
              <a:rPr lang="en-US" dirty="0"/>
              <a:t>Make News and Resources available – newsletter, listserv, social media</a:t>
            </a:r>
            <a:endParaRPr lang="en-US" dirty="0">
              <a:cs typeface="Calibri"/>
            </a:endParaRPr>
          </a:p>
          <a:p>
            <a:pPr marL="628650" lvl="1" indent="-171450">
              <a:spcBef>
                <a:spcPct val="20000"/>
              </a:spcBef>
              <a:buFont typeface="Arial,Sans-Serif"/>
              <a:buChar char="•"/>
            </a:pPr>
            <a:r>
              <a:rPr lang="en-US" dirty="0"/>
              <a:t>Collaborate on Research</a:t>
            </a:r>
            <a:endParaRPr lang="en-US" dirty="0">
              <a:cs typeface="Calibri"/>
            </a:endParaRPr>
          </a:p>
          <a:p>
            <a:pPr marL="628650" lvl="1" indent="-171450">
              <a:spcBef>
                <a:spcPct val="20000"/>
              </a:spcBef>
              <a:buFont typeface="Arial,Sans-Serif"/>
              <a:buChar char="•"/>
            </a:pPr>
            <a:r>
              <a:rPr lang="en-US" dirty="0"/>
              <a:t>Deliver Specialized Technical Assistance</a:t>
            </a:r>
            <a:endParaRPr lang="en-US" dirty="0">
              <a:cs typeface="Calibri"/>
            </a:endParaRPr>
          </a:p>
          <a:p>
            <a:pPr marL="628650" lvl="1" indent="-171450">
              <a:spcBef>
                <a:spcPct val="20000"/>
              </a:spcBef>
              <a:buFont typeface="Arial,Sans-Serif"/>
              <a:buChar char="•"/>
            </a:pPr>
            <a:r>
              <a:rPr lang="en-US" dirty="0"/>
              <a:t>Provide Training </a:t>
            </a:r>
            <a:endParaRPr lang="en-US" dirty="0">
              <a:cs typeface="Calibri"/>
            </a:endParaRPr>
          </a:p>
          <a:p>
            <a:pPr marL="628650" lvl="1" indent="-171450">
              <a:spcBef>
                <a:spcPct val="20000"/>
              </a:spcBef>
              <a:buFont typeface="Arial,Sans-Serif"/>
              <a:buChar char="•"/>
            </a:pPr>
            <a:r>
              <a:rPr lang="en-US" dirty="0"/>
              <a:t>Develop and Deploy Communications Strategy with the intention to engage the public, and other professionals on the subject of elder abuse</a:t>
            </a:r>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5C996FD0-5E42-4161-95E9-3633D64CF4B2}" type="slidenum">
              <a:rPr lang="en-US"/>
              <a:t>3</a:t>
            </a:fld>
            <a:endParaRPr lang="en-US"/>
          </a:p>
        </p:txBody>
      </p:sp>
    </p:spTree>
    <p:extLst>
      <p:ext uri="{BB962C8B-B14F-4D97-AF65-F5344CB8AC3E}">
        <p14:creationId xmlns:p14="http://schemas.microsoft.com/office/powerpoint/2010/main" val="296966261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79230CFA-805A-4FD3-B3A0-DAAA5993DA17}" type="slidenum">
              <a:rPr lang="en-IN" smtClean="0"/>
              <a:t>31</a:t>
            </a:fld>
            <a:endParaRPr lang="en-IN" dirty="0"/>
          </a:p>
        </p:txBody>
      </p:sp>
    </p:spTree>
    <p:extLst>
      <p:ext uri="{BB962C8B-B14F-4D97-AF65-F5344CB8AC3E}">
        <p14:creationId xmlns:p14="http://schemas.microsoft.com/office/powerpoint/2010/main" val="96462417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Presenter:</a:t>
            </a:r>
          </a:p>
          <a:p>
            <a:r>
              <a:rPr lang="en-US" b="1" dirty="0"/>
              <a:t>Elder financial abuse</a:t>
            </a:r>
            <a:r>
              <a:rPr lang="en-US" dirty="0"/>
              <a:t> is a type of </a:t>
            </a:r>
            <a:r>
              <a:rPr lang="en-US" dirty="0">
                <a:hlinkClick r:id="rId3"/>
              </a:rPr>
              <a:t>elder abuse</a:t>
            </a:r>
            <a:r>
              <a:rPr lang="en-US" dirty="0"/>
              <a:t> in which misappropriation of financial resources or abusive use of </a:t>
            </a:r>
            <a:r>
              <a:rPr lang="en-US" dirty="0">
                <a:hlinkClick r:id="rId4"/>
              </a:rPr>
              <a:t>financial control</a:t>
            </a:r>
            <a:r>
              <a:rPr lang="en-US" dirty="0"/>
              <a:t>, in the context of a relationship where there is an expectation of trust, causes harm to an older person.</a:t>
            </a:r>
            <a:endParaRPr lang="en-US" dirty="0">
              <a:cs typeface="Calibri"/>
            </a:endParaRPr>
          </a:p>
          <a:p>
            <a:r>
              <a:rPr lang="en-US" dirty="0"/>
              <a:t>The Older Americans Act of 2006 defines elder financial abuse, or financial exploitation, as “the </a:t>
            </a:r>
            <a:r>
              <a:rPr lang="en-US" dirty="0">
                <a:hlinkClick r:id="rId5"/>
              </a:rPr>
              <a:t>fraudulent</a:t>
            </a:r>
            <a:r>
              <a:rPr lang="en-US" dirty="0"/>
              <a:t> or otherwise illegal, unauthorized, or improper act or process of an individual, including a caregiver or </a:t>
            </a:r>
            <a:r>
              <a:rPr lang="en-US" dirty="0">
                <a:hlinkClick r:id="rId6"/>
              </a:rPr>
              <a:t>fiduciary</a:t>
            </a:r>
            <a:r>
              <a:rPr lang="en-US" dirty="0"/>
              <a:t>, that uses the resources of an older individual for monetary or personal benefit, profit, or gain, or that results in depriving an older individual of rightful access to, or use of, benefits, resources, belongings, or assets.”</a:t>
            </a:r>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79230CFA-805A-4FD3-B3A0-DAAA5993DA17}" type="slidenum">
              <a:rPr lang="en-IN" smtClean="0"/>
              <a:t>32</a:t>
            </a:fld>
            <a:endParaRPr lang="en-IN" dirty="0"/>
          </a:p>
        </p:txBody>
      </p:sp>
    </p:spTree>
    <p:extLst>
      <p:ext uri="{BB962C8B-B14F-4D97-AF65-F5344CB8AC3E}">
        <p14:creationId xmlns:p14="http://schemas.microsoft.com/office/powerpoint/2010/main" val="272739703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Pro Tip! </a:t>
            </a:r>
            <a:r>
              <a:rPr lang="en-US" dirty="0"/>
              <a:t> Go to </a:t>
            </a:r>
            <a:r>
              <a:rPr lang="en-US" dirty="0">
                <a:hlinkClick r:id="rId3"/>
              </a:rPr>
              <a:t>https://eagle.usc.edu/types-of-abuse/financial/</a:t>
            </a:r>
            <a:endParaRPr lang="en-US" dirty="0">
              <a:cs typeface="Calibri"/>
            </a:endParaRPr>
          </a:p>
          <a:p>
            <a:r>
              <a:rPr lang="en-US" dirty="0">
                <a:cs typeface="Calibri"/>
              </a:rPr>
              <a:t>Financial Elder Abuse is a serious crime that unchecked can result in the older adult losing everything they have and left impoverished.</a:t>
            </a:r>
          </a:p>
          <a:p>
            <a:r>
              <a:rPr lang="en-US" dirty="0">
                <a:cs typeface="Calibri"/>
              </a:rPr>
              <a:t>As a first responder, you can make all the difference by taking in the environment, photographing documents and asking just one more question.</a:t>
            </a:r>
          </a:p>
        </p:txBody>
      </p:sp>
      <p:sp>
        <p:nvSpPr>
          <p:cNvPr id="4" name="Slide Number Placeholder 3"/>
          <p:cNvSpPr>
            <a:spLocks noGrp="1"/>
          </p:cNvSpPr>
          <p:nvPr>
            <p:ph type="sldNum" sz="quarter" idx="5"/>
          </p:nvPr>
        </p:nvSpPr>
        <p:spPr/>
        <p:txBody>
          <a:bodyPr/>
          <a:lstStyle/>
          <a:p>
            <a:fld id="{79230CFA-805A-4FD3-B3A0-DAAA5993DA17}" type="slidenum">
              <a:rPr lang="en-IN" smtClean="0"/>
              <a:t>33</a:t>
            </a:fld>
            <a:endParaRPr lang="en-IN" dirty="0"/>
          </a:p>
        </p:txBody>
      </p:sp>
    </p:spTree>
    <p:extLst>
      <p:ext uri="{BB962C8B-B14F-4D97-AF65-F5344CB8AC3E}">
        <p14:creationId xmlns:p14="http://schemas.microsoft.com/office/powerpoint/2010/main" val="241314006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Presenter:</a:t>
            </a:r>
          </a:p>
          <a:p>
            <a:r>
              <a:rPr lang="en-US" dirty="0">
                <a:cs typeface="Calibri"/>
              </a:rPr>
              <a:t>Most financial elder abuse is perpetrated by a someone known to the older adult.</a:t>
            </a:r>
          </a:p>
          <a:p>
            <a:r>
              <a:rPr lang="en-US" dirty="0">
                <a:cs typeface="Calibri"/>
              </a:rPr>
              <a:t>Other types and signs of financial elder abuse include:</a:t>
            </a:r>
          </a:p>
          <a:p>
            <a:pPr marL="171450" indent="-171450">
              <a:buFont typeface="Arial"/>
              <a:buChar char="•"/>
            </a:pPr>
            <a:r>
              <a:rPr lang="en-US" dirty="0"/>
              <a:t>fraudulent investment or insurance schemes</a:t>
            </a:r>
            <a:endParaRPr lang="en-US" dirty="0">
              <a:cs typeface="Calibri"/>
            </a:endParaRPr>
          </a:p>
          <a:p>
            <a:pPr marL="171450" indent="-171450">
              <a:buFont typeface="Arial"/>
              <a:buChar char="•"/>
            </a:pPr>
            <a:r>
              <a:rPr lang="en-US" dirty="0"/>
              <a:t>fraudulent contracts (such as extended car or home warranties, which in reality cover nothing)</a:t>
            </a:r>
            <a:endParaRPr lang="en-US" dirty="0">
              <a:cs typeface="Calibri"/>
            </a:endParaRPr>
          </a:p>
          <a:p>
            <a:pPr marL="171450" indent="-171450">
              <a:buFont typeface="Arial"/>
              <a:buChar char="•"/>
            </a:pPr>
            <a:r>
              <a:rPr lang="en-US" dirty="0"/>
              <a:t>unauthorized charges imposed by internet service providers</a:t>
            </a:r>
            <a:endParaRPr lang="en-US" dirty="0">
              <a:cs typeface="Calibri"/>
            </a:endParaRPr>
          </a:p>
          <a:p>
            <a:pPr marL="171450" indent="-171450">
              <a:buFont typeface="Arial"/>
              <a:buChar char="•"/>
            </a:pPr>
            <a:r>
              <a:rPr lang="en-US" dirty="0"/>
              <a:t>worthless "sweepstakes" that elderly persons must pay in order to collect winnings</a:t>
            </a:r>
            <a:endParaRPr lang="en-US" dirty="0">
              <a:cs typeface="Calibri"/>
            </a:endParaRPr>
          </a:p>
          <a:p>
            <a:pPr marL="171450" indent="-171450">
              <a:buFont typeface="Arial"/>
              <a:buChar char="•"/>
            </a:pPr>
            <a:r>
              <a:rPr lang="en-US" dirty="0"/>
              <a:t>fake pharmaceutical or diet/health products</a:t>
            </a:r>
            <a:endParaRPr lang="en-US" dirty="0">
              <a:cs typeface="Calibri"/>
            </a:endParaRPr>
          </a:p>
          <a:p>
            <a:pPr marL="171450" indent="-171450">
              <a:buFont typeface="Arial"/>
              <a:buChar char="•"/>
            </a:pPr>
            <a:r>
              <a:rPr lang="en-US" dirty="0"/>
              <a:t>medical billing scams and unnecessary medical care</a:t>
            </a:r>
            <a:endParaRPr lang="en-US" dirty="0">
              <a:cs typeface="Calibri"/>
            </a:endParaRPr>
          </a:p>
          <a:p>
            <a:pPr marL="171450" indent="-171450">
              <a:buFont typeface="Arial"/>
              <a:buChar char="•"/>
            </a:pPr>
            <a:r>
              <a:rPr lang="en-US" dirty="0"/>
              <a:t>predatory or unnecessary lending</a:t>
            </a:r>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79230CFA-805A-4FD3-B3A0-DAAA5993DA17}" type="slidenum">
              <a:rPr lang="en-IN" smtClean="0"/>
              <a:t>34</a:t>
            </a:fld>
            <a:endParaRPr lang="en-IN" dirty="0"/>
          </a:p>
        </p:txBody>
      </p:sp>
    </p:spTree>
    <p:extLst>
      <p:ext uri="{BB962C8B-B14F-4D97-AF65-F5344CB8AC3E}">
        <p14:creationId xmlns:p14="http://schemas.microsoft.com/office/powerpoint/2010/main" val="192369017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Presenter:</a:t>
            </a:r>
          </a:p>
          <a:p>
            <a:r>
              <a:rPr lang="en-US" dirty="0">
                <a:cs typeface="Calibri"/>
              </a:rPr>
              <a:t>Ascertaining the older adult’s understanding of their current financial situation, where their funds are held, who has access and if they recall the amount of money in their account(s) can also be useful.</a:t>
            </a:r>
          </a:p>
          <a:p>
            <a:r>
              <a:rPr lang="en-US" dirty="0">
                <a:cs typeface="Calibri"/>
              </a:rPr>
              <a:t>Financial abuse tracking can be time consuming, you may wish to utilize the Senior Abuse Financial Tracking and Accounting Tool SAFTA </a:t>
            </a:r>
            <a:r>
              <a:rPr lang="en-US" dirty="0">
                <a:hlinkClick r:id="rId3"/>
              </a:rPr>
              <a:t>https://www.justice.gov/elderjustice/saftatoolkit</a:t>
            </a:r>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79230CFA-805A-4FD3-B3A0-DAAA5993DA17}" type="slidenum">
              <a:rPr lang="en-IN" smtClean="0"/>
              <a:t>35</a:t>
            </a:fld>
            <a:endParaRPr lang="en-IN" dirty="0"/>
          </a:p>
        </p:txBody>
      </p:sp>
    </p:spTree>
    <p:extLst>
      <p:ext uri="{BB962C8B-B14F-4D97-AF65-F5344CB8AC3E}">
        <p14:creationId xmlns:p14="http://schemas.microsoft.com/office/powerpoint/2010/main" val="365945843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Presenter:</a:t>
            </a:r>
          </a:p>
          <a:p>
            <a:r>
              <a:rPr lang="en-US" dirty="0">
                <a:ea typeface="Calibri"/>
                <a:cs typeface="Calibri"/>
              </a:rPr>
              <a:t>Neglect is the Number 1 form of elder abuse.  </a:t>
            </a:r>
          </a:p>
          <a:p>
            <a:r>
              <a:rPr lang="en-US" dirty="0">
                <a:ea typeface="Calibri"/>
                <a:cs typeface="Calibri"/>
              </a:rPr>
              <a:t>This series will address the neglect of an older adult by one in a position or duty to provide assistance.</a:t>
            </a:r>
          </a:p>
          <a:p>
            <a:r>
              <a:rPr lang="en-US" dirty="0">
                <a:ea typeface="Calibri"/>
                <a:cs typeface="Calibri"/>
              </a:rPr>
              <a:t>Self-neglect will be an added chapter in upcoming additions to this training.</a:t>
            </a:r>
          </a:p>
        </p:txBody>
      </p:sp>
      <p:sp>
        <p:nvSpPr>
          <p:cNvPr id="4" name="Slide Number Placeholder 3"/>
          <p:cNvSpPr>
            <a:spLocks noGrp="1"/>
          </p:cNvSpPr>
          <p:nvPr>
            <p:ph type="sldNum" sz="quarter" idx="5"/>
          </p:nvPr>
        </p:nvSpPr>
        <p:spPr/>
        <p:txBody>
          <a:bodyPr/>
          <a:lstStyle/>
          <a:p>
            <a:fld id="{79230CFA-805A-4FD3-B3A0-DAAA5993DA17}" type="slidenum">
              <a:rPr lang="en-IN" smtClean="0"/>
              <a:t>36</a:t>
            </a:fld>
            <a:endParaRPr lang="en-IN" dirty="0"/>
          </a:p>
        </p:txBody>
      </p:sp>
    </p:spTree>
    <p:extLst>
      <p:ext uri="{BB962C8B-B14F-4D97-AF65-F5344CB8AC3E}">
        <p14:creationId xmlns:p14="http://schemas.microsoft.com/office/powerpoint/2010/main" val="170493396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Pro Tip! </a:t>
            </a:r>
            <a:r>
              <a:rPr lang="en-US" dirty="0"/>
              <a:t> Utilize this format to aid in your investigation </a:t>
            </a:r>
            <a:r>
              <a:rPr lang="en-US" dirty="0">
                <a:hlinkClick r:id="rId3"/>
              </a:rPr>
              <a:t>https://eagle.usc.edu/types-of-abuse/neglect/</a:t>
            </a:r>
            <a:endParaRPr lang="en-US" dirty="0">
              <a:cs typeface="Calibri"/>
            </a:endParaRPr>
          </a:p>
          <a:p>
            <a:r>
              <a:rPr lang="en-US" dirty="0">
                <a:cs typeface="Calibri"/>
              </a:rPr>
              <a:t>Observing the scene when you arrive will make all of the difference in a neglect case.  </a:t>
            </a:r>
          </a:p>
          <a:p>
            <a:r>
              <a:rPr lang="en-US">
                <a:cs typeface="Calibri"/>
              </a:rPr>
              <a:t>Is the outside of the property maintained?</a:t>
            </a:r>
          </a:p>
          <a:p>
            <a:r>
              <a:rPr lang="en-US" dirty="0">
                <a:cs typeface="Calibri"/>
              </a:rPr>
              <a:t>Do you notice any bad smells, notice unsanitary conditions or hear abusive language?  </a:t>
            </a:r>
          </a:p>
          <a:p>
            <a:r>
              <a:rPr lang="en-US" dirty="0">
                <a:cs typeface="Calibri"/>
              </a:rPr>
              <a:t>All of your senses must be engaged in a neglect case.</a:t>
            </a:r>
            <a:endParaRPr lang="en-US" dirty="0"/>
          </a:p>
          <a:p>
            <a:r>
              <a:rPr lang="en-US" dirty="0">
                <a:cs typeface="Calibri"/>
              </a:rPr>
              <a:t>Review these short definitions, signs and questions to assist you in collecting evidence for your case.  </a:t>
            </a:r>
          </a:p>
        </p:txBody>
      </p:sp>
      <p:sp>
        <p:nvSpPr>
          <p:cNvPr id="4" name="Slide Number Placeholder 3"/>
          <p:cNvSpPr>
            <a:spLocks noGrp="1"/>
          </p:cNvSpPr>
          <p:nvPr>
            <p:ph type="sldNum" sz="quarter" idx="5"/>
          </p:nvPr>
        </p:nvSpPr>
        <p:spPr/>
        <p:txBody>
          <a:bodyPr/>
          <a:lstStyle/>
          <a:p>
            <a:fld id="{79230CFA-805A-4FD3-B3A0-DAAA5993DA17}" type="slidenum">
              <a:rPr lang="en-IN" smtClean="0"/>
              <a:t>37</a:t>
            </a:fld>
            <a:endParaRPr lang="en-IN" dirty="0"/>
          </a:p>
        </p:txBody>
      </p:sp>
    </p:spTree>
    <p:extLst>
      <p:ext uri="{BB962C8B-B14F-4D97-AF65-F5344CB8AC3E}">
        <p14:creationId xmlns:p14="http://schemas.microsoft.com/office/powerpoint/2010/main" val="123092457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Presenter:</a:t>
            </a:r>
          </a:p>
          <a:p>
            <a:r>
              <a:rPr lang="en-US" dirty="0">
                <a:cs typeface="Calibri"/>
              </a:rPr>
              <a:t>Neglect may be much more subtle then piles of trash and unhygienic living conditions.  </a:t>
            </a:r>
          </a:p>
          <a:p>
            <a:r>
              <a:rPr lang="en-US" dirty="0">
                <a:cs typeface="Calibri"/>
              </a:rPr>
              <a:t>Check the refrigerator and cupboards.  Is there food in the home?  Is the water drinkable?  Is the plumbing functioning?</a:t>
            </a:r>
          </a:p>
        </p:txBody>
      </p:sp>
      <p:sp>
        <p:nvSpPr>
          <p:cNvPr id="4" name="Slide Number Placeholder 3"/>
          <p:cNvSpPr>
            <a:spLocks noGrp="1"/>
          </p:cNvSpPr>
          <p:nvPr>
            <p:ph type="sldNum" sz="quarter" idx="5"/>
          </p:nvPr>
        </p:nvSpPr>
        <p:spPr/>
        <p:txBody>
          <a:bodyPr/>
          <a:lstStyle/>
          <a:p>
            <a:fld id="{79230CFA-805A-4FD3-B3A0-DAAA5993DA17}" type="slidenum">
              <a:rPr lang="en-IN" smtClean="0"/>
              <a:t>38</a:t>
            </a:fld>
            <a:endParaRPr lang="en-IN" dirty="0"/>
          </a:p>
        </p:txBody>
      </p:sp>
    </p:spTree>
    <p:extLst>
      <p:ext uri="{BB962C8B-B14F-4D97-AF65-F5344CB8AC3E}">
        <p14:creationId xmlns:p14="http://schemas.microsoft.com/office/powerpoint/2010/main" val="143140051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Presenter:</a:t>
            </a:r>
            <a:endParaRPr lang="en-US" dirty="0"/>
          </a:p>
          <a:p>
            <a:r>
              <a:rPr lang="en-US" dirty="0">
                <a:ea typeface="Calibri"/>
                <a:cs typeface="Calibri"/>
              </a:rPr>
              <a:t>Pressure sores may go unnoticed.  </a:t>
            </a:r>
          </a:p>
          <a:p>
            <a:r>
              <a:rPr lang="en-US" dirty="0">
                <a:ea typeface="Calibri"/>
                <a:cs typeface="Calibri"/>
              </a:rPr>
              <a:t>A Bedbound person, or someone who is unable to move about freely may have skin breakdown that can evolve into infected sores.  </a:t>
            </a:r>
          </a:p>
          <a:p>
            <a:r>
              <a:rPr lang="en-US" dirty="0">
                <a:ea typeface="Calibri"/>
                <a:cs typeface="Calibri"/>
              </a:rPr>
              <a:t>Smells are very important in neglect cases.  </a:t>
            </a:r>
          </a:p>
          <a:p>
            <a:r>
              <a:rPr lang="en-US" dirty="0">
                <a:ea typeface="Calibri"/>
                <a:cs typeface="Calibri"/>
              </a:rPr>
              <a:t>Do not forget to notate what you see, hear and smell.  </a:t>
            </a:r>
            <a:endParaRPr lang="en-US" dirty="0">
              <a:cs typeface="Calibri"/>
            </a:endParaRPr>
          </a:p>
        </p:txBody>
      </p:sp>
      <p:sp>
        <p:nvSpPr>
          <p:cNvPr id="4" name="Slide Number Placeholder 3"/>
          <p:cNvSpPr>
            <a:spLocks noGrp="1"/>
          </p:cNvSpPr>
          <p:nvPr>
            <p:ph type="sldNum" sz="quarter" idx="5"/>
          </p:nvPr>
        </p:nvSpPr>
        <p:spPr/>
        <p:txBody>
          <a:bodyPr/>
          <a:lstStyle/>
          <a:p>
            <a:fld id="{79230CFA-805A-4FD3-B3A0-DAAA5993DA17}" type="slidenum">
              <a:rPr lang="en-IN" smtClean="0"/>
              <a:t>39</a:t>
            </a:fld>
            <a:endParaRPr lang="en-IN" dirty="0"/>
          </a:p>
        </p:txBody>
      </p:sp>
    </p:spTree>
    <p:extLst>
      <p:ext uri="{BB962C8B-B14F-4D97-AF65-F5344CB8AC3E}">
        <p14:creationId xmlns:p14="http://schemas.microsoft.com/office/powerpoint/2010/main" val="188431476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Presenter:</a:t>
            </a:r>
            <a:endParaRPr lang="en-US" dirty="0"/>
          </a:p>
          <a:p>
            <a:r>
              <a:rPr lang="en-US" dirty="0">
                <a:cs typeface="Calibri"/>
              </a:rPr>
              <a:t>It is important to speak to the older adult alone and not rely on a family member or caregiver who may be the abuser.</a:t>
            </a:r>
            <a:endParaRPr lang="en-US" dirty="0"/>
          </a:p>
          <a:p>
            <a:r>
              <a:rPr lang="en-US" dirty="0">
                <a:cs typeface="Calibri"/>
              </a:rPr>
              <a:t>Bringing Adult Protective Services into a case of neglect can be invaluable as they have great expertise into these types of elder abuse cases.  </a:t>
            </a:r>
          </a:p>
        </p:txBody>
      </p:sp>
      <p:sp>
        <p:nvSpPr>
          <p:cNvPr id="4" name="Slide Number Placeholder 3"/>
          <p:cNvSpPr>
            <a:spLocks noGrp="1"/>
          </p:cNvSpPr>
          <p:nvPr>
            <p:ph type="sldNum" sz="quarter" idx="5"/>
          </p:nvPr>
        </p:nvSpPr>
        <p:spPr/>
        <p:txBody>
          <a:bodyPr/>
          <a:lstStyle/>
          <a:p>
            <a:fld id="{79230CFA-805A-4FD3-B3A0-DAAA5993DA17}" type="slidenum">
              <a:rPr lang="en-IN" smtClean="0"/>
              <a:t>40</a:t>
            </a:fld>
            <a:endParaRPr lang="en-IN" dirty="0"/>
          </a:p>
        </p:txBody>
      </p:sp>
    </p:spTree>
    <p:extLst>
      <p:ext uri="{BB962C8B-B14F-4D97-AF65-F5344CB8AC3E}">
        <p14:creationId xmlns:p14="http://schemas.microsoft.com/office/powerpoint/2010/main" val="19308408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ct val="20000"/>
              </a:spcBef>
            </a:pPr>
            <a:r>
              <a:rPr lang="en-US" dirty="0">
                <a:ea typeface="Calibri"/>
                <a:cs typeface="Calibri" panose="020F0502020204030204"/>
              </a:rPr>
              <a:t>Presenter;</a:t>
            </a:r>
          </a:p>
          <a:p>
            <a:pPr>
              <a:spcBef>
                <a:spcPct val="20000"/>
              </a:spcBef>
            </a:pPr>
            <a:r>
              <a:rPr lang="en-US" dirty="0">
                <a:ea typeface="Calibri"/>
                <a:cs typeface="Calibri" panose="020F0502020204030204"/>
              </a:rPr>
              <a:t>EAGLE is funded by the </a:t>
            </a:r>
            <a:r>
              <a:rPr lang="en-US" err="1">
                <a:ea typeface="Calibri"/>
                <a:cs typeface="Calibri" panose="020F0502020204030204"/>
              </a:rPr>
              <a:t>DoJ</a:t>
            </a:r>
            <a:r>
              <a:rPr lang="en-US" dirty="0">
                <a:ea typeface="Calibri"/>
                <a:cs typeface="Calibri" panose="020F0502020204030204"/>
              </a:rPr>
              <a:t> under their Elder Justice Initiative.  </a:t>
            </a:r>
          </a:p>
          <a:p>
            <a:pPr>
              <a:spcBef>
                <a:spcPct val="20000"/>
              </a:spcBef>
            </a:pPr>
            <a:r>
              <a:rPr lang="en-US" dirty="0">
                <a:ea typeface="Calibri"/>
                <a:cs typeface="Calibri" panose="020F0502020204030204"/>
              </a:rPr>
              <a:t>This demonstrates the </a:t>
            </a:r>
            <a:r>
              <a:rPr lang="en-US" dirty="0" err="1">
                <a:ea typeface="Calibri"/>
                <a:cs typeface="Calibri" panose="020F0502020204030204"/>
              </a:rPr>
              <a:t>DoJ's</a:t>
            </a:r>
            <a:r>
              <a:rPr lang="en-US" dirty="0">
                <a:ea typeface="Calibri"/>
                <a:cs typeface="Calibri" panose="020F0502020204030204"/>
              </a:rPr>
              <a:t> commitment to the strengthening of training and tools for law enforcement.</a:t>
            </a:r>
            <a:endParaRPr lang="en-US">
              <a:cs typeface="Calibri"/>
            </a:endParaRPr>
          </a:p>
          <a:p>
            <a:pPr>
              <a:spcBef>
                <a:spcPct val="20000"/>
              </a:spcBef>
            </a:pPr>
            <a:r>
              <a:rPr lang="en-US" dirty="0">
                <a:ea typeface="Calibri"/>
                <a:cs typeface="Calibri" panose="020F0502020204030204"/>
              </a:rPr>
              <a:t>The Elder Justice Initiative of </a:t>
            </a:r>
            <a:r>
              <a:rPr lang="en-US" dirty="0" err="1">
                <a:ea typeface="Calibri"/>
                <a:cs typeface="Calibri" panose="020F0502020204030204"/>
              </a:rPr>
              <a:t>DoJ</a:t>
            </a:r>
            <a:r>
              <a:rPr lang="en-US" dirty="0">
                <a:ea typeface="Calibri"/>
                <a:cs typeface="Calibri" panose="020F0502020204030204"/>
              </a:rPr>
              <a:t> is an excellent resource for further information.  </a:t>
            </a:r>
            <a:r>
              <a:rPr lang="en-US" dirty="0">
                <a:hlinkClick r:id="rId3"/>
              </a:rPr>
              <a:t>https://www.justice.gov/elderjustice</a:t>
            </a:r>
            <a:endParaRPr lang="en-US" dirty="0">
              <a:ea typeface="Calibri"/>
              <a:cs typeface="Calibri" panose="020F0502020204030204"/>
            </a:endParaRPr>
          </a:p>
          <a:p>
            <a:pPr>
              <a:spcBef>
                <a:spcPct val="20000"/>
              </a:spcBef>
            </a:pPr>
            <a:endParaRPr lang="en-US" dirty="0">
              <a:ea typeface="Calibri"/>
              <a:cs typeface="Calibri" panose="020F0502020204030204"/>
            </a:endParaRPr>
          </a:p>
          <a:p>
            <a:pPr marL="171450" indent="-171450">
              <a:spcBef>
                <a:spcPct val="20000"/>
              </a:spcBef>
              <a:buFont typeface="Arial,Sans-Serif"/>
              <a:buChar char="•"/>
            </a:pPr>
            <a:endParaRPr lang="en-US" dirty="0">
              <a:ea typeface="Calibri"/>
              <a:cs typeface="Calibri" panose="020F0502020204030204"/>
            </a:endParaRPr>
          </a:p>
        </p:txBody>
      </p:sp>
      <p:sp>
        <p:nvSpPr>
          <p:cNvPr id="4" name="Slide Number Placeholder 3"/>
          <p:cNvSpPr>
            <a:spLocks noGrp="1"/>
          </p:cNvSpPr>
          <p:nvPr>
            <p:ph type="sldNum" sz="quarter" idx="5"/>
          </p:nvPr>
        </p:nvSpPr>
        <p:spPr/>
        <p:txBody>
          <a:bodyPr/>
          <a:lstStyle/>
          <a:p>
            <a:fld id="{5C996FD0-5E42-4161-95E9-3633D64CF4B2}" type="slidenum">
              <a:rPr lang="en-US"/>
              <a:t>4</a:t>
            </a:fld>
            <a:endParaRPr lang="en-US"/>
          </a:p>
        </p:txBody>
      </p:sp>
    </p:spTree>
    <p:extLst>
      <p:ext uri="{BB962C8B-B14F-4D97-AF65-F5344CB8AC3E}">
        <p14:creationId xmlns:p14="http://schemas.microsoft.com/office/powerpoint/2010/main" val="334246380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Presenter:</a:t>
            </a:r>
          </a:p>
          <a:p>
            <a:r>
              <a:rPr lang="en-US" dirty="0">
                <a:cs typeface="Calibri"/>
              </a:rPr>
              <a:t>This slide is to provide an overview of the training so that participants have a sense of all elements of the session.</a:t>
            </a:r>
          </a:p>
          <a:p>
            <a:r>
              <a:rPr lang="en-US" dirty="0">
                <a:cs typeface="Calibri"/>
              </a:rPr>
              <a:t>Presenter:</a:t>
            </a:r>
          </a:p>
          <a:p>
            <a:r>
              <a:rPr lang="en-US" dirty="0">
                <a:cs typeface="Calibri"/>
              </a:rPr>
              <a:t>This training serves as an introduction into the crime of elder abuse and all of the component parts.  Financial Abuse and Physical Abuse are more familiar to LE, however, Sexual Abuse, Emotional Abuse and Neglect are very real and very serious aspects of elder abuse.  </a:t>
            </a:r>
          </a:p>
          <a:p>
            <a:r>
              <a:rPr lang="en-US" dirty="0">
                <a:cs typeface="Calibri"/>
              </a:rPr>
              <a:t>Part 2 will provide techniques that will be helpful to LE to have meaningful conversations with older adults that will further their case and evidence collection.  </a:t>
            </a:r>
          </a:p>
          <a:p>
            <a:r>
              <a:rPr lang="en-US" dirty="0">
                <a:cs typeface="Calibri"/>
              </a:rPr>
              <a:t>Part 3 will provide an introduction to the Elder Abuse Guide for Law Enforcement module and engaging case studies to understand how EAGLE can strengthen and support this important work</a:t>
            </a:r>
          </a:p>
          <a:p>
            <a:endParaRPr lang="en-US" dirty="0">
              <a:cs typeface="Calibri"/>
            </a:endParaRPr>
          </a:p>
        </p:txBody>
      </p:sp>
      <p:sp>
        <p:nvSpPr>
          <p:cNvPr id="4" name="Slide Number Placeholder 3"/>
          <p:cNvSpPr>
            <a:spLocks noGrp="1"/>
          </p:cNvSpPr>
          <p:nvPr>
            <p:ph type="sldNum" sz="quarter" idx="5"/>
          </p:nvPr>
        </p:nvSpPr>
        <p:spPr/>
        <p:txBody>
          <a:bodyPr/>
          <a:lstStyle/>
          <a:p>
            <a:fld id="{79230CFA-805A-4FD3-B3A0-DAAA5993DA17}" type="slidenum">
              <a:rPr lang="en-IN" smtClean="0"/>
              <a:t>41</a:t>
            </a:fld>
            <a:endParaRPr lang="en-IN" dirty="0"/>
          </a:p>
        </p:txBody>
      </p:sp>
    </p:spTree>
    <p:extLst>
      <p:ext uri="{BB962C8B-B14F-4D97-AF65-F5344CB8AC3E}">
        <p14:creationId xmlns:p14="http://schemas.microsoft.com/office/powerpoint/2010/main" val="160730098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Presenter:  It is sometimes difficult to understand how an older adult "lets" abuse occur, provides the money to scammers, will not report their physical abuse.  But if we can step into the shows of the older adult, it becomes easier to understand.</a:t>
            </a:r>
          </a:p>
          <a:p>
            <a:endParaRPr lang="en-US" dirty="0"/>
          </a:p>
          <a:p>
            <a:r>
              <a:rPr lang="en-US" dirty="0"/>
              <a:t>A loss of vision may prevent someone from reading news updates which could provide them with information about scams.</a:t>
            </a:r>
          </a:p>
          <a:p>
            <a:r>
              <a:rPr lang="en-US" dirty="0"/>
              <a:t>Hearing loss may isolate someone so that they miss important information and find it difficult to participate in conversations.</a:t>
            </a:r>
          </a:p>
          <a:p>
            <a:r>
              <a:rPr lang="en-US" dirty="0"/>
              <a:t>Having to use a wheelchair or walker makes getting around slower and less convenient.</a:t>
            </a:r>
          </a:p>
          <a:p>
            <a:r>
              <a:rPr lang="en-US" dirty="0"/>
              <a:t>The loss of a driver's license makes one dependent on someone else </a:t>
            </a:r>
            <a:r>
              <a:rPr lang="en-US" dirty="0" err="1"/>
              <a:t>onrpublic</a:t>
            </a:r>
            <a:r>
              <a:rPr lang="en-US" dirty="0"/>
              <a:t> transportation to access medical appointments, social engagements and isolates them further.</a:t>
            </a:r>
          </a:p>
          <a:p>
            <a:r>
              <a:rPr lang="en-US" dirty="0"/>
              <a:t>So when the phone finally rings, a lonely person may engage with a scammer or be drawn to a stranger who gives them attention. </a:t>
            </a:r>
          </a:p>
          <a:p>
            <a:endParaRPr lang="en-US" dirty="0"/>
          </a:p>
          <a:p>
            <a:endParaRPr lang="en-US" dirty="0">
              <a:cs typeface="Calibri"/>
            </a:endParaRPr>
          </a:p>
        </p:txBody>
      </p:sp>
      <p:sp>
        <p:nvSpPr>
          <p:cNvPr id="4" name="Slide Number Placeholder 3"/>
          <p:cNvSpPr>
            <a:spLocks noGrp="1"/>
          </p:cNvSpPr>
          <p:nvPr>
            <p:ph type="sldNum" sz="quarter" idx="5"/>
          </p:nvPr>
        </p:nvSpPr>
        <p:spPr/>
        <p:txBody>
          <a:bodyPr/>
          <a:lstStyle/>
          <a:p>
            <a:fld id="{79230CFA-805A-4FD3-B3A0-DAAA5993DA17}" type="slidenum">
              <a:rPr lang="en-IN" smtClean="0"/>
              <a:t>43</a:t>
            </a:fld>
            <a:endParaRPr lang="en-IN" dirty="0"/>
          </a:p>
        </p:txBody>
      </p:sp>
    </p:spTree>
    <p:extLst>
      <p:ext uri="{BB962C8B-B14F-4D97-AF65-F5344CB8AC3E}">
        <p14:creationId xmlns:p14="http://schemas.microsoft.com/office/powerpoint/2010/main" val="133241928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Presenter:</a:t>
            </a:r>
          </a:p>
          <a:p>
            <a:r>
              <a:rPr lang="en-US" dirty="0">
                <a:cs typeface="Calibri"/>
              </a:rPr>
              <a:t>This slide is to provide an overview of the training so that participants have a sense of all elements of the session.</a:t>
            </a:r>
          </a:p>
          <a:p>
            <a:r>
              <a:rPr lang="en-US" dirty="0">
                <a:cs typeface="Calibri"/>
              </a:rPr>
              <a:t>Presenter:</a:t>
            </a:r>
          </a:p>
          <a:p>
            <a:r>
              <a:rPr lang="en-US" dirty="0">
                <a:cs typeface="Calibri"/>
              </a:rPr>
              <a:t>This training serves as an introduction into the crime of elder abuse and all of the component parts.  Financial Abuse and Physical Abuse are more familiar to LE, however, Sexual Abuse, Emotional Abuse and Neglect are very real and very serious aspects of elder abuse.  </a:t>
            </a:r>
          </a:p>
          <a:p>
            <a:r>
              <a:rPr lang="en-US" dirty="0">
                <a:cs typeface="Calibri"/>
              </a:rPr>
              <a:t>Part 2 will provide techniques that will be helpful to LE to have meaningful conversations with older adults that will further their case and evidence collection.  </a:t>
            </a:r>
          </a:p>
          <a:p>
            <a:r>
              <a:rPr lang="en-US" dirty="0">
                <a:cs typeface="Calibri"/>
              </a:rPr>
              <a:t>Part 3 will provide an introduction to the Elder Abuse Guide for Law Enforcement module and engaging case studies to understand how EAGLE can strengthen and support this important work</a:t>
            </a:r>
          </a:p>
          <a:p>
            <a:endParaRPr lang="en-US" dirty="0">
              <a:cs typeface="Calibri"/>
            </a:endParaRPr>
          </a:p>
        </p:txBody>
      </p:sp>
      <p:sp>
        <p:nvSpPr>
          <p:cNvPr id="4" name="Slide Number Placeholder 3"/>
          <p:cNvSpPr>
            <a:spLocks noGrp="1"/>
          </p:cNvSpPr>
          <p:nvPr>
            <p:ph type="sldNum" sz="quarter" idx="5"/>
          </p:nvPr>
        </p:nvSpPr>
        <p:spPr/>
        <p:txBody>
          <a:bodyPr/>
          <a:lstStyle/>
          <a:p>
            <a:fld id="{79230CFA-805A-4FD3-B3A0-DAAA5993DA17}" type="slidenum">
              <a:rPr lang="en-IN" smtClean="0"/>
              <a:t>44</a:t>
            </a:fld>
            <a:endParaRPr lang="en-IN" dirty="0"/>
          </a:p>
        </p:txBody>
      </p:sp>
    </p:spTree>
    <p:extLst>
      <p:ext uri="{BB962C8B-B14F-4D97-AF65-F5344CB8AC3E}">
        <p14:creationId xmlns:p14="http://schemas.microsoft.com/office/powerpoint/2010/main" val="21430877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Presenter:</a:t>
            </a:r>
          </a:p>
          <a:p>
            <a:r>
              <a:rPr lang="en-US" dirty="0">
                <a:cs typeface="Calibri"/>
              </a:rPr>
              <a:t>This slide is to provide an overview of the training so that participants have a sense of all elements of the session.</a:t>
            </a:r>
          </a:p>
          <a:p>
            <a:r>
              <a:rPr lang="en-US" dirty="0">
                <a:cs typeface="Calibri"/>
              </a:rPr>
              <a:t>Presenter:</a:t>
            </a:r>
          </a:p>
          <a:p>
            <a:r>
              <a:rPr lang="en-US" dirty="0">
                <a:cs typeface="Calibri"/>
              </a:rPr>
              <a:t>This training serves as an introduction into the crime of elder abuse and all of the component parts.  Financial Abuse and Physical Abuse are more familiar to LE, however, Sexual Abuse, Emotional Abuse and Neglect are very real and very serious aspects of elder abuse.  </a:t>
            </a:r>
          </a:p>
          <a:p>
            <a:r>
              <a:rPr lang="en-US" dirty="0">
                <a:cs typeface="Calibri"/>
              </a:rPr>
              <a:t>Part 2 will provide techniques that will be helpful to LE to have meaningful conversations with older adults that will further their case and evidence collection.  </a:t>
            </a:r>
          </a:p>
          <a:p>
            <a:r>
              <a:rPr lang="en-US" dirty="0">
                <a:cs typeface="Calibri"/>
              </a:rPr>
              <a:t>Part 3 will provide an introduction to the Elder Abuse Guide for Law Enforcement module and engaging case studies to understand how EAGLE can strengthen and support this important work</a:t>
            </a:r>
          </a:p>
          <a:p>
            <a:endParaRPr lang="en-US" dirty="0">
              <a:cs typeface="Calibri"/>
            </a:endParaRPr>
          </a:p>
        </p:txBody>
      </p:sp>
      <p:sp>
        <p:nvSpPr>
          <p:cNvPr id="4" name="Slide Number Placeholder 3"/>
          <p:cNvSpPr>
            <a:spLocks noGrp="1"/>
          </p:cNvSpPr>
          <p:nvPr>
            <p:ph type="sldNum" sz="quarter" idx="5"/>
          </p:nvPr>
        </p:nvSpPr>
        <p:spPr/>
        <p:txBody>
          <a:bodyPr/>
          <a:lstStyle/>
          <a:p>
            <a:fld id="{79230CFA-805A-4FD3-B3A0-DAAA5993DA17}" type="slidenum">
              <a:rPr lang="en-IN" smtClean="0"/>
              <a:t>5</a:t>
            </a:fld>
            <a:endParaRPr lang="en-IN" dirty="0"/>
          </a:p>
        </p:txBody>
      </p:sp>
    </p:spTree>
    <p:extLst>
      <p:ext uri="{BB962C8B-B14F-4D97-AF65-F5344CB8AC3E}">
        <p14:creationId xmlns:p14="http://schemas.microsoft.com/office/powerpoint/2010/main" val="19030532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ct val="0"/>
              </a:spcBef>
            </a:pPr>
            <a:endParaRPr lang="en-US" dirty="0">
              <a:cs typeface="Calibri" panose="020F0502020204030204"/>
            </a:endParaRPr>
          </a:p>
        </p:txBody>
      </p:sp>
      <p:sp>
        <p:nvSpPr>
          <p:cNvPr id="4" name="Slide Number Placeholder 3"/>
          <p:cNvSpPr>
            <a:spLocks noGrp="1"/>
          </p:cNvSpPr>
          <p:nvPr>
            <p:ph type="sldNum" sz="quarter" idx="5"/>
          </p:nvPr>
        </p:nvSpPr>
        <p:spPr/>
        <p:txBody>
          <a:bodyPr/>
          <a:lstStyle/>
          <a:p>
            <a:fld id="{5C996FD0-5E42-4161-95E9-3633D64CF4B2}" type="slidenum">
              <a:rPr lang="en-US"/>
              <a:t>6</a:t>
            </a:fld>
            <a:endParaRPr lang="en-US"/>
          </a:p>
        </p:txBody>
      </p:sp>
    </p:spTree>
    <p:extLst>
      <p:ext uri="{BB962C8B-B14F-4D97-AF65-F5344CB8AC3E}">
        <p14:creationId xmlns:p14="http://schemas.microsoft.com/office/powerpoint/2010/main" val="520288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https://www.justice.gov/file/1174026/download</a:t>
            </a:r>
            <a:r>
              <a:rPr lang="en-US" dirty="0"/>
              <a:t> </a:t>
            </a:r>
          </a:p>
          <a:p>
            <a:r>
              <a:rPr lang="en-US" dirty="0">
                <a:ea typeface="Calibri"/>
                <a:cs typeface="Calibri"/>
              </a:rPr>
              <a:t>Presenter:</a:t>
            </a:r>
          </a:p>
          <a:p>
            <a:r>
              <a:rPr lang="en-US" dirty="0">
                <a:ea typeface="Calibri"/>
                <a:cs typeface="Calibri"/>
              </a:rPr>
              <a:t>Elder Abuse knows no boundaries and can appear in many common scenarios: Clockwise from the top</a:t>
            </a:r>
          </a:p>
          <a:p>
            <a:r>
              <a:rPr lang="en-US" dirty="0">
                <a:ea typeface="Calibri"/>
                <a:cs typeface="Calibri"/>
              </a:rPr>
              <a:t>Homicide:  The deaths of older adults are often discounted because "they are old" but any suspicious circumstance warrants a second look.</a:t>
            </a:r>
          </a:p>
          <a:p>
            <a:r>
              <a:rPr lang="en-US" dirty="0">
                <a:ea typeface="Calibri"/>
                <a:cs typeface="Calibri"/>
              </a:rPr>
              <a:t>Family Violence: The cycle of violence in domestic situations often occurs throughout the life span of involved individuals. Understanding of the dynamics of family violence will serve you well in investigating elder abuse.</a:t>
            </a:r>
          </a:p>
          <a:p>
            <a:r>
              <a:rPr lang="en-US" dirty="0">
                <a:ea typeface="Calibri"/>
                <a:cs typeface="Calibri"/>
              </a:rPr>
              <a:t>Financial and Cyber Crimes:  A growing concern in the Elder Abuse fields not only within the older adult community but permeating all of our lives. Know the red flags.</a:t>
            </a:r>
          </a:p>
          <a:p>
            <a:r>
              <a:rPr lang="en-US" dirty="0">
                <a:ea typeface="Calibri"/>
                <a:cs typeface="Calibri"/>
              </a:rPr>
              <a:t>Animal Cruelty: Signs of abused or neglected animals often carry over into the crime scene of abused and neglected older adults.</a:t>
            </a:r>
          </a:p>
          <a:p>
            <a:r>
              <a:rPr lang="en-US" dirty="0">
                <a:ea typeface="Calibri"/>
                <a:cs typeface="Calibri"/>
              </a:rPr>
              <a:t>Missing Persons: An older adult who is reported missing may be experiencing abuse or neglect.</a:t>
            </a:r>
          </a:p>
          <a:p>
            <a:r>
              <a:rPr lang="en-US" dirty="0">
                <a:ea typeface="Calibri"/>
                <a:cs typeface="Calibri"/>
              </a:rPr>
              <a:t>Narcotics: The role of prescription drugs in abuse, overmedication to sedate the older adult or the selling of an older adults prescription medication is a very prominent feature in many elder abuse cases.</a:t>
            </a:r>
          </a:p>
          <a:p>
            <a:r>
              <a:rPr lang="en-US" dirty="0">
                <a:ea typeface="Calibri"/>
                <a:cs typeface="Calibri"/>
              </a:rPr>
              <a:t>Patrol: The Gateway to assistance, first responder visits can make all the difference when an officer thoroughly investigates the scene and speaks directly to the older adult</a:t>
            </a:r>
          </a:p>
          <a:p>
            <a:endParaRPr lang="en-US" dirty="0">
              <a:ea typeface="Calibri"/>
              <a:cs typeface="Calibri"/>
            </a:endParaRPr>
          </a:p>
          <a:p>
            <a:endParaRPr lang="en-US" dirty="0">
              <a:ea typeface="Calibri"/>
              <a:cs typeface="Calibri"/>
            </a:endParaRPr>
          </a:p>
        </p:txBody>
      </p:sp>
      <p:sp>
        <p:nvSpPr>
          <p:cNvPr id="4" name="Slide Number Placeholder 3"/>
          <p:cNvSpPr>
            <a:spLocks noGrp="1"/>
          </p:cNvSpPr>
          <p:nvPr>
            <p:ph type="sldNum" sz="quarter" idx="5"/>
          </p:nvPr>
        </p:nvSpPr>
        <p:spPr/>
        <p:txBody>
          <a:bodyPr/>
          <a:lstStyle/>
          <a:p>
            <a:fld id="{79230CFA-805A-4FD3-B3A0-DAAA5993DA17}" type="slidenum">
              <a:rPr lang="en-IN" smtClean="0"/>
              <a:t>7</a:t>
            </a:fld>
            <a:endParaRPr lang="en-IN" dirty="0"/>
          </a:p>
        </p:txBody>
      </p:sp>
    </p:spTree>
    <p:extLst>
      <p:ext uri="{BB962C8B-B14F-4D97-AF65-F5344CB8AC3E}">
        <p14:creationId xmlns:p14="http://schemas.microsoft.com/office/powerpoint/2010/main" val="18932894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Take 2 min</a:t>
            </a:r>
          </a:p>
          <a:p>
            <a:r>
              <a:rPr lang="en-US" dirty="0"/>
              <a:t>Presenter: </a:t>
            </a:r>
          </a:p>
          <a:p>
            <a:r>
              <a:rPr lang="en-US" dirty="0"/>
              <a:t>Stop and Think, take a moment for a knowledge check</a:t>
            </a:r>
            <a:endParaRPr lang="en-US" dirty="0">
              <a:cs typeface="Calibri"/>
            </a:endParaRPr>
          </a:p>
          <a:p>
            <a:r>
              <a:rPr lang="en-US" dirty="0"/>
              <a:t>Know your audience: It is important to have a sense of the participants experience in this area.  Many people focus on one type of elder abuse, particularly financial.  </a:t>
            </a:r>
          </a:p>
          <a:p>
            <a:r>
              <a:rPr lang="en-US" dirty="0"/>
              <a:t>This slide acts as a transition slide to build awareness of the many layered forms of abuse.</a:t>
            </a:r>
          </a:p>
          <a:p>
            <a:r>
              <a:rPr lang="en-US" dirty="0"/>
              <a:t>This slide will also engage participants to share their experiences with other audience members and to identify those participants who have not been called to a situation involving elder abuse.</a:t>
            </a:r>
            <a:endParaRPr lang="en-US" dirty="0">
              <a:cs typeface="Calibri"/>
            </a:endParaRPr>
          </a:p>
          <a:p>
            <a:endParaRPr lang="en-US" dirty="0">
              <a:ea typeface="Calibri"/>
              <a:cs typeface="Calibri"/>
            </a:endParaRPr>
          </a:p>
        </p:txBody>
      </p:sp>
      <p:sp>
        <p:nvSpPr>
          <p:cNvPr id="4" name="Slide Number Placeholder 3"/>
          <p:cNvSpPr>
            <a:spLocks noGrp="1"/>
          </p:cNvSpPr>
          <p:nvPr>
            <p:ph type="sldNum" sz="quarter" idx="5"/>
          </p:nvPr>
        </p:nvSpPr>
        <p:spPr/>
        <p:txBody>
          <a:bodyPr/>
          <a:lstStyle/>
          <a:p>
            <a:fld id="{79230CFA-805A-4FD3-B3A0-DAAA5993DA17}" type="slidenum">
              <a:rPr lang="en-IN" smtClean="0"/>
              <a:t>8</a:t>
            </a:fld>
            <a:endParaRPr lang="en-IN" dirty="0"/>
          </a:p>
        </p:txBody>
      </p:sp>
    </p:spTree>
    <p:extLst>
      <p:ext uri="{BB962C8B-B14F-4D97-AF65-F5344CB8AC3E}">
        <p14:creationId xmlns:p14="http://schemas.microsoft.com/office/powerpoint/2010/main" val="401189427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Take 2 min</a:t>
            </a:r>
          </a:p>
          <a:p>
            <a:r>
              <a:rPr lang="en-US" dirty="0"/>
              <a:t>Presenter: </a:t>
            </a:r>
          </a:p>
          <a:p>
            <a:r>
              <a:rPr lang="en-US" dirty="0"/>
              <a:t>Stop and Think, take a moment for a knowledge check</a:t>
            </a:r>
            <a:endParaRPr lang="en-US" dirty="0">
              <a:cs typeface="Calibri"/>
            </a:endParaRPr>
          </a:p>
          <a:p>
            <a:r>
              <a:rPr lang="en-US" dirty="0"/>
              <a:t>Know your audience: It is important to have a sense of the participants experience in this area.  Many people focus on one type of elder abuse, particularly financial.  </a:t>
            </a:r>
          </a:p>
          <a:p>
            <a:r>
              <a:rPr lang="en-US" dirty="0"/>
              <a:t>This slide acts as a transition slide to build awareness of the many layered forms of abuse.</a:t>
            </a:r>
          </a:p>
          <a:p>
            <a:r>
              <a:rPr lang="en-US" dirty="0"/>
              <a:t>This slide will also engage participants to share their experiences with other audience members and to identify those participants who have not been called to a situation involving elder abuse.</a:t>
            </a:r>
            <a:endParaRPr lang="en-US" dirty="0">
              <a:cs typeface="Calibri"/>
            </a:endParaRPr>
          </a:p>
          <a:p>
            <a:endParaRPr lang="en-US" dirty="0">
              <a:ea typeface="Calibri"/>
              <a:cs typeface="Calibri"/>
            </a:endParaRPr>
          </a:p>
        </p:txBody>
      </p:sp>
      <p:sp>
        <p:nvSpPr>
          <p:cNvPr id="4" name="Slide Number Placeholder 3"/>
          <p:cNvSpPr>
            <a:spLocks noGrp="1"/>
          </p:cNvSpPr>
          <p:nvPr>
            <p:ph type="sldNum" sz="quarter" idx="5"/>
          </p:nvPr>
        </p:nvSpPr>
        <p:spPr/>
        <p:txBody>
          <a:bodyPr/>
          <a:lstStyle/>
          <a:p>
            <a:fld id="{79230CFA-805A-4FD3-B3A0-DAAA5993DA17}" type="slidenum">
              <a:rPr lang="en-IN" smtClean="0"/>
              <a:t>9</a:t>
            </a:fld>
            <a:endParaRPr lang="en-IN" dirty="0"/>
          </a:p>
        </p:txBody>
      </p:sp>
    </p:spTree>
    <p:extLst>
      <p:ext uri="{BB962C8B-B14F-4D97-AF65-F5344CB8AC3E}">
        <p14:creationId xmlns:p14="http://schemas.microsoft.com/office/powerpoint/2010/main" val="426625865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with Imag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E1099AB-ABB9-4706-9E38-357EC2AB4032}"/>
              </a:ext>
            </a:extLst>
          </p:cNvPr>
          <p:cNvSpPr/>
          <p:nvPr userDrawn="1"/>
        </p:nvSpPr>
        <p:spPr>
          <a:xfrm>
            <a:off x="0" y="0"/>
            <a:ext cx="12192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11" name="Right Triangle 10">
            <a:extLst>
              <a:ext uri="{FF2B5EF4-FFF2-40B4-BE49-F238E27FC236}">
                <a16:creationId xmlns:a16="http://schemas.microsoft.com/office/drawing/2014/main" id="{037924D2-2AB4-4BE1-9687-836615C72DFC}"/>
              </a:ext>
            </a:extLst>
          </p:cNvPr>
          <p:cNvSpPr/>
          <p:nvPr userDrawn="1"/>
        </p:nvSpPr>
        <p:spPr>
          <a:xfrm flipV="1">
            <a:off x="0" y="-6"/>
            <a:ext cx="10625328" cy="5404110"/>
          </a:xfrm>
          <a:prstGeom prst="r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cxnSp>
        <p:nvCxnSpPr>
          <p:cNvPr id="16" name="Straight Connector 15">
            <a:extLst>
              <a:ext uri="{FF2B5EF4-FFF2-40B4-BE49-F238E27FC236}">
                <a16:creationId xmlns:a16="http://schemas.microsoft.com/office/drawing/2014/main" id="{A93BC534-BFA1-4292-899F-03AC711BF7C5}"/>
              </a:ext>
            </a:extLst>
          </p:cNvPr>
          <p:cNvCxnSpPr>
            <a:cxnSpLocks/>
          </p:cNvCxnSpPr>
          <p:nvPr userDrawn="1"/>
        </p:nvCxnSpPr>
        <p:spPr>
          <a:xfrm flipV="1">
            <a:off x="0" y="0"/>
            <a:ext cx="6030686" cy="300445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25" name="Picture Placeholder 24">
            <a:extLst>
              <a:ext uri="{FF2B5EF4-FFF2-40B4-BE49-F238E27FC236}">
                <a16:creationId xmlns:a16="http://schemas.microsoft.com/office/drawing/2014/main" id="{73B47EE6-EDE6-4881-B456-B37D9C1ADE38}"/>
              </a:ext>
            </a:extLst>
          </p:cNvPr>
          <p:cNvSpPr>
            <a:spLocks noGrp="1"/>
          </p:cNvSpPr>
          <p:nvPr>
            <p:ph type="pic" sz="quarter" idx="13"/>
          </p:nvPr>
        </p:nvSpPr>
        <p:spPr>
          <a:xfrm>
            <a:off x="1683398" y="860944"/>
            <a:ext cx="4428523" cy="5137089"/>
          </a:xfrm>
          <a:custGeom>
            <a:avLst/>
            <a:gdLst>
              <a:gd name="connsiteX0" fmla="*/ 2214261 w 4428523"/>
              <a:gd name="connsiteY0" fmla="*/ 0 h 5137089"/>
              <a:gd name="connsiteX1" fmla="*/ 4428523 w 4428523"/>
              <a:gd name="connsiteY1" fmla="*/ 1107131 h 5137089"/>
              <a:gd name="connsiteX2" fmla="*/ 4428523 w 4428523"/>
              <a:gd name="connsiteY2" fmla="*/ 4029957 h 5137089"/>
              <a:gd name="connsiteX3" fmla="*/ 2214261 w 4428523"/>
              <a:gd name="connsiteY3" fmla="*/ 5137089 h 5137089"/>
              <a:gd name="connsiteX4" fmla="*/ 0 w 4428523"/>
              <a:gd name="connsiteY4" fmla="*/ 4029957 h 5137089"/>
              <a:gd name="connsiteX5" fmla="*/ 0 w 4428523"/>
              <a:gd name="connsiteY5" fmla="*/ 1107131 h 5137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28523" h="5137089">
                <a:moveTo>
                  <a:pt x="2214261" y="0"/>
                </a:moveTo>
                <a:lnTo>
                  <a:pt x="4428523" y="1107131"/>
                </a:lnTo>
                <a:lnTo>
                  <a:pt x="4428523" y="4029957"/>
                </a:lnTo>
                <a:lnTo>
                  <a:pt x="2214261" y="5137089"/>
                </a:lnTo>
                <a:lnTo>
                  <a:pt x="0" y="4029957"/>
                </a:lnTo>
                <a:lnTo>
                  <a:pt x="0" y="1107131"/>
                </a:lnTo>
                <a:close/>
              </a:path>
            </a:pathLst>
          </a:custGeom>
        </p:spPr>
        <p:txBody>
          <a:bodyPr wrap="square" anchor="ctr">
            <a:noAutofit/>
          </a:bodyPr>
          <a:lstStyle>
            <a:lvl1pPr marL="0" indent="0" algn="ctr">
              <a:buNone/>
              <a:defRPr>
                <a:solidFill>
                  <a:schemeClr val="bg2"/>
                </a:solidFill>
              </a:defRPr>
            </a:lvl1pPr>
          </a:lstStyle>
          <a:p>
            <a:r>
              <a:rPr lang="en-US"/>
              <a:t>Click icon to add picture</a:t>
            </a:r>
            <a:endParaRPr lang="en-IN" dirty="0"/>
          </a:p>
        </p:txBody>
      </p:sp>
      <p:cxnSp>
        <p:nvCxnSpPr>
          <p:cNvPr id="18" name="Straight Connector 17">
            <a:extLst>
              <a:ext uri="{FF2B5EF4-FFF2-40B4-BE49-F238E27FC236}">
                <a16:creationId xmlns:a16="http://schemas.microsoft.com/office/drawing/2014/main" id="{EBEE4DB5-5DEF-4DDB-9764-FD834B9DCAEC}"/>
              </a:ext>
            </a:extLst>
          </p:cNvPr>
          <p:cNvCxnSpPr>
            <a:cxnSpLocks/>
          </p:cNvCxnSpPr>
          <p:nvPr userDrawn="1"/>
        </p:nvCxnSpPr>
        <p:spPr>
          <a:xfrm flipV="1">
            <a:off x="9004301" y="3924299"/>
            <a:ext cx="3187700" cy="168910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
        <p:nvSpPr>
          <p:cNvPr id="2" name="Title 1" title="Title">
            <a:extLst>
              <a:ext uri="{FF2B5EF4-FFF2-40B4-BE49-F238E27FC236}">
                <a16:creationId xmlns:a16="http://schemas.microsoft.com/office/drawing/2014/main" id="{A648E0EA-49ED-4F2D-A107-8FCE6301FC88}"/>
              </a:ext>
            </a:extLst>
          </p:cNvPr>
          <p:cNvSpPr>
            <a:spLocks noGrp="1"/>
          </p:cNvSpPr>
          <p:nvPr>
            <p:ph type="ctrTitle" hasCustomPrompt="1"/>
          </p:nvPr>
        </p:nvSpPr>
        <p:spPr>
          <a:xfrm>
            <a:off x="6375721" y="2006084"/>
            <a:ext cx="4853573" cy="1616252"/>
          </a:xfrm>
          <a:prstGeom prst="rect">
            <a:avLst/>
          </a:prstGeom>
        </p:spPr>
        <p:txBody>
          <a:bodyPr anchor="b">
            <a:normAutofit/>
          </a:bodyPr>
          <a:lstStyle>
            <a:lvl1pPr algn="l">
              <a:defRPr sz="4300" b="1">
                <a:solidFill>
                  <a:schemeClr val="accent1"/>
                </a:solidFill>
              </a:defRPr>
            </a:lvl1pPr>
          </a:lstStyle>
          <a:p>
            <a:r>
              <a:rPr lang="en-IN" dirty="0"/>
              <a:t>Click To Edit Master Title Style</a:t>
            </a:r>
            <a:endParaRPr lang="en-US" dirty="0"/>
          </a:p>
        </p:txBody>
      </p:sp>
      <p:sp>
        <p:nvSpPr>
          <p:cNvPr id="3" name="Subtitle 2" title="Subtitle">
            <a:extLst>
              <a:ext uri="{FF2B5EF4-FFF2-40B4-BE49-F238E27FC236}">
                <a16:creationId xmlns:a16="http://schemas.microsoft.com/office/drawing/2014/main" id="{06317687-D49E-41F7-A330-C78C728F0D12}"/>
              </a:ext>
            </a:extLst>
          </p:cNvPr>
          <p:cNvSpPr>
            <a:spLocks noGrp="1"/>
          </p:cNvSpPr>
          <p:nvPr>
            <p:ph type="subTitle" idx="1" hasCustomPrompt="1"/>
          </p:nvPr>
        </p:nvSpPr>
        <p:spPr>
          <a:xfrm>
            <a:off x="6375214" y="3640998"/>
            <a:ext cx="4854339" cy="1257574"/>
          </a:xfrm>
          <a:prstGeom prst="rect">
            <a:avLst/>
          </a:prstGeom>
        </p:spPr>
        <p:txBody>
          <a:bodyPr/>
          <a:lstStyle>
            <a:lvl1pPr marL="0" indent="0" algn="l">
              <a:buNone/>
              <a:defRPr sz="2400" b="0" i="0" spc="300">
                <a:solidFill>
                  <a:schemeClr val="tx1"/>
                </a:solidFill>
                <a:latin typeface="+mn-lt"/>
                <a:cs typeface="Calibri" panose="020F0502020204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IN" dirty="0"/>
          </a:p>
        </p:txBody>
      </p:sp>
      <p:cxnSp>
        <p:nvCxnSpPr>
          <p:cNvPr id="9" name="Straight Connector 8">
            <a:extLst>
              <a:ext uri="{FF2B5EF4-FFF2-40B4-BE49-F238E27FC236}">
                <a16:creationId xmlns:a16="http://schemas.microsoft.com/office/drawing/2014/main" id="{162849C0-AA0D-4E1A-B4B6-E6A5917AC0A5}"/>
              </a:ext>
            </a:extLst>
          </p:cNvPr>
          <p:cNvCxnSpPr>
            <a:cxnSpLocks/>
          </p:cNvCxnSpPr>
          <p:nvPr userDrawn="1"/>
        </p:nvCxnSpPr>
        <p:spPr>
          <a:xfrm flipV="1">
            <a:off x="-17837" y="4700016"/>
            <a:ext cx="1919789" cy="1001054"/>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5004501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7537" userDrawn="1">
          <p15:clr>
            <a:srgbClr val="FBAE40"/>
          </p15:clr>
        </p15:guide>
        <p15:guide id="3" pos="138" userDrawn="1">
          <p15:clr>
            <a:srgbClr val="FBAE40"/>
          </p15:clr>
        </p15:guide>
        <p15:guide id="4" orient="horz" pos="4178" userDrawn="1">
          <p15:clr>
            <a:srgbClr val="FBAE40"/>
          </p15:clr>
        </p15:guide>
        <p15:guide id="5" orient="horz" pos="142" userDrawn="1">
          <p15:clr>
            <a:srgbClr val="FBAE40"/>
          </p15:clr>
        </p15:guide>
        <p15:guide id="6" pos="2457" userDrawn="1">
          <p15:clr>
            <a:srgbClr val="FBAE40"/>
          </p15:clr>
        </p15:guide>
        <p15:guide id="7" pos="438"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E1099AB-ABB9-4706-9E38-357EC2AB4032}"/>
              </a:ext>
            </a:extLst>
          </p:cNvPr>
          <p:cNvSpPr/>
          <p:nvPr userDrawn="1"/>
        </p:nvSpPr>
        <p:spPr>
          <a:xfrm>
            <a:off x="0" y="0"/>
            <a:ext cx="12192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11" name="Right Triangle 10">
            <a:extLst>
              <a:ext uri="{FF2B5EF4-FFF2-40B4-BE49-F238E27FC236}">
                <a16:creationId xmlns:a16="http://schemas.microsoft.com/office/drawing/2014/main" id="{037924D2-2AB4-4BE1-9687-836615C72DFC}"/>
              </a:ext>
            </a:extLst>
          </p:cNvPr>
          <p:cNvSpPr/>
          <p:nvPr userDrawn="1"/>
        </p:nvSpPr>
        <p:spPr>
          <a:xfrm flipV="1">
            <a:off x="0" y="-6"/>
            <a:ext cx="10625328" cy="5404110"/>
          </a:xfrm>
          <a:prstGeom prst="r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cxnSp>
        <p:nvCxnSpPr>
          <p:cNvPr id="16" name="Straight Connector 15">
            <a:extLst>
              <a:ext uri="{FF2B5EF4-FFF2-40B4-BE49-F238E27FC236}">
                <a16:creationId xmlns:a16="http://schemas.microsoft.com/office/drawing/2014/main" id="{A93BC534-BFA1-4292-899F-03AC711BF7C5}"/>
              </a:ext>
            </a:extLst>
          </p:cNvPr>
          <p:cNvCxnSpPr>
            <a:cxnSpLocks/>
          </p:cNvCxnSpPr>
          <p:nvPr userDrawn="1"/>
        </p:nvCxnSpPr>
        <p:spPr>
          <a:xfrm flipV="1">
            <a:off x="0" y="0"/>
            <a:ext cx="6030686" cy="300445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EBEE4DB5-5DEF-4DDB-9764-FD834B9DCAEC}"/>
              </a:ext>
            </a:extLst>
          </p:cNvPr>
          <p:cNvCxnSpPr>
            <a:cxnSpLocks/>
          </p:cNvCxnSpPr>
          <p:nvPr userDrawn="1"/>
        </p:nvCxnSpPr>
        <p:spPr>
          <a:xfrm flipV="1">
            <a:off x="9004301" y="3924299"/>
            <a:ext cx="3187700" cy="168910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
        <p:nvSpPr>
          <p:cNvPr id="2" name="Title 1" title="Title">
            <a:extLst>
              <a:ext uri="{FF2B5EF4-FFF2-40B4-BE49-F238E27FC236}">
                <a16:creationId xmlns:a16="http://schemas.microsoft.com/office/drawing/2014/main" id="{A648E0EA-49ED-4F2D-A107-8FCE6301FC88}"/>
              </a:ext>
            </a:extLst>
          </p:cNvPr>
          <p:cNvSpPr>
            <a:spLocks noGrp="1"/>
          </p:cNvSpPr>
          <p:nvPr>
            <p:ph type="ctrTitle" hasCustomPrompt="1"/>
          </p:nvPr>
        </p:nvSpPr>
        <p:spPr>
          <a:xfrm>
            <a:off x="6375721" y="2006084"/>
            <a:ext cx="4853573" cy="1616252"/>
          </a:xfrm>
          <a:prstGeom prst="rect">
            <a:avLst/>
          </a:prstGeom>
        </p:spPr>
        <p:txBody>
          <a:bodyPr anchor="b">
            <a:normAutofit/>
          </a:bodyPr>
          <a:lstStyle>
            <a:lvl1pPr algn="l">
              <a:defRPr sz="4300" b="1">
                <a:solidFill>
                  <a:schemeClr val="accent1"/>
                </a:solidFill>
              </a:defRPr>
            </a:lvl1pPr>
          </a:lstStyle>
          <a:p>
            <a:r>
              <a:rPr lang="en-IN" dirty="0"/>
              <a:t>Click To Edit Master Title Style</a:t>
            </a:r>
            <a:endParaRPr lang="en-US" dirty="0"/>
          </a:p>
        </p:txBody>
      </p:sp>
      <p:sp>
        <p:nvSpPr>
          <p:cNvPr id="3" name="Subtitle 2" title="Subtitle">
            <a:extLst>
              <a:ext uri="{FF2B5EF4-FFF2-40B4-BE49-F238E27FC236}">
                <a16:creationId xmlns:a16="http://schemas.microsoft.com/office/drawing/2014/main" id="{06317687-D49E-41F7-A330-C78C728F0D12}"/>
              </a:ext>
            </a:extLst>
          </p:cNvPr>
          <p:cNvSpPr>
            <a:spLocks noGrp="1"/>
          </p:cNvSpPr>
          <p:nvPr>
            <p:ph type="subTitle" idx="1" hasCustomPrompt="1"/>
          </p:nvPr>
        </p:nvSpPr>
        <p:spPr>
          <a:xfrm>
            <a:off x="6375214" y="3640998"/>
            <a:ext cx="4854339" cy="1257574"/>
          </a:xfrm>
          <a:prstGeom prst="rect">
            <a:avLst/>
          </a:prstGeom>
        </p:spPr>
        <p:txBody>
          <a:bodyPr/>
          <a:lstStyle>
            <a:lvl1pPr marL="0" indent="0" algn="l">
              <a:buNone/>
              <a:defRPr sz="2400" b="0" i="0" spc="300">
                <a:solidFill>
                  <a:schemeClr val="tx1"/>
                </a:solidFill>
                <a:latin typeface="+mn-lt"/>
                <a:cs typeface="Calibri" panose="020F0502020204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IN" dirty="0"/>
          </a:p>
        </p:txBody>
      </p:sp>
      <p:cxnSp>
        <p:nvCxnSpPr>
          <p:cNvPr id="9" name="Straight Connector 8">
            <a:extLst>
              <a:ext uri="{FF2B5EF4-FFF2-40B4-BE49-F238E27FC236}">
                <a16:creationId xmlns:a16="http://schemas.microsoft.com/office/drawing/2014/main" id="{162849C0-AA0D-4E1A-B4B6-E6A5917AC0A5}"/>
              </a:ext>
            </a:extLst>
          </p:cNvPr>
          <p:cNvCxnSpPr>
            <a:cxnSpLocks/>
          </p:cNvCxnSpPr>
          <p:nvPr userDrawn="1"/>
        </p:nvCxnSpPr>
        <p:spPr>
          <a:xfrm flipV="1">
            <a:off x="-17837" y="4700016"/>
            <a:ext cx="1919789" cy="1001054"/>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80920470"/>
      </p:ext>
    </p:extLst>
  </p:cSld>
  <p:clrMapOvr>
    <a:masterClrMapping/>
  </p:clrMapOvr>
  <p:extLst>
    <p:ext uri="{DCECCB84-F9BA-43D5-87BE-67443E8EF086}">
      <p15:sldGuideLst xmlns:p15="http://schemas.microsoft.com/office/powerpoint/2012/main">
        <p15:guide id="1" orient="horz" pos="2160">
          <p15:clr>
            <a:srgbClr val="FBAE40"/>
          </p15:clr>
        </p15:guide>
        <p15:guide id="2" pos="7537">
          <p15:clr>
            <a:srgbClr val="FBAE40"/>
          </p15:clr>
        </p15:guide>
        <p15:guide id="3" pos="138">
          <p15:clr>
            <a:srgbClr val="FBAE40"/>
          </p15:clr>
        </p15:guide>
        <p15:guide id="4" orient="horz" pos="4178">
          <p15:clr>
            <a:srgbClr val="FBAE40"/>
          </p15:clr>
        </p15:guide>
        <p15:guide id="5" orient="horz" pos="142">
          <p15:clr>
            <a:srgbClr val="FBAE40"/>
          </p15:clr>
        </p15:guide>
        <p15:guide id="6" pos="2457">
          <p15:clr>
            <a:srgbClr val="FBAE40"/>
          </p15:clr>
        </p15:guide>
        <p15:guide id="7" pos="438">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33B31A5E-1244-4689-B513-C78E3C4E53B2}"/>
              </a:ext>
            </a:extLst>
          </p:cNvPr>
          <p:cNvSpPr/>
          <p:nvPr userDrawn="1"/>
        </p:nvSpPr>
        <p:spPr>
          <a:xfrm>
            <a:off x="0" y="0"/>
            <a:ext cx="12192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19" name="Right Triangle 18">
            <a:extLst>
              <a:ext uri="{FF2B5EF4-FFF2-40B4-BE49-F238E27FC236}">
                <a16:creationId xmlns:a16="http://schemas.microsoft.com/office/drawing/2014/main" id="{71D0E8AA-902F-440D-9C55-2A391C22396A}"/>
              </a:ext>
            </a:extLst>
          </p:cNvPr>
          <p:cNvSpPr/>
          <p:nvPr userDrawn="1"/>
        </p:nvSpPr>
        <p:spPr>
          <a:xfrm flipV="1">
            <a:off x="0" y="-6"/>
            <a:ext cx="10625328" cy="5404110"/>
          </a:xfrm>
          <a:prstGeom prst="r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17" name="Parallelogram 16">
            <a:extLst>
              <a:ext uri="{FF2B5EF4-FFF2-40B4-BE49-F238E27FC236}">
                <a16:creationId xmlns:a16="http://schemas.microsoft.com/office/drawing/2014/main" id="{7D937721-835D-4D84-94A3-6C79D4639514}"/>
              </a:ext>
            </a:extLst>
          </p:cNvPr>
          <p:cNvSpPr/>
          <p:nvPr userDrawn="1"/>
        </p:nvSpPr>
        <p:spPr>
          <a:xfrm rot="19958790">
            <a:off x="-637324" y="3588176"/>
            <a:ext cx="3860162" cy="1746952"/>
          </a:xfrm>
          <a:prstGeom prst="parallelogram">
            <a:avLst>
              <a:gd name="adj" fmla="val 53218"/>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cxnSp>
        <p:nvCxnSpPr>
          <p:cNvPr id="18" name="Straight Connector 17">
            <a:extLst>
              <a:ext uri="{FF2B5EF4-FFF2-40B4-BE49-F238E27FC236}">
                <a16:creationId xmlns:a16="http://schemas.microsoft.com/office/drawing/2014/main" id="{732BB30B-8262-4715-998F-AAF6A81ADFD3}"/>
              </a:ext>
            </a:extLst>
          </p:cNvPr>
          <p:cNvCxnSpPr>
            <a:cxnSpLocks/>
          </p:cNvCxnSpPr>
          <p:nvPr userDrawn="1"/>
        </p:nvCxnSpPr>
        <p:spPr>
          <a:xfrm flipV="1">
            <a:off x="0" y="1010090"/>
            <a:ext cx="1785257" cy="90750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00" name="Title 1" title="Title">
            <a:extLst>
              <a:ext uri="{FF2B5EF4-FFF2-40B4-BE49-F238E27FC236}">
                <a16:creationId xmlns:a16="http://schemas.microsoft.com/office/drawing/2014/main" id="{4D7EF399-DAA5-44EC-B712-79C755FE84CB}"/>
              </a:ext>
            </a:extLst>
          </p:cNvPr>
          <p:cNvSpPr>
            <a:spLocks noGrp="1"/>
          </p:cNvSpPr>
          <p:nvPr>
            <p:ph type="title" hasCustomPrompt="1"/>
          </p:nvPr>
        </p:nvSpPr>
        <p:spPr>
          <a:xfrm>
            <a:off x="6283842" y="1987420"/>
            <a:ext cx="4911633" cy="1789855"/>
          </a:xfrm>
          <a:prstGeom prst="rect">
            <a:avLst/>
          </a:prstGeom>
        </p:spPr>
        <p:txBody>
          <a:bodyPr anchor="b">
            <a:normAutofit/>
          </a:bodyPr>
          <a:lstStyle>
            <a:lvl1pPr>
              <a:defRPr sz="4000" b="1">
                <a:solidFill>
                  <a:schemeClr val="accent1"/>
                </a:solidFill>
                <a:latin typeface="+mj-lt"/>
                <a:cs typeface="Calibri Light" panose="020F0302020204030204" pitchFamily="34" charset="0"/>
              </a:defRPr>
            </a:lvl1pPr>
          </a:lstStyle>
          <a:p>
            <a:r>
              <a:rPr lang="en-IN" dirty="0"/>
              <a:t>Click To Edit Master Title Style</a:t>
            </a:r>
            <a:endParaRPr lang="en-US" dirty="0"/>
          </a:p>
        </p:txBody>
      </p:sp>
      <p:sp>
        <p:nvSpPr>
          <p:cNvPr id="101" name="Text Placeholder 2" title="Subtitle">
            <a:extLst>
              <a:ext uri="{FF2B5EF4-FFF2-40B4-BE49-F238E27FC236}">
                <a16:creationId xmlns:a16="http://schemas.microsoft.com/office/drawing/2014/main" id="{26D13BFA-61B0-402F-8611-02D3DFDBEBCB}"/>
              </a:ext>
            </a:extLst>
          </p:cNvPr>
          <p:cNvSpPr>
            <a:spLocks noGrp="1"/>
          </p:cNvSpPr>
          <p:nvPr>
            <p:ph type="body" idx="1" hasCustomPrompt="1"/>
          </p:nvPr>
        </p:nvSpPr>
        <p:spPr>
          <a:xfrm>
            <a:off x="6283842" y="3792046"/>
            <a:ext cx="4911633" cy="910580"/>
          </a:xfrm>
          <a:prstGeom prst="rect">
            <a:avLst/>
          </a:prstGeom>
        </p:spPr>
        <p:txBody>
          <a:bodyPr>
            <a:normAutofit/>
          </a:bodyPr>
          <a:lstStyle>
            <a:lvl1pPr marL="0" indent="0">
              <a:buNone/>
              <a:defRPr sz="2000" b="0" i="0" spc="300">
                <a:solidFill>
                  <a:schemeClr val="tx1"/>
                </a:solidFill>
                <a:latin typeface="+mn-lt"/>
                <a:cs typeface="Calibri" panose="020F050202020403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cxnSp>
        <p:nvCxnSpPr>
          <p:cNvPr id="21" name="Straight Connector 20">
            <a:extLst>
              <a:ext uri="{FF2B5EF4-FFF2-40B4-BE49-F238E27FC236}">
                <a16:creationId xmlns:a16="http://schemas.microsoft.com/office/drawing/2014/main" id="{DA0A0C24-D997-4E78-951F-AFB51C70EFCC}"/>
              </a:ext>
            </a:extLst>
          </p:cNvPr>
          <p:cNvCxnSpPr>
            <a:cxnSpLocks/>
          </p:cNvCxnSpPr>
          <p:nvPr userDrawn="1"/>
        </p:nvCxnSpPr>
        <p:spPr>
          <a:xfrm flipV="1">
            <a:off x="9004301" y="3924299"/>
            <a:ext cx="3187700" cy="168910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
        <p:nvSpPr>
          <p:cNvPr id="25" name="Parallelogram 24">
            <a:extLst>
              <a:ext uri="{FF2B5EF4-FFF2-40B4-BE49-F238E27FC236}">
                <a16:creationId xmlns:a16="http://schemas.microsoft.com/office/drawing/2014/main" id="{E123A0CF-50D6-46EC-8BF6-43E38AFCD588}"/>
              </a:ext>
            </a:extLst>
          </p:cNvPr>
          <p:cNvSpPr/>
          <p:nvPr userDrawn="1"/>
        </p:nvSpPr>
        <p:spPr>
          <a:xfrm>
            <a:off x="7754112" y="0"/>
            <a:ext cx="2258568" cy="742819"/>
          </a:xfrm>
          <a:prstGeom prst="parallelogram">
            <a:avLst>
              <a:gd name="adj" fmla="val 195850"/>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IN" dirty="0"/>
          </a:p>
        </p:txBody>
      </p:sp>
      <p:cxnSp>
        <p:nvCxnSpPr>
          <p:cNvPr id="26" name="Straight Connector 25">
            <a:extLst>
              <a:ext uri="{FF2B5EF4-FFF2-40B4-BE49-F238E27FC236}">
                <a16:creationId xmlns:a16="http://schemas.microsoft.com/office/drawing/2014/main" id="{2B2F1D2E-B631-4CB1-9448-2B50F8C46316}"/>
              </a:ext>
            </a:extLst>
          </p:cNvPr>
          <p:cNvCxnSpPr>
            <a:cxnSpLocks/>
          </p:cNvCxnSpPr>
          <p:nvPr userDrawn="1"/>
        </p:nvCxnSpPr>
        <p:spPr>
          <a:xfrm flipV="1">
            <a:off x="0" y="408562"/>
            <a:ext cx="6595353" cy="3403148"/>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5CF69447-82AD-475F-A3AE-3D7FF61DBFE2}"/>
              </a:ext>
            </a:extLst>
          </p:cNvPr>
          <p:cNvCxnSpPr>
            <a:cxnSpLocks/>
          </p:cNvCxnSpPr>
          <p:nvPr userDrawn="1"/>
        </p:nvCxnSpPr>
        <p:spPr>
          <a:xfrm flipV="1">
            <a:off x="-17837" y="5266944"/>
            <a:ext cx="1919789" cy="1001054"/>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24" name="Parallelogram 23">
            <a:extLst>
              <a:ext uri="{FF2B5EF4-FFF2-40B4-BE49-F238E27FC236}">
                <a16:creationId xmlns:a16="http://schemas.microsoft.com/office/drawing/2014/main" id="{FC8C82F3-94EE-4B4F-A01D-993A41BC00B1}"/>
              </a:ext>
            </a:extLst>
          </p:cNvPr>
          <p:cNvSpPr/>
          <p:nvPr userDrawn="1"/>
        </p:nvSpPr>
        <p:spPr>
          <a:xfrm rot="19958790">
            <a:off x="-139035" y="3407045"/>
            <a:ext cx="1438399" cy="236580"/>
          </a:xfrm>
          <a:prstGeom prst="parallelogram">
            <a:avLst>
              <a:gd name="adj" fmla="val 53218"/>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Tree>
    <p:extLst>
      <p:ext uri="{BB962C8B-B14F-4D97-AF65-F5344CB8AC3E}">
        <p14:creationId xmlns:p14="http://schemas.microsoft.com/office/powerpoint/2010/main" val="3289179159"/>
      </p:ext>
    </p:extLst>
  </p:cSld>
  <p:clrMapOvr>
    <a:masterClrMapping/>
  </p:clrMapOvr>
  <p:extLst>
    <p:ext uri="{DCECCB84-F9BA-43D5-87BE-67443E8EF086}">
      <p15:sldGuideLst xmlns:p15="http://schemas.microsoft.com/office/powerpoint/2012/main">
        <p15:guide id="1" orient="horz" pos="2183">
          <p15:clr>
            <a:srgbClr val="FBAE40"/>
          </p15:clr>
        </p15:guide>
        <p15:guide id="2" pos="3840">
          <p15:clr>
            <a:srgbClr val="FBAE40"/>
          </p15:clr>
        </p15:guide>
        <p15:guide id="3" pos="143">
          <p15:clr>
            <a:srgbClr val="FBAE40"/>
          </p15:clr>
        </p15:guide>
        <p15:guide id="4" orient="horz" pos="4170">
          <p15:clr>
            <a:srgbClr val="FBAE40"/>
          </p15:clr>
        </p15:guide>
        <p15:guide id="5" pos="7537">
          <p15:clr>
            <a:srgbClr val="FBAE40"/>
          </p15:clr>
        </p15:guide>
        <p15:guide id="6" orient="horz" pos="142">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4" name="Rectangle 33">
            <a:extLst>
              <a:ext uri="{FF2B5EF4-FFF2-40B4-BE49-F238E27FC236}">
                <a16:creationId xmlns:a16="http://schemas.microsoft.com/office/drawing/2014/main" id="{9111EB29-9262-4594-8717-356AB3816AA6}"/>
              </a:ext>
            </a:extLst>
          </p:cNvPr>
          <p:cNvSpPr/>
          <p:nvPr userDrawn="1"/>
        </p:nvSpPr>
        <p:spPr>
          <a:xfrm>
            <a:off x="0" y="1"/>
            <a:ext cx="12192000" cy="68579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cxnSp>
        <p:nvCxnSpPr>
          <p:cNvPr id="22" name="Straight Connector 21">
            <a:extLst>
              <a:ext uri="{FF2B5EF4-FFF2-40B4-BE49-F238E27FC236}">
                <a16:creationId xmlns:a16="http://schemas.microsoft.com/office/drawing/2014/main" id="{01AF1CF9-9F46-4541-8FF1-B9C53244EE1A}"/>
              </a:ext>
            </a:extLst>
          </p:cNvPr>
          <p:cNvCxnSpPr>
            <a:cxnSpLocks/>
          </p:cNvCxnSpPr>
          <p:nvPr userDrawn="1"/>
        </p:nvCxnSpPr>
        <p:spPr>
          <a:xfrm flipH="1" flipV="1">
            <a:off x="-9247" y="3633967"/>
            <a:ext cx="1912619" cy="1572989"/>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grpSp>
        <p:nvGrpSpPr>
          <p:cNvPr id="23" name="Group 22">
            <a:extLst>
              <a:ext uri="{FF2B5EF4-FFF2-40B4-BE49-F238E27FC236}">
                <a16:creationId xmlns:a16="http://schemas.microsoft.com/office/drawing/2014/main" id="{AB0E1BA4-80FE-4826-BA2F-083C3A5BB7FA}"/>
              </a:ext>
            </a:extLst>
          </p:cNvPr>
          <p:cNvGrpSpPr/>
          <p:nvPr userDrawn="1"/>
        </p:nvGrpSpPr>
        <p:grpSpPr>
          <a:xfrm flipH="1">
            <a:off x="7561328" y="0"/>
            <a:ext cx="4831840" cy="3541007"/>
            <a:chOff x="-192127" y="-2"/>
            <a:chExt cx="4831840" cy="3367272"/>
          </a:xfrm>
        </p:grpSpPr>
        <p:sp>
          <p:nvSpPr>
            <p:cNvPr id="26" name="Diagonal Stripe 25">
              <a:extLst>
                <a:ext uri="{FF2B5EF4-FFF2-40B4-BE49-F238E27FC236}">
                  <a16:creationId xmlns:a16="http://schemas.microsoft.com/office/drawing/2014/main" id="{0697993E-CD44-40B9-805C-77BC608618A7}"/>
                </a:ext>
              </a:extLst>
            </p:cNvPr>
            <p:cNvSpPr/>
            <p:nvPr userDrawn="1"/>
          </p:nvSpPr>
          <p:spPr>
            <a:xfrm>
              <a:off x="0" y="-1"/>
              <a:ext cx="4639713" cy="3367271"/>
            </a:xfrm>
            <a:prstGeom prst="diagStripe">
              <a:avLst>
                <a:gd name="adj" fmla="val 51202"/>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solidFill>
                  <a:schemeClr val="tx1"/>
                </a:solidFill>
              </a:endParaRPr>
            </a:p>
          </p:txBody>
        </p:sp>
        <p:cxnSp>
          <p:nvCxnSpPr>
            <p:cNvPr id="28" name="Straight Connector 27">
              <a:extLst>
                <a:ext uri="{FF2B5EF4-FFF2-40B4-BE49-F238E27FC236}">
                  <a16:creationId xmlns:a16="http://schemas.microsoft.com/office/drawing/2014/main" id="{DDBD869A-51AE-4AC9-A3E0-38E8C732B1E8}"/>
                </a:ext>
              </a:extLst>
            </p:cNvPr>
            <p:cNvCxnSpPr>
              <a:cxnSpLocks/>
            </p:cNvCxnSpPr>
            <p:nvPr userDrawn="1"/>
          </p:nvCxnSpPr>
          <p:spPr>
            <a:xfrm flipV="1">
              <a:off x="1433638" y="-2"/>
              <a:ext cx="1240971" cy="91659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30" name="Parallelogram 29">
              <a:extLst>
                <a:ext uri="{FF2B5EF4-FFF2-40B4-BE49-F238E27FC236}">
                  <a16:creationId xmlns:a16="http://schemas.microsoft.com/office/drawing/2014/main" id="{DE18C3B6-28E6-4BBC-B634-F81DE5A9D13C}"/>
                </a:ext>
              </a:extLst>
            </p:cNvPr>
            <p:cNvSpPr/>
            <p:nvPr userDrawn="1"/>
          </p:nvSpPr>
          <p:spPr>
            <a:xfrm rot="19421162">
              <a:off x="-192127" y="1140864"/>
              <a:ext cx="1354398" cy="214994"/>
            </a:xfrm>
            <a:prstGeom prst="parallelogram">
              <a:avLst>
                <a:gd name="adj" fmla="val 72003"/>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grpSp>
      <p:sp>
        <p:nvSpPr>
          <p:cNvPr id="25" name="TextBox 24">
            <a:extLst>
              <a:ext uri="{FF2B5EF4-FFF2-40B4-BE49-F238E27FC236}">
                <a16:creationId xmlns:a16="http://schemas.microsoft.com/office/drawing/2014/main" id="{F0BB4D3D-930C-4FF4-BB7C-2CB24208150C}"/>
              </a:ext>
            </a:extLst>
          </p:cNvPr>
          <p:cNvSpPr txBox="1"/>
          <p:nvPr userDrawn="1"/>
        </p:nvSpPr>
        <p:spPr>
          <a:xfrm>
            <a:off x="11072378" y="235732"/>
            <a:ext cx="814647" cy="615553"/>
          </a:xfrm>
          <a:prstGeom prst="rect">
            <a:avLst/>
          </a:prstGeom>
          <a:noFill/>
        </p:spPr>
        <p:txBody>
          <a:bodyPr wrap="none" rtlCol="0">
            <a:spAutoFit/>
          </a:bodyPr>
          <a:lstStyle/>
          <a:p>
            <a:r>
              <a:rPr lang="en-US" sz="3400" b="1" dirty="0">
                <a:solidFill>
                  <a:schemeClr val="bg1"/>
                </a:solidFill>
                <a:latin typeface="Arial Black" panose="020B0A04020102020204" pitchFamily="34" charset="0"/>
              </a:rPr>
              <a:t>FR</a:t>
            </a:r>
            <a:endParaRPr lang="en-IN" sz="3400" b="1" dirty="0">
              <a:solidFill>
                <a:schemeClr val="bg1"/>
              </a:solidFill>
              <a:latin typeface="Arial Black" panose="020B0A04020102020204" pitchFamily="34" charset="0"/>
            </a:endParaRPr>
          </a:p>
        </p:txBody>
      </p:sp>
      <p:sp>
        <p:nvSpPr>
          <p:cNvPr id="36" name="Parallelogram 35">
            <a:extLst>
              <a:ext uri="{FF2B5EF4-FFF2-40B4-BE49-F238E27FC236}">
                <a16:creationId xmlns:a16="http://schemas.microsoft.com/office/drawing/2014/main" id="{4EBB76E7-943E-4038-B700-114F66FBC609}"/>
              </a:ext>
            </a:extLst>
          </p:cNvPr>
          <p:cNvSpPr/>
          <p:nvPr userDrawn="1"/>
        </p:nvSpPr>
        <p:spPr>
          <a:xfrm flipH="1">
            <a:off x="6679908" y="1"/>
            <a:ext cx="1447800" cy="639064"/>
          </a:xfrm>
          <a:prstGeom prst="parallelogram">
            <a:avLst>
              <a:gd name="adj" fmla="val 135617"/>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IN" dirty="0"/>
          </a:p>
        </p:txBody>
      </p:sp>
      <p:sp>
        <p:nvSpPr>
          <p:cNvPr id="2" name="Footer Placeholder 1">
            <a:extLst>
              <a:ext uri="{FF2B5EF4-FFF2-40B4-BE49-F238E27FC236}">
                <a16:creationId xmlns:a16="http://schemas.microsoft.com/office/drawing/2014/main" id="{03E79E9C-D961-6E47-A5C6-57689BAFF243}"/>
              </a:ext>
            </a:extLst>
          </p:cNvPr>
          <p:cNvSpPr>
            <a:spLocks noGrp="1"/>
          </p:cNvSpPr>
          <p:nvPr>
            <p:ph type="ftr" sz="quarter" idx="17"/>
          </p:nvPr>
        </p:nvSpPr>
        <p:spPr/>
        <p:txBody>
          <a:bodyPr/>
          <a:lstStyle>
            <a:lvl1pPr algn="l">
              <a:defRPr/>
            </a:lvl1pPr>
          </a:lstStyle>
          <a:p>
            <a:r>
              <a:rPr lang="en-IN" dirty="0"/>
              <a:t>Add a footer</a:t>
            </a:r>
          </a:p>
        </p:txBody>
      </p:sp>
      <p:sp>
        <p:nvSpPr>
          <p:cNvPr id="3" name="Slide Number Placeholder 2">
            <a:extLst>
              <a:ext uri="{FF2B5EF4-FFF2-40B4-BE49-F238E27FC236}">
                <a16:creationId xmlns:a16="http://schemas.microsoft.com/office/drawing/2014/main" id="{B08BE157-60F2-194D-8C13-4AE120FC9EDE}"/>
              </a:ext>
            </a:extLst>
          </p:cNvPr>
          <p:cNvSpPr>
            <a:spLocks noGrp="1"/>
          </p:cNvSpPr>
          <p:nvPr>
            <p:ph type="sldNum" sz="quarter" idx="18"/>
          </p:nvPr>
        </p:nvSpPr>
        <p:spPr/>
        <p:txBody>
          <a:bodyPr/>
          <a:lstStyle/>
          <a:p>
            <a:fld id="{8699F50C-BE38-4BD0-BA84-9B090E1F2B9B}" type="slidenum">
              <a:rPr lang="en-IN" smtClean="0"/>
              <a:t>‹#›</a:t>
            </a:fld>
            <a:endParaRPr lang="en-IN" dirty="0"/>
          </a:p>
        </p:txBody>
      </p:sp>
      <p:sp>
        <p:nvSpPr>
          <p:cNvPr id="27" name="Title 1" title="Title ">
            <a:extLst>
              <a:ext uri="{FF2B5EF4-FFF2-40B4-BE49-F238E27FC236}">
                <a16:creationId xmlns:a16="http://schemas.microsoft.com/office/drawing/2014/main" id="{C3CC34F4-862A-42E7-B2FA-7B511CC2E879}"/>
              </a:ext>
            </a:extLst>
          </p:cNvPr>
          <p:cNvSpPr>
            <a:spLocks noGrp="1"/>
          </p:cNvSpPr>
          <p:nvPr>
            <p:ph type="title" hasCustomPrompt="1"/>
          </p:nvPr>
        </p:nvSpPr>
        <p:spPr>
          <a:xfrm>
            <a:off x="518678" y="209028"/>
            <a:ext cx="8333222" cy="1147969"/>
          </a:xfrm>
          <a:prstGeom prst="rect">
            <a:avLst/>
          </a:prstGeom>
        </p:spPr>
        <p:txBody>
          <a:bodyPr bIns="0" anchor="b">
            <a:normAutofit/>
          </a:bodyPr>
          <a:lstStyle>
            <a:lvl1pPr>
              <a:defRPr sz="4400" b="1">
                <a:solidFill>
                  <a:schemeClr val="bg1"/>
                </a:solidFill>
              </a:defRPr>
            </a:lvl1pPr>
          </a:lstStyle>
          <a:p>
            <a:r>
              <a:rPr lang="en-US" dirty="0"/>
              <a:t>Click to Edit Master Title Style </a:t>
            </a:r>
            <a:endParaRPr lang="en-IN" dirty="0"/>
          </a:p>
        </p:txBody>
      </p:sp>
      <p:sp>
        <p:nvSpPr>
          <p:cNvPr id="29" name="Content Placeholder 2">
            <a:extLst>
              <a:ext uri="{FF2B5EF4-FFF2-40B4-BE49-F238E27FC236}">
                <a16:creationId xmlns:a16="http://schemas.microsoft.com/office/drawing/2014/main" id="{1FAE0C34-9220-45F0-9FC2-9FE7C994E7BD}"/>
              </a:ext>
            </a:extLst>
          </p:cNvPr>
          <p:cNvSpPr>
            <a:spLocks noGrp="1"/>
          </p:cNvSpPr>
          <p:nvPr>
            <p:ph idx="1"/>
          </p:nvPr>
        </p:nvSpPr>
        <p:spPr>
          <a:xfrm>
            <a:off x="518678" y="1671924"/>
            <a:ext cx="10835122" cy="4505039"/>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07459636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393">
          <p15:clr>
            <a:srgbClr val="FBAE40"/>
          </p15:clr>
        </p15:guide>
        <p15:guide id="4" pos="7423">
          <p15:clr>
            <a:srgbClr val="FBAE40"/>
          </p15:clr>
        </p15:guide>
        <p15:guide id="5" orient="horz" pos="777">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4" name="Rectangle 33">
            <a:extLst>
              <a:ext uri="{FF2B5EF4-FFF2-40B4-BE49-F238E27FC236}">
                <a16:creationId xmlns:a16="http://schemas.microsoft.com/office/drawing/2014/main" id="{9111EB29-9262-4594-8717-356AB3816AA6}"/>
              </a:ext>
            </a:extLst>
          </p:cNvPr>
          <p:cNvSpPr/>
          <p:nvPr userDrawn="1"/>
        </p:nvSpPr>
        <p:spPr>
          <a:xfrm>
            <a:off x="0" y="1"/>
            <a:ext cx="12192000" cy="68579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cxnSp>
        <p:nvCxnSpPr>
          <p:cNvPr id="22" name="Straight Connector 21">
            <a:extLst>
              <a:ext uri="{FF2B5EF4-FFF2-40B4-BE49-F238E27FC236}">
                <a16:creationId xmlns:a16="http://schemas.microsoft.com/office/drawing/2014/main" id="{01AF1CF9-9F46-4541-8FF1-B9C53244EE1A}"/>
              </a:ext>
            </a:extLst>
          </p:cNvPr>
          <p:cNvCxnSpPr>
            <a:cxnSpLocks/>
          </p:cNvCxnSpPr>
          <p:nvPr userDrawn="1"/>
        </p:nvCxnSpPr>
        <p:spPr>
          <a:xfrm flipH="1" flipV="1">
            <a:off x="-9247" y="3633967"/>
            <a:ext cx="1912619" cy="1572989"/>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grpSp>
        <p:nvGrpSpPr>
          <p:cNvPr id="23" name="Group 22">
            <a:extLst>
              <a:ext uri="{FF2B5EF4-FFF2-40B4-BE49-F238E27FC236}">
                <a16:creationId xmlns:a16="http://schemas.microsoft.com/office/drawing/2014/main" id="{AB0E1BA4-80FE-4826-BA2F-083C3A5BB7FA}"/>
              </a:ext>
            </a:extLst>
          </p:cNvPr>
          <p:cNvGrpSpPr/>
          <p:nvPr userDrawn="1"/>
        </p:nvGrpSpPr>
        <p:grpSpPr>
          <a:xfrm flipH="1">
            <a:off x="7561328" y="0"/>
            <a:ext cx="4831840" cy="3541007"/>
            <a:chOff x="-192127" y="-2"/>
            <a:chExt cx="4831840" cy="3367272"/>
          </a:xfrm>
        </p:grpSpPr>
        <p:sp>
          <p:nvSpPr>
            <p:cNvPr id="26" name="Diagonal Stripe 25">
              <a:extLst>
                <a:ext uri="{FF2B5EF4-FFF2-40B4-BE49-F238E27FC236}">
                  <a16:creationId xmlns:a16="http://schemas.microsoft.com/office/drawing/2014/main" id="{0697993E-CD44-40B9-805C-77BC608618A7}"/>
                </a:ext>
              </a:extLst>
            </p:cNvPr>
            <p:cNvSpPr/>
            <p:nvPr userDrawn="1"/>
          </p:nvSpPr>
          <p:spPr>
            <a:xfrm>
              <a:off x="0" y="-1"/>
              <a:ext cx="4639713" cy="3367271"/>
            </a:xfrm>
            <a:prstGeom prst="diagStripe">
              <a:avLst>
                <a:gd name="adj" fmla="val 51202"/>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solidFill>
                  <a:schemeClr val="tx1"/>
                </a:solidFill>
              </a:endParaRPr>
            </a:p>
          </p:txBody>
        </p:sp>
        <p:cxnSp>
          <p:nvCxnSpPr>
            <p:cNvPr id="28" name="Straight Connector 27">
              <a:extLst>
                <a:ext uri="{FF2B5EF4-FFF2-40B4-BE49-F238E27FC236}">
                  <a16:creationId xmlns:a16="http://schemas.microsoft.com/office/drawing/2014/main" id="{DDBD869A-51AE-4AC9-A3E0-38E8C732B1E8}"/>
                </a:ext>
              </a:extLst>
            </p:cNvPr>
            <p:cNvCxnSpPr>
              <a:cxnSpLocks/>
            </p:cNvCxnSpPr>
            <p:nvPr userDrawn="1"/>
          </p:nvCxnSpPr>
          <p:spPr>
            <a:xfrm flipV="1">
              <a:off x="1433638" y="-2"/>
              <a:ext cx="1240971" cy="91659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30" name="Parallelogram 29">
              <a:extLst>
                <a:ext uri="{FF2B5EF4-FFF2-40B4-BE49-F238E27FC236}">
                  <a16:creationId xmlns:a16="http://schemas.microsoft.com/office/drawing/2014/main" id="{DE18C3B6-28E6-4BBC-B634-F81DE5A9D13C}"/>
                </a:ext>
              </a:extLst>
            </p:cNvPr>
            <p:cNvSpPr/>
            <p:nvPr userDrawn="1"/>
          </p:nvSpPr>
          <p:spPr>
            <a:xfrm rot="19421162">
              <a:off x="-192127" y="1140864"/>
              <a:ext cx="1354398" cy="214994"/>
            </a:xfrm>
            <a:prstGeom prst="parallelogram">
              <a:avLst>
                <a:gd name="adj" fmla="val 72003"/>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grpSp>
      <p:sp>
        <p:nvSpPr>
          <p:cNvPr id="25" name="TextBox 24">
            <a:extLst>
              <a:ext uri="{FF2B5EF4-FFF2-40B4-BE49-F238E27FC236}">
                <a16:creationId xmlns:a16="http://schemas.microsoft.com/office/drawing/2014/main" id="{F0BB4D3D-930C-4FF4-BB7C-2CB24208150C}"/>
              </a:ext>
            </a:extLst>
          </p:cNvPr>
          <p:cNvSpPr txBox="1"/>
          <p:nvPr userDrawn="1"/>
        </p:nvSpPr>
        <p:spPr>
          <a:xfrm>
            <a:off x="11072378" y="235732"/>
            <a:ext cx="814647" cy="615553"/>
          </a:xfrm>
          <a:prstGeom prst="rect">
            <a:avLst/>
          </a:prstGeom>
          <a:noFill/>
        </p:spPr>
        <p:txBody>
          <a:bodyPr wrap="none" rtlCol="0">
            <a:spAutoFit/>
          </a:bodyPr>
          <a:lstStyle/>
          <a:p>
            <a:r>
              <a:rPr lang="en-US" sz="3400" b="1" dirty="0">
                <a:solidFill>
                  <a:schemeClr val="bg1"/>
                </a:solidFill>
                <a:latin typeface="Arial Black" panose="020B0A04020102020204" pitchFamily="34" charset="0"/>
              </a:rPr>
              <a:t>FR</a:t>
            </a:r>
            <a:endParaRPr lang="en-IN" sz="3400" b="1" dirty="0">
              <a:solidFill>
                <a:schemeClr val="bg1"/>
              </a:solidFill>
              <a:latin typeface="Arial Black" panose="020B0A04020102020204" pitchFamily="34" charset="0"/>
            </a:endParaRPr>
          </a:p>
        </p:txBody>
      </p:sp>
      <p:sp>
        <p:nvSpPr>
          <p:cNvPr id="36" name="Parallelogram 35">
            <a:extLst>
              <a:ext uri="{FF2B5EF4-FFF2-40B4-BE49-F238E27FC236}">
                <a16:creationId xmlns:a16="http://schemas.microsoft.com/office/drawing/2014/main" id="{4EBB76E7-943E-4038-B700-114F66FBC609}"/>
              </a:ext>
            </a:extLst>
          </p:cNvPr>
          <p:cNvSpPr/>
          <p:nvPr userDrawn="1"/>
        </p:nvSpPr>
        <p:spPr>
          <a:xfrm flipH="1">
            <a:off x="6679908" y="1"/>
            <a:ext cx="1447800" cy="639064"/>
          </a:xfrm>
          <a:prstGeom prst="parallelogram">
            <a:avLst>
              <a:gd name="adj" fmla="val 135617"/>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IN" dirty="0"/>
          </a:p>
        </p:txBody>
      </p:sp>
      <p:sp>
        <p:nvSpPr>
          <p:cNvPr id="2" name="Footer Placeholder 1">
            <a:extLst>
              <a:ext uri="{FF2B5EF4-FFF2-40B4-BE49-F238E27FC236}">
                <a16:creationId xmlns:a16="http://schemas.microsoft.com/office/drawing/2014/main" id="{03E79E9C-D961-6E47-A5C6-57689BAFF243}"/>
              </a:ext>
            </a:extLst>
          </p:cNvPr>
          <p:cNvSpPr>
            <a:spLocks noGrp="1"/>
          </p:cNvSpPr>
          <p:nvPr>
            <p:ph type="ftr" sz="quarter" idx="17"/>
          </p:nvPr>
        </p:nvSpPr>
        <p:spPr/>
        <p:txBody>
          <a:bodyPr/>
          <a:lstStyle>
            <a:lvl1pPr algn="l">
              <a:defRPr/>
            </a:lvl1pPr>
          </a:lstStyle>
          <a:p>
            <a:r>
              <a:rPr lang="en-IN" dirty="0"/>
              <a:t>Add a footer</a:t>
            </a:r>
          </a:p>
        </p:txBody>
      </p:sp>
      <p:sp>
        <p:nvSpPr>
          <p:cNvPr id="3" name="Slide Number Placeholder 2">
            <a:extLst>
              <a:ext uri="{FF2B5EF4-FFF2-40B4-BE49-F238E27FC236}">
                <a16:creationId xmlns:a16="http://schemas.microsoft.com/office/drawing/2014/main" id="{B08BE157-60F2-194D-8C13-4AE120FC9EDE}"/>
              </a:ext>
            </a:extLst>
          </p:cNvPr>
          <p:cNvSpPr>
            <a:spLocks noGrp="1"/>
          </p:cNvSpPr>
          <p:nvPr>
            <p:ph type="sldNum" sz="quarter" idx="18"/>
          </p:nvPr>
        </p:nvSpPr>
        <p:spPr/>
        <p:txBody>
          <a:bodyPr/>
          <a:lstStyle/>
          <a:p>
            <a:fld id="{8699F50C-BE38-4BD0-BA84-9B090E1F2B9B}" type="slidenum">
              <a:rPr lang="en-IN" smtClean="0"/>
              <a:t>‹#›</a:t>
            </a:fld>
            <a:endParaRPr lang="en-IN" dirty="0"/>
          </a:p>
        </p:txBody>
      </p:sp>
      <p:sp>
        <p:nvSpPr>
          <p:cNvPr id="27" name="Title 1" title="Title ">
            <a:extLst>
              <a:ext uri="{FF2B5EF4-FFF2-40B4-BE49-F238E27FC236}">
                <a16:creationId xmlns:a16="http://schemas.microsoft.com/office/drawing/2014/main" id="{C3CC34F4-862A-42E7-B2FA-7B511CC2E879}"/>
              </a:ext>
            </a:extLst>
          </p:cNvPr>
          <p:cNvSpPr>
            <a:spLocks noGrp="1"/>
          </p:cNvSpPr>
          <p:nvPr>
            <p:ph type="title" hasCustomPrompt="1"/>
          </p:nvPr>
        </p:nvSpPr>
        <p:spPr>
          <a:xfrm>
            <a:off x="518678" y="209028"/>
            <a:ext cx="8333222" cy="1147969"/>
          </a:xfrm>
          <a:prstGeom prst="rect">
            <a:avLst/>
          </a:prstGeom>
        </p:spPr>
        <p:txBody>
          <a:bodyPr bIns="0" anchor="b">
            <a:normAutofit/>
          </a:bodyPr>
          <a:lstStyle>
            <a:lvl1pPr>
              <a:defRPr sz="4400" b="1">
                <a:solidFill>
                  <a:schemeClr val="bg1"/>
                </a:solidFill>
              </a:defRPr>
            </a:lvl1pPr>
          </a:lstStyle>
          <a:p>
            <a:r>
              <a:rPr lang="en-US" dirty="0"/>
              <a:t>Click to Edit Master Title Style </a:t>
            </a:r>
            <a:endParaRPr lang="en-IN" dirty="0"/>
          </a:p>
        </p:txBody>
      </p:sp>
      <p:sp>
        <p:nvSpPr>
          <p:cNvPr id="14" name="Content Placeholder 2">
            <a:extLst>
              <a:ext uri="{FF2B5EF4-FFF2-40B4-BE49-F238E27FC236}">
                <a16:creationId xmlns:a16="http://schemas.microsoft.com/office/drawing/2014/main" id="{217F9213-0142-420B-A84D-C5627A0C81E4}"/>
              </a:ext>
            </a:extLst>
          </p:cNvPr>
          <p:cNvSpPr>
            <a:spLocks noGrp="1"/>
          </p:cNvSpPr>
          <p:nvPr>
            <p:ph sz="half" idx="1"/>
          </p:nvPr>
        </p:nvSpPr>
        <p:spPr>
          <a:xfrm>
            <a:off x="529687" y="1651044"/>
            <a:ext cx="5181600" cy="4525919"/>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Content Placeholder 3">
            <a:extLst>
              <a:ext uri="{FF2B5EF4-FFF2-40B4-BE49-F238E27FC236}">
                <a16:creationId xmlns:a16="http://schemas.microsoft.com/office/drawing/2014/main" id="{8014328B-D576-4B5C-A4AE-CF98318929FE}"/>
              </a:ext>
            </a:extLst>
          </p:cNvPr>
          <p:cNvSpPr>
            <a:spLocks noGrp="1"/>
          </p:cNvSpPr>
          <p:nvPr>
            <p:ph sz="half" idx="2"/>
          </p:nvPr>
        </p:nvSpPr>
        <p:spPr>
          <a:xfrm>
            <a:off x="6172200" y="1651044"/>
            <a:ext cx="5181600" cy="4525919"/>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84737700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393">
          <p15:clr>
            <a:srgbClr val="FBAE40"/>
          </p15:clr>
        </p15:guide>
        <p15:guide id="4" pos="7423">
          <p15:clr>
            <a:srgbClr val="FBAE40"/>
          </p15:clr>
        </p15:guide>
        <p15:guide id="5" orient="horz" pos="777">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4" name="Rectangle 33">
            <a:extLst>
              <a:ext uri="{FF2B5EF4-FFF2-40B4-BE49-F238E27FC236}">
                <a16:creationId xmlns:a16="http://schemas.microsoft.com/office/drawing/2014/main" id="{9111EB29-9262-4594-8717-356AB3816AA6}"/>
              </a:ext>
            </a:extLst>
          </p:cNvPr>
          <p:cNvSpPr/>
          <p:nvPr userDrawn="1"/>
        </p:nvSpPr>
        <p:spPr>
          <a:xfrm>
            <a:off x="0" y="1"/>
            <a:ext cx="12192000" cy="68579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cxnSp>
        <p:nvCxnSpPr>
          <p:cNvPr id="22" name="Straight Connector 21">
            <a:extLst>
              <a:ext uri="{FF2B5EF4-FFF2-40B4-BE49-F238E27FC236}">
                <a16:creationId xmlns:a16="http://schemas.microsoft.com/office/drawing/2014/main" id="{01AF1CF9-9F46-4541-8FF1-B9C53244EE1A}"/>
              </a:ext>
            </a:extLst>
          </p:cNvPr>
          <p:cNvCxnSpPr>
            <a:cxnSpLocks/>
          </p:cNvCxnSpPr>
          <p:nvPr userDrawn="1"/>
        </p:nvCxnSpPr>
        <p:spPr>
          <a:xfrm flipH="1" flipV="1">
            <a:off x="-9247" y="3633967"/>
            <a:ext cx="1912619" cy="1572989"/>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grpSp>
        <p:nvGrpSpPr>
          <p:cNvPr id="23" name="Group 22">
            <a:extLst>
              <a:ext uri="{FF2B5EF4-FFF2-40B4-BE49-F238E27FC236}">
                <a16:creationId xmlns:a16="http://schemas.microsoft.com/office/drawing/2014/main" id="{AB0E1BA4-80FE-4826-BA2F-083C3A5BB7FA}"/>
              </a:ext>
            </a:extLst>
          </p:cNvPr>
          <p:cNvGrpSpPr/>
          <p:nvPr userDrawn="1"/>
        </p:nvGrpSpPr>
        <p:grpSpPr>
          <a:xfrm flipH="1">
            <a:off x="7561328" y="0"/>
            <a:ext cx="4831840" cy="3541007"/>
            <a:chOff x="-192127" y="-2"/>
            <a:chExt cx="4831840" cy="3367272"/>
          </a:xfrm>
        </p:grpSpPr>
        <p:sp>
          <p:nvSpPr>
            <p:cNvPr id="26" name="Diagonal Stripe 25">
              <a:extLst>
                <a:ext uri="{FF2B5EF4-FFF2-40B4-BE49-F238E27FC236}">
                  <a16:creationId xmlns:a16="http://schemas.microsoft.com/office/drawing/2014/main" id="{0697993E-CD44-40B9-805C-77BC608618A7}"/>
                </a:ext>
              </a:extLst>
            </p:cNvPr>
            <p:cNvSpPr/>
            <p:nvPr userDrawn="1"/>
          </p:nvSpPr>
          <p:spPr>
            <a:xfrm>
              <a:off x="0" y="-1"/>
              <a:ext cx="4639713" cy="3367271"/>
            </a:xfrm>
            <a:prstGeom prst="diagStripe">
              <a:avLst>
                <a:gd name="adj" fmla="val 51202"/>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solidFill>
                  <a:schemeClr val="tx1"/>
                </a:solidFill>
              </a:endParaRPr>
            </a:p>
          </p:txBody>
        </p:sp>
        <p:cxnSp>
          <p:nvCxnSpPr>
            <p:cNvPr id="28" name="Straight Connector 27">
              <a:extLst>
                <a:ext uri="{FF2B5EF4-FFF2-40B4-BE49-F238E27FC236}">
                  <a16:creationId xmlns:a16="http://schemas.microsoft.com/office/drawing/2014/main" id="{DDBD869A-51AE-4AC9-A3E0-38E8C732B1E8}"/>
                </a:ext>
              </a:extLst>
            </p:cNvPr>
            <p:cNvCxnSpPr>
              <a:cxnSpLocks/>
            </p:cNvCxnSpPr>
            <p:nvPr userDrawn="1"/>
          </p:nvCxnSpPr>
          <p:spPr>
            <a:xfrm flipV="1">
              <a:off x="1433638" y="-2"/>
              <a:ext cx="1240971" cy="91659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30" name="Parallelogram 29">
              <a:extLst>
                <a:ext uri="{FF2B5EF4-FFF2-40B4-BE49-F238E27FC236}">
                  <a16:creationId xmlns:a16="http://schemas.microsoft.com/office/drawing/2014/main" id="{DE18C3B6-28E6-4BBC-B634-F81DE5A9D13C}"/>
                </a:ext>
              </a:extLst>
            </p:cNvPr>
            <p:cNvSpPr/>
            <p:nvPr userDrawn="1"/>
          </p:nvSpPr>
          <p:spPr>
            <a:xfrm rot="19421162">
              <a:off x="-192127" y="1140864"/>
              <a:ext cx="1354398" cy="214994"/>
            </a:xfrm>
            <a:prstGeom prst="parallelogram">
              <a:avLst>
                <a:gd name="adj" fmla="val 72003"/>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grpSp>
      <p:sp>
        <p:nvSpPr>
          <p:cNvPr id="25" name="TextBox 24">
            <a:extLst>
              <a:ext uri="{FF2B5EF4-FFF2-40B4-BE49-F238E27FC236}">
                <a16:creationId xmlns:a16="http://schemas.microsoft.com/office/drawing/2014/main" id="{F0BB4D3D-930C-4FF4-BB7C-2CB24208150C}"/>
              </a:ext>
            </a:extLst>
          </p:cNvPr>
          <p:cNvSpPr txBox="1"/>
          <p:nvPr userDrawn="1"/>
        </p:nvSpPr>
        <p:spPr>
          <a:xfrm>
            <a:off x="11072378" y="235732"/>
            <a:ext cx="814647" cy="615553"/>
          </a:xfrm>
          <a:prstGeom prst="rect">
            <a:avLst/>
          </a:prstGeom>
          <a:noFill/>
        </p:spPr>
        <p:txBody>
          <a:bodyPr wrap="none" rtlCol="0">
            <a:spAutoFit/>
          </a:bodyPr>
          <a:lstStyle/>
          <a:p>
            <a:r>
              <a:rPr lang="en-US" sz="3400" b="1" dirty="0">
                <a:solidFill>
                  <a:schemeClr val="bg1"/>
                </a:solidFill>
                <a:latin typeface="Arial Black" panose="020B0A04020102020204" pitchFamily="34" charset="0"/>
              </a:rPr>
              <a:t>FR</a:t>
            </a:r>
            <a:endParaRPr lang="en-IN" sz="3400" b="1" dirty="0">
              <a:solidFill>
                <a:schemeClr val="bg1"/>
              </a:solidFill>
              <a:latin typeface="Arial Black" panose="020B0A04020102020204" pitchFamily="34" charset="0"/>
            </a:endParaRPr>
          </a:p>
        </p:txBody>
      </p:sp>
      <p:sp>
        <p:nvSpPr>
          <p:cNvPr id="36" name="Parallelogram 35">
            <a:extLst>
              <a:ext uri="{FF2B5EF4-FFF2-40B4-BE49-F238E27FC236}">
                <a16:creationId xmlns:a16="http://schemas.microsoft.com/office/drawing/2014/main" id="{4EBB76E7-943E-4038-B700-114F66FBC609}"/>
              </a:ext>
            </a:extLst>
          </p:cNvPr>
          <p:cNvSpPr/>
          <p:nvPr userDrawn="1"/>
        </p:nvSpPr>
        <p:spPr>
          <a:xfrm flipH="1">
            <a:off x="6679908" y="1"/>
            <a:ext cx="1447800" cy="639064"/>
          </a:xfrm>
          <a:prstGeom prst="parallelogram">
            <a:avLst>
              <a:gd name="adj" fmla="val 135617"/>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IN" dirty="0"/>
          </a:p>
        </p:txBody>
      </p:sp>
      <p:sp>
        <p:nvSpPr>
          <p:cNvPr id="2" name="Footer Placeholder 1">
            <a:extLst>
              <a:ext uri="{FF2B5EF4-FFF2-40B4-BE49-F238E27FC236}">
                <a16:creationId xmlns:a16="http://schemas.microsoft.com/office/drawing/2014/main" id="{03E79E9C-D961-6E47-A5C6-57689BAFF243}"/>
              </a:ext>
            </a:extLst>
          </p:cNvPr>
          <p:cNvSpPr>
            <a:spLocks noGrp="1"/>
          </p:cNvSpPr>
          <p:nvPr>
            <p:ph type="ftr" sz="quarter" idx="17"/>
          </p:nvPr>
        </p:nvSpPr>
        <p:spPr/>
        <p:txBody>
          <a:bodyPr/>
          <a:lstStyle>
            <a:lvl1pPr algn="l">
              <a:defRPr/>
            </a:lvl1pPr>
          </a:lstStyle>
          <a:p>
            <a:r>
              <a:rPr lang="en-IN" dirty="0"/>
              <a:t>Add a footer</a:t>
            </a:r>
          </a:p>
        </p:txBody>
      </p:sp>
      <p:sp>
        <p:nvSpPr>
          <p:cNvPr id="3" name="Slide Number Placeholder 2">
            <a:extLst>
              <a:ext uri="{FF2B5EF4-FFF2-40B4-BE49-F238E27FC236}">
                <a16:creationId xmlns:a16="http://schemas.microsoft.com/office/drawing/2014/main" id="{B08BE157-60F2-194D-8C13-4AE120FC9EDE}"/>
              </a:ext>
            </a:extLst>
          </p:cNvPr>
          <p:cNvSpPr>
            <a:spLocks noGrp="1"/>
          </p:cNvSpPr>
          <p:nvPr>
            <p:ph type="sldNum" sz="quarter" idx="18"/>
          </p:nvPr>
        </p:nvSpPr>
        <p:spPr/>
        <p:txBody>
          <a:bodyPr/>
          <a:lstStyle/>
          <a:p>
            <a:fld id="{8699F50C-BE38-4BD0-BA84-9B090E1F2B9B}" type="slidenum">
              <a:rPr lang="en-IN" smtClean="0"/>
              <a:t>‹#›</a:t>
            </a:fld>
            <a:endParaRPr lang="en-IN" dirty="0"/>
          </a:p>
        </p:txBody>
      </p:sp>
      <p:sp>
        <p:nvSpPr>
          <p:cNvPr id="27" name="Title 1" title="Title ">
            <a:extLst>
              <a:ext uri="{FF2B5EF4-FFF2-40B4-BE49-F238E27FC236}">
                <a16:creationId xmlns:a16="http://schemas.microsoft.com/office/drawing/2014/main" id="{C3CC34F4-862A-42E7-B2FA-7B511CC2E879}"/>
              </a:ext>
            </a:extLst>
          </p:cNvPr>
          <p:cNvSpPr>
            <a:spLocks noGrp="1"/>
          </p:cNvSpPr>
          <p:nvPr>
            <p:ph type="title" hasCustomPrompt="1"/>
          </p:nvPr>
        </p:nvSpPr>
        <p:spPr>
          <a:xfrm>
            <a:off x="518678" y="209028"/>
            <a:ext cx="8333222" cy="1147969"/>
          </a:xfrm>
          <a:prstGeom prst="rect">
            <a:avLst/>
          </a:prstGeom>
        </p:spPr>
        <p:txBody>
          <a:bodyPr bIns="0" anchor="b">
            <a:normAutofit/>
          </a:bodyPr>
          <a:lstStyle>
            <a:lvl1pPr>
              <a:defRPr sz="4400" b="1">
                <a:solidFill>
                  <a:schemeClr val="bg1"/>
                </a:solidFill>
              </a:defRPr>
            </a:lvl1pPr>
          </a:lstStyle>
          <a:p>
            <a:r>
              <a:rPr lang="en-US" dirty="0"/>
              <a:t>Click to Edit Master Title Style </a:t>
            </a:r>
            <a:endParaRPr lang="en-IN" dirty="0"/>
          </a:p>
        </p:txBody>
      </p:sp>
      <p:sp>
        <p:nvSpPr>
          <p:cNvPr id="18" name="Text Placeholder 2">
            <a:extLst>
              <a:ext uri="{FF2B5EF4-FFF2-40B4-BE49-F238E27FC236}">
                <a16:creationId xmlns:a16="http://schemas.microsoft.com/office/drawing/2014/main" id="{82BFF385-445D-4DBB-9773-F99669415884}"/>
              </a:ext>
            </a:extLst>
          </p:cNvPr>
          <p:cNvSpPr>
            <a:spLocks noGrp="1"/>
          </p:cNvSpPr>
          <p:nvPr>
            <p:ph type="body" idx="1"/>
          </p:nvPr>
        </p:nvSpPr>
        <p:spPr>
          <a:xfrm>
            <a:off x="518678" y="1681163"/>
            <a:ext cx="5382501" cy="823912"/>
          </a:xfrm>
          <a:prstGeom prst="rect">
            <a:avLst/>
          </a:prstGeom>
        </p:spPr>
        <p:txBody>
          <a:bodyPr anchor="b"/>
          <a:lstStyle>
            <a:lvl1pPr marL="0" indent="0">
              <a:buNone/>
              <a:defRPr lang="en-US" b="1" dirty="0">
                <a:solidFill>
                  <a:schemeClr val="bg1"/>
                </a:solidFill>
              </a:defRPr>
            </a:lvl1pPr>
          </a:lstStyle>
          <a:p>
            <a:pPr marL="228600" lvl="0" indent="-228600"/>
            <a:r>
              <a:rPr lang="en-US"/>
              <a:t>Edit Master text styles</a:t>
            </a:r>
          </a:p>
        </p:txBody>
      </p:sp>
      <p:sp>
        <p:nvSpPr>
          <p:cNvPr id="20" name="Text Placeholder 4">
            <a:extLst>
              <a:ext uri="{FF2B5EF4-FFF2-40B4-BE49-F238E27FC236}">
                <a16:creationId xmlns:a16="http://schemas.microsoft.com/office/drawing/2014/main" id="{311B1CFE-1B35-4B5C-B40A-DC5ADF211B5C}"/>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1" name="Content Placeholder 5">
            <a:extLst>
              <a:ext uri="{FF2B5EF4-FFF2-40B4-BE49-F238E27FC236}">
                <a16:creationId xmlns:a16="http://schemas.microsoft.com/office/drawing/2014/main" id="{1CE840E8-D596-479D-AE97-E88F42DC1B13}"/>
              </a:ext>
            </a:extLst>
          </p:cNvPr>
          <p:cNvSpPr>
            <a:spLocks noGrp="1"/>
          </p:cNvSpPr>
          <p:nvPr>
            <p:ph sz="quarter" idx="4"/>
          </p:nvPr>
        </p:nvSpPr>
        <p:spPr>
          <a:xfrm>
            <a:off x="6172200" y="2505075"/>
            <a:ext cx="5183188" cy="3684588"/>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Content Placeholder 3">
            <a:extLst>
              <a:ext uri="{FF2B5EF4-FFF2-40B4-BE49-F238E27FC236}">
                <a16:creationId xmlns:a16="http://schemas.microsoft.com/office/drawing/2014/main" id="{B9A68D25-B19E-4E84-B65D-596EE8382DAD}"/>
              </a:ext>
            </a:extLst>
          </p:cNvPr>
          <p:cNvSpPr>
            <a:spLocks noGrp="1"/>
          </p:cNvSpPr>
          <p:nvPr>
            <p:ph sz="half" idx="2"/>
          </p:nvPr>
        </p:nvSpPr>
        <p:spPr>
          <a:xfrm>
            <a:off x="518678" y="2505075"/>
            <a:ext cx="5391749" cy="3684588"/>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86069503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393">
          <p15:clr>
            <a:srgbClr val="FBAE40"/>
          </p15:clr>
        </p15:guide>
        <p15:guide id="4" pos="7423">
          <p15:clr>
            <a:srgbClr val="FBAE40"/>
          </p15:clr>
        </p15:guide>
        <p15:guide id="5" orient="horz" pos="777">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E1099AB-ABB9-4706-9E38-357EC2AB4032}"/>
              </a:ext>
            </a:extLst>
          </p:cNvPr>
          <p:cNvSpPr/>
          <p:nvPr userDrawn="1"/>
        </p:nvSpPr>
        <p:spPr>
          <a:xfrm>
            <a:off x="0" y="0"/>
            <a:ext cx="12192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11" name="Right Triangle 10">
            <a:extLst>
              <a:ext uri="{FF2B5EF4-FFF2-40B4-BE49-F238E27FC236}">
                <a16:creationId xmlns:a16="http://schemas.microsoft.com/office/drawing/2014/main" id="{037924D2-2AB4-4BE1-9687-836615C72DFC}"/>
              </a:ext>
            </a:extLst>
          </p:cNvPr>
          <p:cNvSpPr/>
          <p:nvPr userDrawn="1"/>
        </p:nvSpPr>
        <p:spPr>
          <a:xfrm flipV="1">
            <a:off x="0" y="-6"/>
            <a:ext cx="10625328" cy="5404110"/>
          </a:xfrm>
          <a:prstGeom prst="r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cxnSp>
        <p:nvCxnSpPr>
          <p:cNvPr id="16" name="Straight Connector 15">
            <a:extLst>
              <a:ext uri="{FF2B5EF4-FFF2-40B4-BE49-F238E27FC236}">
                <a16:creationId xmlns:a16="http://schemas.microsoft.com/office/drawing/2014/main" id="{A93BC534-BFA1-4292-899F-03AC711BF7C5}"/>
              </a:ext>
            </a:extLst>
          </p:cNvPr>
          <p:cNvCxnSpPr>
            <a:cxnSpLocks/>
          </p:cNvCxnSpPr>
          <p:nvPr userDrawn="1"/>
        </p:nvCxnSpPr>
        <p:spPr>
          <a:xfrm flipV="1">
            <a:off x="0" y="0"/>
            <a:ext cx="6030686" cy="300445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EBEE4DB5-5DEF-4DDB-9764-FD834B9DCAEC}"/>
              </a:ext>
            </a:extLst>
          </p:cNvPr>
          <p:cNvCxnSpPr>
            <a:cxnSpLocks/>
          </p:cNvCxnSpPr>
          <p:nvPr userDrawn="1"/>
        </p:nvCxnSpPr>
        <p:spPr>
          <a:xfrm flipV="1">
            <a:off x="9004301" y="3924299"/>
            <a:ext cx="3187700" cy="168910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
        <p:nvSpPr>
          <p:cNvPr id="2" name="Title 1" title="Title">
            <a:extLst>
              <a:ext uri="{FF2B5EF4-FFF2-40B4-BE49-F238E27FC236}">
                <a16:creationId xmlns:a16="http://schemas.microsoft.com/office/drawing/2014/main" id="{A648E0EA-49ED-4F2D-A107-8FCE6301FC88}"/>
              </a:ext>
            </a:extLst>
          </p:cNvPr>
          <p:cNvSpPr>
            <a:spLocks noGrp="1"/>
          </p:cNvSpPr>
          <p:nvPr>
            <p:ph type="ctrTitle" hasCustomPrompt="1"/>
          </p:nvPr>
        </p:nvSpPr>
        <p:spPr>
          <a:xfrm>
            <a:off x="719170" y="4374036"/>
            <a:ext cx="5311516" cy="1327031"/>
          </a:xfrm>
          <a:prstGeom prst="rect">
            <a:avLst/>
          </a:prstGeom>
        </p:spPr>
        <p:txBody>
          <a:bodyPr anchor="b">
            <a:normAutofit/>
          </a:bodyPr>
          <a:lstStyle>
            <a:lvl1pPr marL="0" indent="0" algn="r">
              <a:buFont typeface="Arial" panose="020B0604020202020204" pitchFamily="34" charset="0"/>
              <a:buNone/>
              <a:defRPr sz="4300" b="1">
                <a:solidFill>
                  <a:schemeClr val="accent1"/>
                </a:solidFill>
              </a:defRPr>
            </a:lvl1pPr>
          </a:lstStyle>
          <a:p>
            <a:r>
              <a:rPr lang="en-IN" dirty="0"/>
              <a:t>Click To Edit Master Title Style</a:t>
            </a:r>
            <a:endParaRPr lang="en-US" dirty="0"/>
          </a:p>
        </p:txBody>
      </p:sp>
      <p:cxnSp>
        <p:nvCxnSpPr>
          <p:cNvPr id="9" name="Straight Connector 8">
            <a:extLst>
              <a:ext uri="{FF2B5EF4-FFF2-40B4-BE49-F238E27FC236}">
                <a16:creationId xmlns:a16="http://schemas.microsoft.com/office/drawing/2014/main" id="{162849C0-AA0D-4E1A-B4B6-E6A5917AC0A5}"/>
              </a:ext>
            </a:extLst>
          </p:cNvPr>
          <p:cNvCxnSpPr>
            <a:cxnSpLocks/>
          </p:cNvCxnSpPr>
          <p:nvPr userDrawn="1"/>
        </p:nvCxnSpPr>
        <p:spPr>
          <a:xfrm flipV="1">
            <a:off x="-17837" y="4700016"/>
            <a:ext cx="1919789" cy="1001054"/>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13" name="Text Placeholder 3">
            <a:extLst>
              <a:ext uri="{FF2B5EF4-FFF2-40B4-BE49-F238E27FC236}">
                <a16:creationId xmlns:a16="http://schemas.microsoft.com/office/drawing/2014/main" id="{BDEAC3CA-E21C-4A63-BE7D-DCC820552AB7}"/>
              </a:ext>
            </a:extLst>
          </p:cNvPr>
          <p:cNvSpPr>
            <a:spLocks noGrp="1"/>
          </p:cNvSpPr>
          <p:nvPr>
            <p:ph type="body" sz="half" idx="2"/>
          </p:nvPr>
        </p:nvSpPr>
        <p:spPr>
          <a:xfrm>
            <a:off x="719170" y="5701069"/>
            <a:ext cx="5311516" cy="931505"/>
          </a:xfrm>
          <a:prstGeom prst="rect">
            <a:avLst/>
          </a:prstGeom>
        </p:spPr>
        <p:txBody>
          <a:bodyPr/>
          <a:lstStyle>
            <a:lvl1pPr marL="0" indent="0" algn="r">
              <a:buFont typeface="Arial" panose="020B0604020202020204" pitchFamily="34" charse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14" name="Content Placeholder 2">
            <a:extLst>
              <a:ext uri="{FF2B5EF4-FFF2-40B4-BE49-F238E27FC236}">
                <a16:creationId xmlns:a16="http://schemas.microsoft.com/office/drawing/2014/main" id="{C9A1E80C-1A76-4D3E-92A1-846866867DE1}"/>
              </a:ext>
            </a:extLst>
          </p:cNvPr>
          <p:cNvSpPr>
            <a:spLocks noGrp="1"/>
          </p:cNvSpPr>
          <p:nvPr>
            <p:ph idx="1"/>
          </p:nvPr>
        </p:nvSpPr>
        <p:spPr>
          <a:xfrm>
            <a:off x="6161316" y="2290713"/>
            <a:ext cx="5803672" cy="4341862"/>
          </a:xfrm>
          <a:prstGeom prst="rect">
            <a:avLst/>
          </a:prstGeom>
        </p:spPr>
        <p:txBody>
          <a:bodyPr/>
          <a:lstStyle>
            <a:lvl1pPr>
              <a:defRPr sz="2400"/>
            </a:lvl1pPr>
            <a:lvl2pPr>
              <a:defRPr sz="2000"/>
            </a:lvl2pPr>
            <a:lvl3pPr>
              <a:defRPr sz="1800"/>
            </a:lvl3pPr>
            <a:lvl4pPr>
              <a:defRPr sz="1600"/>
            </a:lvl4pPr>
            <a:lvl5pPr>
              <a:defRPr sz="16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700659753"/>
      </p:ext>
    </p:extLst>
  </p:cSld>
  <p:clrMapOvr>
    <a:masterClrMapping/>
  </p:clrMapOvr>
  <p:extLst>
    <p:ext uri="{DCECCB84-F9BA-43D5-87BE-67443E8EF086}">
      <p15:sldGuideLst xmlns:p15="http://schemas.microsoft.com/office/powerpoint/2012/main">
        <p15:guide id="1" orient="horz" pos="2160">
          <p15:clr>
            <a:srgbClr val="FBAE40"/>
          </p15:clr>
        </p15:guide>
        <p15:guide id="2" pos="7537">
          <p15:clr>
            <a:srgbClr val="FBAE40"/>
          </p15:clr>
        </p15:guide>
        <p15:guide id="3" pos="138">
          <p15:clr>
            <a:srgbClr val="FBAE40"/>
          </p15:clr>
        </p15:guide>
        <p15:guide id="4" orient="horz" pos="4178">
          <p15:clr>
            <a:srgbClr val="FBAE40"/>
          </p15:clr>
        </p15:guide>
        <p15:guide id="5" orient="horz" pos="142">
          <p15:clr>
            <a:srgbClr val="FBAE40"/>
          </p15:clr>
        </p15:guide>
        <p15:guide id="6" pos="2457">
          <p15:clr>
            <a:srgbClr val="FBAE40"/>
          </p15:clr>
        </p15:guide>
        <p15:guide id="7" pos="438">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E1099AB-ABB9-4706-9E38-357EC2AB4032}"/>
              </a:ext>
            </a:extLst>
          </p:cNvPr>
          <p:cNvSpPr/>
          <p:nvPr userDrawn="1"/>
        </p:nvSpPr>
        <p:spPr>
          <a:xfrm>
            <a:off x="0" y="0"/>
            <a:ext cx="12192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11" name="Right Triangle 10">
            <a:extLst>
              <a:ext uri="{FF2B5EF4-FFF2-40B4-BE49-F238E27FC236}">
                <a16:creationId xmlns:a16="http://schemas.microsoft.com/office/drawing/2014/main" id="{037924D2-2AB4-4BE1-9687-836615C72DFC}"/>
              </a:ext>
            </a:extLst>
          </p:cNvPr>
          <p:cNvSpPr/>
          <p:nvPr userDrawn="1"/>
        </p:nvSpPr>
        <p:spPr>
          <a:xfrm flipV="1">
            <a:off x="0" y="-6"/>
            <a:ext cx="10625328" cy="5404110"/>
          </a:xfrm>
          <a:prstGeom prst="r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cxnSp>
        <p:nvCxnSpPr>
          <p:cNvPr id="16" name="Straight Connector 15">
            <a:extLst>
              <a:ext uri="{FF2B5EF4-FFF2-40B4-BE49-F238E27FC236}">
                <a16:creationId xmlns:a16="http://schemas.microsoft.com/office/drawing/2014/main" id="{A93BC534-BFA1-4292-899F-03AC711BF7C5}"/>
              </a:ext>
            </a:extLst>
          </p:cNvPr>
          <p:cNvCxnSpPr>
            <a:cxnSpLocks/>
          </p:cNvCxnSpPr>
          <p:nvPr userDrawn="1"/>
        </p:nvCxnSpPr>
        <p:spPr>
          <a:xfrm flipV="1">
            <a:off x="0" y="0"/>
            <a:ext cx="6030686" cy="300445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EBEE4DB5-5DEF-4DDB-9764-FD834B9DCAEC}"/>
              </a:ext>
            </a:extLst>
          </p:cNvPr>
          <p:cNvCxnSpPr>
            <a:cxnSpLocks/>
          </p:cNvCxnSpPr>
          <p:nvPr userDrawn="1"/>
        </p:nvCxnSpPr>
        <p:spPr>
          <a:xfrm flipV="1">
            <a:off x="9004301" y="3924299"/>
            <a:ext cx="3187700" cy="168910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
        <p:nvSpPr>
          <p:cNvPr id="2" name="Title 1" title="Title">
            <a:extLst>
              <a:ext uri="{FF2B5EF4-FFF2-40B4-BE49-F238E27FC236}">
                <a16:creationId xmlns:a16="http://schemas.microsoft.com/office/drawing/2014/main" id="{A648E0EA-49ED-4F2D-A107-8FCE6301FC88}"/>
              </a:ext>
            </a:extLst>
          </p:cNvPr>
          <p:cNvSpPr>
            <a:spLocks noGrp="1"/>
          </p:cNvSpPr>
          <p:nvPr>
            <p:ph type="ctrTitle" hasCustomPrompt="1"/>
          </p:nvPr>
        </p:nvSpPr>
        <p:spPr>
          <a:xfrm>
            <a:off x="719170" y="4374036"/>
            <a:ext cx="5311516" cy="1327031"/>
          </a:xfrm>
          <a:prstGeom prst="rect">
            <a:avLst/>
          </a:prstGeom>
        </p:spPr>
        <p:txBody>
          <a:bodyPr anchor="b">
            <a:normAutofit/>
          </a:bodyPr>
          <a:lstStyle>
            <a:lvl1pPr marL="0" indent="0" algn="r">
              <a:buFont typeface="Arial" panose="020B0604020202020204" pitchFamily="34" charset="0"/>
              <a:buNone/>
              <a:defRPr sz="4300" b="1">
                <a:solidFill>
                  <a:schemeClr val="accent1"/>
                </a:solidFill>
              </a:defRPr>
            </a:lvl1pPr>
          </a:lstStyle>
          <a:p>
            <a:r>
              <a:rPr lang="en-IN" dirty="0"/>
              <a:t>Click To Edit Master Title Style</a:t>
            </a:r>
            <a:endParaRPr lang="en-US" dirty="0"/>
          </a:p>
        </p:txBody>
      </p:sp>
      <p:cxnSp>
        <p:nvCxnSpPr>
          <p:cNvPr id="9" name="Straight Connector 8">
            <a:extLst>
              <a:ext uri="{FF2B5EF4-FFF2-40B4-BE49-F238E27FC236}">
                <a16:creationId xmlns:a16="http://schemas.microsoft.com/office/drawing/2014/main" id="{162849C0-AA0D-4E1A-B4B6-E6A5917AC0A5}"/>
              </a:ext>
            </a:extLst>
          </p:cNvPr>
          <p:cNvCxnSpPr>
            <a:cxnSpLocks/>
          </p:cNvCxnSpPr>
          <p:nvPr userDrawn="1"/>
        </p:nvCxnSpPr>
        <p:spPr>
          <a:xfrm flipV="1">
            <a:off x="-17837" y="4700016"/>
            <a:ext cx="1919789" cy="1001054"/>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13" name="Text Placeholder 3">
            <a:extLst>
              <a:ext uri="{FF2B5EF4-FFF2-40B4-BE49-F238E27FC236}">
                <a16:creationId xmlns:a16="http://schemas.microsoft.com/office/drawing/2014/main" id="{BDEAC3CA-E21C-4A63-BE7D-DCC820552AB7}"/>
              </a:ext>
            </a:extLst>
          </p:cNvPr>
          <p:cNvSpPr>
            <a:spLocks noGrp="1"/>
          </p:cNvSpPr>
          <p:nvPr>
            <p:ph type="body" sz="half" idx="2"/>
          </p:nvPr>
        </p:nvSpPr>
        <p:spPr>
          <a:xfrm>
            <a:off x="719170" y="5701069"/>
            <a:ext cx="5311516" cy="931505"/>
          </a:xfrm>
          <a:prstGeom prst="rect">
            <a:avLst/>
          </a:prstGeom>
        </p:spPr>
        <p:txBody>
          <a:bodyPr/>
          <a:lstStyle>
            <a:lvl1pPr marL="0" indent="0" algn="r">
              <a:buFont typeface="Arial" panose="020B0604020202020204" pitchFamily="34" charse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12" name="Picture Placeholder 2">
            <a:extLst>
              <a:ext uri="{FF2B5EF4-FFF2-40B4-BE49-F238E27FC236}">
                <a16:creationId xmlns:a16="http://schemas.microsoft.com/office/drawing/2014/main" id="{22728E0A-430E-4C6A-BF56-06FA8510F29F}"/>
              </a:ext>
            </a:extLst>
          </p:cNvPr>
          <p:cNvSpPr>
            <a:spLocks noGrp="1"/>
          </p:cNvSpPr>
          <p:nvPr>
            <p:ph type="pic" idx="1"/>
          </p:nvPr>
        </p:nvSpPr>
        <p:spPr>
          <a:xfrm>
            <a:off x="6249970" y="2271860"/>
            <a:ext cx="5715017" cy="4360714"/>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Tree>
    <p:extLst>
      <p:ext uri="{BB962C8B-B14F-4D97-AF65-F5344CB8AC3E}">
        <p14:creationId xmlns:p14="http://schemas.microsoft.com/office/powerpoint/2010/main" val="3390840366"/>
      </p:ext>
    </p:extLst>
  </p:cSld>
  <p:clrMapOvr>
    <a:masterClrMapping/>
  </p:clrMapOvr>
  <p:extLst>
    <p:ext uri="{DCECCB84-F9BA-43D5-87BE-67443E8EF086}">
      <p15:sldGuideLst xmlns:p15="http://schemas.microsoft.com/office/powerpoint/2012/main">
        <p15:guide id="1" orient="horz" pos="2160">
          <p15:clr>
            <a:srgbClr val="FBAE40"/>
          </p15:clr>
        </p15:guide>
        <p15:guide id="2" pos="7537">
          <p15:clr>
            <a:srgbClr val="FBAE40"/>
          </p15:clr>
        </p15:guide>
        <p15:guide id="3" pos="138">
          <p15:clr>
            <a:srgbClr val="FBAE40"/>
          </p15:clr>
        </p15:guide>
        <p15:guide id="4" orient="horz" pos="4178">
          <p15:clr>
            <a:srgbClr val="FBAE40"/>
          </p15:clr>
        </p15:guide>
        <p15:guide id="5" orient="horz" pos="142">
          <p15:clr>
            <a:srgbClr val="FBAE40"/>
          </p15:clr>
        </p15:guide>
        <p15:guide id="6" pos="2457">
          <p15:clr>
            <a:srgbClr val="FBAE40"/>
          </p15:clr>
        </p15:guide>
        <p15:guide id="7" pos="438">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37A5C384-78D0-4088-9411-AB6790574770}"/>
              </a:ext>
            </a:extLst>
          </p:cNvPr>
          <p:cNvSpPr/>
          <p:nvPr userDrawn="1"/>
        </p:nvSpPr>
        <p:spPr>
          <a:xfrm>
            <a:off x="0" y="1"/>
            <a:ext cx="12192000" cy="68579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18" name="TextBox 17">
            <a:extLst>
              <a:ext uri="{FF2B5EF4-FFF2-40B4-BE49-F238E27FC236}">
                <a16:creationId xmlns:a16="http://schemas.microsoft.com/office/drawing/2014/main" id="{CC52C5C1-EC33-44C1-9D54-A1058BBF1812}"/>
              </a:ext>
            </a:extLst>
          </p:cNvPr>
          <p:cNvSpPr txBox="1"/>
          <p:nvPr userDrawn="1"/>
        </p:nvSpPr>
        <p:spPr>
          <a:xfrm>
            <a:off x="11072378" y="235732"/>
            <a:ext cx="814647" cy="615553"/>
          </a:xfrm>
          <a:prstGeom prst="rect">
            <a:avLst/>
          </a:prstGeom>
          <a:noFill/>
        </p:spPr>
        <p:txBody>
          <a:bodyPr wrap="none" rtlCol="0">
            <a:spAutoFit/>
          </a:bodyPr>
          <a:lstStyle/>
          <a:p>
            <a:r>
              <a:rPr lang="en-US" sz="3400" b="1" dirty="0">
                <a:solidFill>
                  <a:schemeClr val="bg1"/>
                </a:solidFill>
                <a:latin typeface="Arial Black" panose="020B0A04020102020204" pitchFamily="34" charset="0"/>
              </a:rPr>
              <a:t>FR</a:t>
            </a:r>
            <a:endParaRPr lang="en-IN" sz="3400" b="1" dirty="0">
              <a:solidFill>
                <a:schemeClr val="bg1"/>
              </a:solidFill>
              <a:latin typeface="Arial Black" panose="020B0A04020102020204" pitchFamily="34" charset="0"/>
            </a:endParaRPr>
          </a:p>
        </p:txBody>
      </p:sp>
      <p:grpSp>
        <p:nvGrpSpPr>
          <p:cNvPr id="26" name="Group 25">
            <a:extLst>
              <a:ext uri="{FF2B5EF4-FFF2-40B4-BE49-F238E27FC236}">
                <a16:creationId xmlns:a16="http://schemas.microsoft.com/office/drawing/2014/main" id="{8A0030CD-8C9E-4AA5-8C5D-F9B2EDB7E17A}"/>
              </a:ext>
            </a:extLst>
          </p:cNvPr>
          <p:cNvGrpSpPr/>
          <p:nvPr userDrawn="1"/>
        </p:nvGrpSpPr>
        <p:grpSpPr>
          <a:xfrm flipH="1">
            <a:off x="7561328" y="0"/>
            <a:ext cx="4831840" cy="3541007"/>
            <a:chOff x="-192127" y="-2"/>
            <a:chExt cx="4831840" cy="3367272"/>
          </a:xfrm>
        </p:grpSpPr>
        <p:sp>
          <p:nvSpPr>
            <p:cNvPr id="27" name="Diagonal Stripe 26">
              <a:extLst>
                <a:ext uri="{FF2B5EF4-FFF2-40B4-BE49-F238E27FC236}">
                  <a16:creationId xmlns:a16="http://schemas.microsoft.com/office/drawing/2014/main" id="{872EE65E-EE50-4A3E-861E-1D6C241CB8EA}"/>
                </a:ext>
              </a:extLst>
            </p:cNvPr>
            <p:cNvSpPr/>
            <p:nvPr userDrawn="1"/>
          </p:nvSpPr>
          <p:spPr>
            <a:xfrm>
              <a:off x="0" y="-1"/>
              <a:ext cx="4639713" cy="3367271"/>
            </a:xfrm>
            <a:prstGeom prst="diagStripe">
              <a:avLst>
                <a:gd name="adj" fmla="val 51202"/>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solidFill>
                  <a:schemeClr val="tx1"/>
                </a:solidFill>
              </a:endParaRPr>
            </a:p>
          </p:txBody>
        </p:sp>
        <p:cxnSp>
          <p:nvCxnSpPr>
            <p:cNvPr id="28" name="Straight Connector 27">
              <a:extLst>
                <a:ext uri="{FF2B5EF4-FFF2-40B4-BE49-F238E27FC236}">
                  <a16:creationId xmlns:a16="http://schemas.microsoft.com/office/drawing/2014/main" id="{E76AD1EF-E06C-4D3C-9693-26844D01C83C}"/>
                </a:ext>
              </a:extLst>
            </p:cNvPr>
            <p:cNvCxnSpPr>
              <a:cxnSpLocks/>
            </p:cNvCxnSpPr>
            <p:nvPr userDrawn="1"/>
          </p:nvCxnSpPr>
          <p:spPr>
            <a:xfrm flipV="1">
              <a:off x="1433638" y="-2"/>
              <a:ext cx="1240971" cy="91659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9" name="Parallelogram 28">
              <a:extLst>
                <a:ext uri="{FF2B5EF4-FFF2-40B4-BE49-F238E27FC236}">
                  <a16:creationId xmlns:a16="http://schemas.microsoft.com/office/drawing/2014/main" id="{57D44C42-44C0-420A-A125-9B1A979D4F56}"/>
                </a:ext>
              </a:extLst>
            </p:cNvPr>
            <p:cNvSpPr/>
            <p:nvPr userDrawn="1"/>
          </p:nvSpPr>
          <p:spPr>
            <a:xfrm rot="19421162">
              <a:off x="-192127" y="1140864"/>
              <a:ext cx="1354398" cy="214994"/>
            </a:xfrm>
            <a:prstGeom prst="parallelogram">
              <a:avLst>
                <a:gd name="adj" fmla="val 72003"/>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grpSp>
      <p:sp>
        <p:nvSpPr>
          <p:cNvPr id="30" name="Parallelogram 29">
            <a:extLst>
              <a:ext uri="{FF2B5EF4-FFF2-40B4-BE49-F238E27FC236}">
                <a16:creationId xmlns:a16="http://schemas.microsoft.com/office/drawing/2014/main" id="{406089BB-36DC-4E23-B215-527A8A18FCFB}"/>
              </a:ext>
            </a:extLst>
          </p:cNvPr>
          <p:cNvSpPr/>
          <p:nvPr userDrawn="1"/>
        </p:nvSpPr>
        <p:spPr>
          <a:xfrm flipH="1">
            <a:off x="6679908" y="1"/>
            <a:ext cx="1447800" cy="639064"/>
          </a:xfrm>
          <a:prstGeom prst="parallelogram">
            <a:avLst>
              <a:gd name="adj" fmla="val 135617"/>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IN" dirty="0"/>
          </a:p>
        </p:txBody>
      </p:sp>
      <p:sp>
        <p:nvSpPr>
          <p:cNvPr id="2" name="Footer Placeholder 1">
            <a:extLst>
              <a:ext uri="{FF2B5EF4-FFF2-40B4-BE49-F238E27FC236}">
                <a16:creationId xmlns:a16="http://schemas.microsoft.com/office/drawing/2014/main" id="{578C43A6-50C6-704E-BADC-6D83BADE7316}"/>
              </a:ext>
            </a:extLst>
          </p:cNvPr>
          <p:cNvSpPr>
            <a:spLocks noGrp="1"/>
          </p:cNvSpPr>
          <p:nvPr>
            <p:ph type="ftr" sz="quarter" idx="10"/>
          </p:nvPr>
        </p:nvSpPr>
        <p:spPr/>
        <p:txBody>
          <a:bodyPr/>
          <a:lstStyle/>
          <a:p>
            <a:r>
              <a:rPr lang="en-IN" dirty="0"/>
              <a:t>Add a footer</a:t>
            </a:r>
          </a:p>
        </p:txBody>
      </p:sp>
      <p:sp>
        <p:nvSpPr>
          <p:cNvPr id="3" name="Slide Number Placeholder 2">
            <a:extLst>
              <a:ext uri="{FF2B5EF4-FFF2-40B4-BE49-F238E27FC236}">
                <a16:creationId xmlns:a16="http://schemas.microsoft.com/office/drawing/2014/main" id="{ED91439B-965F-3548-AF77-89501B24F600}"/>
              </a:ext>
            </a:extLst>
          </p:cNvPr>
          <p:cNvSpPr>
            <a:spLocks noGrp="1"/>
          </p:cNvSpPr>
          <p:nvPr>
            <p:ph type="sldNum" sz="quarter" idx="11"/>
          </p:nvPr>
        </p:nvSpPr>
        <p:spPr/>
        <p:txBody>
          <a:bodyPr/>
          <a:lstStyle/>
          <a:p>
            <a:fld id="{8699F50C-BE38-4BD0-BA84-9B090E1F2B9B}" type="slidenum">
              <a:rPr lang="en-IN" smtClean="0"/>
              <a:t>‹#›</a:t>
            </a:fld>
            <a:endParaRPr lang="en-IN" dirty="0"/>
          </a:p>
        </p:txBody>
      </p:sp>
    </p:spTree>
    <p:extLst>
      <p:ext uri="{BB962C8B-B14F-4D97-AF65-F5344CB8AC3E}">
        <p14:creationId xmlns:p14="http://schemas.microsoft.com/office/powerpoint/2010/main" val="3419906843"/>
      </p:ext>
    </p:extLst>
  </p:cSld>
  <p:clrMapOvr>
    <a:masterClrMapping/>
  </p:clrMapOvr>
  <p:extLst>
    <p:ext uri="{DCECCB84-F9BA-43D5-87BE-67443E8EF086}">
      <p15:sldGuideLst xmlns:p15="http://schemas.microsoft.com/office/powerpoint/2012/main">
        <p15:guide id="1" orient="horz" pos="142">
          <p15:clr>
            <a:srgbClr val="FBAE40"/>
          </p15:clr>
        </p15:guide>
        <p15:guide id="2" pos="3840">
          <p15:clr>
            <a:srgbClr val="FBAE40"/>
          </p15:clr>
        </p15:guide>
        <p15:guide id="3" pos="778">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85BB0367-1AFD-4191-AB6F-E9815D136F63}"/>
              </a:ext>
            </a:extLst>
          </p:cNvPr>
          <p:cNvSpPr/>
          <p:nvPr userDrawn="1"/>
        </p:nvSpPr>
        <p:spPr>
          <a:xfrm>
            <a:off x="0" y="1"/>
            <a:ext cx="12192000" cy="68579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21" name="TextBox 20">
            <a:extLst>
              <a:ext uri="{FF2B5EF4-FFF2-40B4-BE49-F238E27FC236}">
                <a16:creationId xmlns:a16="http://schemas.microsoft.com/office/drawing/2014/main" id="{7E8A2C98-F26E-415A-B931-1B89CA46C1CF}"/>
              </a:ext>
            </a:extLst>
          </p:cNvPr>
          <p:cNvSpPr txBox="1"/>
          <p:nvPr userDrawn="1"/>
        </p:nvSpPr>
        <p:spPr>
          <a:xfrm>
            <a:off x="11072378" y="235732"/>
            <a:ext cx="814647" cy="615553"/>
          </a:xfrm>
          <a:prstGeom prst="rect">
            <a:avLst/>
          </a:prstGeom>
          <a:noFill/>
        </p:spPr>
        <p:txBody>
          <a:bodyPr wrap="none" rtlCol="0">
            <a:spAutoFit/>
          </a:bodyPr>
          <a:lstStyle/>
          <a:p>
            <a:r>
              <a:rPr lang="en-US" sz="3400" b="1" dirty="0">
                <a:solidFill>
                  <a:schemeClr val="bg1"/>
                </a:solidFill>
                <a:latin typeface="Arial Black" panose="020B0A04020102020204" pitchFamily="34" charset="0"/>
              </a:rPr>
              <a:t>FR</a:t>
            </a:r>
            <a:endParaRPr lang="en-IN" sz="3400" b="1" dirty="0">
              <a:solidFill>
                <a:schemeClr val="bg1"/>
              </a:solidFill>
              <a:latin typeface="Arial Black" panose="020B0A04020102020204" pitchFamily="34" charset="0"/>
            </a:endParaRPr>
          </a:p>
        </p:txBody>
      </p:sp>
      <p:grpSp>
        <p:nvGrpSpPr>
          <p:cNvPr id="27" name="Group 26">
            <a:extLst>
              <a:ext uri="{FF2B5EF4-FFF2-40B4-BE49-F238E27FC236}">
                <a16:creationId xmlns:a16="http://schemas.microsoft.com/office/drawing/2014/main" id="{1B2FB48C-0C70-4DBE-B904-A134B6644DD3}"/>
              </a:ext>
            </a:extLst>
          </p:cNvPr>
          <p:cNvGrpSpPr/>
          <p:nvPr userDrawn="1"/>
        </p:nvGrpSpPr>
        <p:grpSpPr>
          <a:xfrm flipH="1">
            <a:off x="7561328" y="0"/>
            <a:ext cx="4831840" cy="3541007"/>
            <a:chOff x="-192127" y="-2"/>
            <a:chExt cx="4831840" cy="3367272"/>
          </a:xfrm>
        </p:grpSpPr>
        <p:sp>
          <p:nvSpPr>
            <p:cNvPr id="28" name="Diagonal Stripe 27">
              <a:extLst>
                <a:ext uri="{FF2B5EF4-FFF2-40B4-BE49-F238E27FC236}">
                  <a16:creationId xmlns:a16="http://schemas.microsoft.com/office/drawing/2014/main" id="{4F2E2158-1E6E-4E0D-BDAB-B20041C73615}"/>
                </a:ext>
              </a:extLst>
            </p:cNvPr>
            <p:cNvSpPr/>
            <p:nvPr userDrawn="1"/>
          </p:nvSpPr>
          <p:spPr>
            <a:xfrm>
              <a:off x="0" y="-1"/>
              <a:ext cx="4639713" cy="3367271"/>
            </a:xfrm>
            <a:prstGeom prst="diagStripe">
              <a:avLst>
                <a:gd name="adj" fmla="val 51202"/>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solidFill>
                  <a:schemeClr val="tx1"/>
                </a:solidFill>
              </a:endParaRPr>
            </a:p>
          </p:txBody>
        </p:sp>
        <p:cxnSp>
          <p:nvCxnSpPr>
            <p:cNvPr id="29" name="Straight Connector 28">
              <a:extLst>
                <a:ext uri="{FF2B5EF4-FFF2-40B4-BE49-F238E27FC236}">
                  <a16:creationId xmlns:a16="http://schemas.microsoft.com/office/drawing/2014/main" id="{626D62DB-3A5A-4DA1-BFA4-D9E58676E86A}"/>
                </a:ext>
              </a:extLst>
            </p:cNvPr>
            <p:cNvCxnSpPr>
              <a:cxnSpLocks/>
            </p:cNvCxnSpPr>
            <p:nvPr userDrawn="1"/>
          </p:nvCxnSpPr>
          <p:spPr>
            <a:xfrm flipV="1">
              <a:off x="1433638" y="-2"/>
              <a:ext cx="1240971" cy="91659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30" name="Parallelogram 29">
              <a:extLst>
                <a:ext uri="{FF2B5EF4-FFF2-40B4-BE49-F238E27FC236}">
                  <a16:creationId xmlns:a16="http://schemas.microsoft.com/office/drawing/2014/main" id="{F5A729A7-3A5C-405C-AE06-180E7529E477}"/>
                </a:ext>
              </a:extLst>
            </p:cNvPr>
            <p:cNvSpPr/>
            <p:nvPr userDrawn="1"/>
          </p:nvSpPr>
          <p:spPr>
            <a:xfrm rot="19421162">
              <a:off x="-192127" y="1140864"/>
              <a:ext cx="1354398" cy="214994"/>
            </a:xfrm>
            <a:prstGeom prst="parallelogram">
              <a:avLst>
                <a:gd name="adj" fmla="val 72003"/>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grpSp>
      <p:sp>
        <p:nvSpPr>
          <p:cNvPr id="31" name="Parallelogram 30">
            <a:extLst>
              <a:ext uri="{FF2B5EF4-FFF2-40B4-BE49-F238E27FC236}">
                <a16:creationId xmlns:a16="http://schemas.microsoft.com/office/drawing/2014/main" id="{41E23981-B12A-4AC3-A030-337BBBA5E45B}"/>
              </a:ext>
            </a:extLst>
          </p:cNvPr>
          <p:cNvSpPr/>
          <p:nvPr userDrawn="1"/>
        </p:nvSpPr>
        <p:spPr>
          <a:xfrm flipH="1">
            <a:off x="6679908" y="1"/>
            <a:ext cx="1447800" cy="639064"/>
          </a:xfrm>
          <a:prstGeom prst="parallelogram">
            <a:avLst>
              <a:gd name="adj" fmla="val 135617"/>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IN" dirty="0"/>
          </a:p>
        </p:txBody>
      </p:sp>
      <p:sp>
        <p:nvSpPr>
          <p:cNvPr id="2" name="Footer Placeholder 1">
            <a:extLst>
              <a:ext uri="{FF2B5EF4-FFF2-40B4-BE49-F238E27FC236}">
                <a16:creationId xmlns:a16="http://schemas.microsoft.com/office/drawing/2014/main" id="{CB69A007-934D-7A4B-9EFA-82044EF4DC33}"/>
              </a:ext>
            </a:extLst>
          </p:cNvPr>
          <p:cNvSpPr>
            <a:spLocks noGrp="1"/>
          </p:cNvSpPr>
          <p:nvPr>
            <p:ph type="ftr" sz="quarter" idx="10"/>
          </p:nvPr>
        </p:nvSpPr>
        <p:spPr/>
        <p:txBody>
          <a:bodyPr/>
          <a:lstStyle/>
          <a:p>
            <a:r>
              <a:rPr lang="en-IN" dirty="0"/>
              <a:t>Add a footer</a:t>
            </a:r>
          </a:p>
        </p:txBody>
      </p:sp>
      <p:sp>
        <p:nvSpPr>
          <p:cNvPr id="3" name="Slide Number Placeholder 2">
            <a:extLst>
              <a:ext uri="{FF2B5EF4-FFF2-40B4-BE49-F238E27FC236}">
                <a16:creationId xmlns:a16="http://schemas.microsoft.com/office/drawing/2014/main" id="{5A154DC2-98C7-4D4B-A17A-AA4731217F17}"/>
              </a:ext>
            </a:extLst>
          </p:cNvPr>
          <p:cNvSpPr>
            <a:spLocks noGrp="1"/>
          </p:cNvSpPr>
          <p:nvPr>
            <p:ph type="sldNum" sz="quarter" idx="11"/>
          </p:nvPr>
        </p:nvSpPr>
        <p:spPr/>
        <p:txBody>
          <a:bodyPr/>
          <a:lstStyle/>
          <a:p>
            <a:fld id="{8699F50C-BE38-4BD0-BA84-9B090E1F2B9B}" type="slidenum">
              <a:rPr lang="en-IN" smtClean="0"/>
              <a:t>‹#›</a:t>
            </a:fld>
            <a:endParaRPr lang="en-IN" dirty="0"/>
          </a:p>
        </p:txBody>
      </p:sp>
      <p:sp>
        <p:nvSpPr>
          <p:cNvPr id="4" name="Title 3">
            <a:extLst>
              <a:ext uri="{FF2B5EF4-FFF2-40B4-BE49-F238E27FC236}">
                <a16:creationId xmlns:a16="http://schemas.microsoft.com/office/drawing/2014/main" id="{64D604A2-C574-42DB-B0C4-99715CAA10A7}"/>
              </a:ext>
            </a:extLst>
          </p:cNvPr>
          <p:cNvSpPr>
            <a:spLocks noGrp="1"/>
          </p:cNvSpPr>
          <p:nvPr>
            <p:ph type="title"/>
          </p:nvPr>
        </p:nvSpPr>
        <p:spPr>
          <a:xfrm>
            <a:off x="518678" y="209029"/>
            <a:ext cx="8330184" cy="1147968"/>
          </a:xfrm>
        </p:spPr>
        <p:txBody>
          <a:bodyPr/>
          <a:lstStyle>
            <a:lvl1pPr>
              <a:defRPr>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658419099"/>
      </p:ext>
    </p:extLst>
  </p:cSld>
  <p:clrMapOvr>
    <a:masterClrMapping/>
  </p:clrMapOvr>
  <p:extLst>
    <p:ext uri="{DCECCB84-F9BA-43D5-87BE-67443E8EF086}">
      <p15:sldGuideLst xmlns:p15="http://schemas.microsoft.com/office/powerpoint/2012/main">
        <p15:guide id="1" orient="horz" pos="142">
          <p15:clr>
            <a:srgbClr val="FBAE40"/>
          </p15:clr>
        </p15:guide>
        <p15:guide id="2" pos="3840">
          <p15:clr>
            <a:srgbClr val="FBAE40"/>
          </p15:clr>
        </p15:guide>
        <p15:guide id="3" pos="778">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DAB3FE-9015-40FD-A870-D81B5A86A5D9}"/>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6589184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Header with Image">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33B31A5E-1244-4689-B513-C78E3C4E53B2}"/>
              </a:ext>
            </a:extLst>
          </p:cNvPr>
          <p:cNvSpPr/>
          <p:nvPr userDrawn="1"/>
        </p:nvSpPr>
        <p:spPr>
          <a:xfrm>
            <a:off x="0" y="0"/>
            <a:ext cx="12192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19" name="Right Triangle 18">
            <a:extLst>
              <a:ext uri="{FF2B5EF4-FFF2-40B4-BE49-F238E27FC236}">
                <a16:creationId xmlns:a16="http://schemas.microsoft.com/office/drawing/2014/main" id="{71D0E8AA-902F-440D-9C55-2A391C22396A}"/>
              </a:ext>
            </a:extLst>
          </p:cNvPr>
          <p:cNvSpPr/>
          <p:nvPr userDrawn="1"/>
        </p:nvSpPr>
        <p:spPr>
          <a:xfrm flipV="1">
            <a:off x="0" y="-6"/>
            <a:ext cx="10625328" cy="5404110"/>
          </a:xfrm>
          <a:prstGeom prst="r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17" name="Parallelogram 16">
            <a:extLst>
              <a:ext uri="{FF2B5EF4-FFF2-40B4-BE49-F238E27FC236}">
                <a16:creationId xmlns:a16="http://schemas.microsoft.com/office/drawing/2014/main" id="{7D937721-835D-4D84-94A3-6C79D4639514}"/>
              </a:ext>
            </a:extLst>
          </p:cNvPr>
          <p:cNvSpPr/>
          <p:nvPr userDrawn="1"/>
        </p:nvSpPr>
        <p:spPr>
          <a:xfrm rot="19958790">
            <a:off x="-637324" y="3588176"/>
            <a:ext cx="3860162" cy="1746952"/>
          </a:xfrm>
          <a:prstGeom prst="parallelogram">
            <a:avLst>
              <a:gd name="adj" fmla="val 53218"/>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cxnSp>
        <p:nvCxnSpPr>
          <p:cNvPr id="18" name="Straight Connector 17">
            <a:extLst>
              <a:ext uri="{FF2B5EF4-FFF2-40B4-BE49-F238E27FC236}">
                <a16:creationId xmlns:a16="http://schemas.microsoft.com/office/drawing/2014/main" id="{732BB30B-8262-4715-998F-AAF6A81ADFD3}"/>
              </a:ext>
            </a:extLst>
          </p:cNvPr>
          <p:cNvCxnSpPr>
            <a:cxnSpLocks/>
          </p:cNvCxnSpPr>
          <p:nvPr userDrawn="1"/>
        </p:nvCxnSpPr>
        <p:spPr>
          <a:xfrm flipV="1">
            <a:off x="0" y="1010090"/>
            <a:ext cx="1785257" cy="90750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00" name="Title 1" title="Title">
            <a:extLst>
              <a:ext uri="{FF2B5EF4-FFF2-40B4-BE49-F238E27FC236}">
                <a16:creationId xmlns:a16="http://schemas.microsoft.com/office/drawing/2014/main" id="{4D7EF399-DAA5-44EC-B712-79C755FE84CB}"/>
              </a:ext>
            </a:extLst>
          </p:cNvPr>
          <p:cNvSpPr>
            <a:spLocks noGrp="1"/>
          </p:cNvSpPr>
          <p:nvPr>
            <p:ph type="title" hasCustomPrompt="1"/>
          </p:nvPr>
        </p:nvSpPr>
        <p:spPr>
          <a:xfrm>
            <a:off x="6283842" y="1987420"/>
            <a:ext cx="4911633" cy="1789855"/>
          </a:xfrm>
          <a:prstGeom prst="rect">
            <a:avLst/>
          </a:prstGeom>
        </p:spPr>
        <p:txBody>
          <a:bodyPr anchor="b">
            <a:normAutofit/>
          </a:bodyPr>
          <a:lstStyle>
            <a:lvl1pPr>
              <a:defRPr sz="4000" b="1">
                <a:solidFill>
                  <a:schemeClr val="accent1"/>
                </a:solidFill>
                <a:latin typeface="+mj-lt"/>
                <a:cs typeface="Calibri Light" panose="020F0302020204030204" pitchFamily="34" charset="0"/>
              </a:defRPr>
            </a:lvl1pPr>
          </a:lstStyle>
          <a:p>
            <a:r>
              <a:rPr lang="en-IN" dirty="0"/>
              <a:t>Click To Edit Master Title Style</a:t>
            </a:r>
            <a:endParaRPr lang="en-US" dirty="0"/>
          </a:p>
        </p:txBody>
      </p:sp>
      <p:sp>
        <p:nvSpPr>
          <p:cNvPr id="101" name="Text Placeholder 2" title="Subtitle">
            <a:extLst>
              <a:ext uri="{FF2B5EF4-FFF2-40B4-BE49-F238E27FC236}">
                <a16:creationId xmlns:a16="http://schemas.microsoft.com/office/drawing/2014/main" id="{26D13BFA-61B0-402F-8611-02D3DFDBEBCB}"/>
              </a:ext>
            </a:extLst>
          </p:cNvPr>
          <p:cNvSpPr>
            <a:spLocks noGrp="1"/>
          </p:cNvSpPr>
          <p:nvPr>
            <p:ph type="body" idx="1" hasCustomPrompt="1"/>
          </p:nvPr>
        </p:nvSpPr>
        <p:spPr>
          <a:xfrm>
            <a:off x="6283842" y="3792046"/>
            <a:ext cx="4911633" cy="910580"/>
          </a:xfrm>
          <a:prstGeom prst="rect">
            <a:avLst/>
          </a:prstGeom>
        </p:spPr>
        <p:txBody>
          <a:bodyPr>
            <a:normAutofit/>
          </a:bodyPr>
          <a:lstStyle>
            <a:lvl1pPr marL="0" indent="0">
              <a:buNone/>
              <a:defRPr sz="2000" b="0" i="0" spc="300">
                <a:solidFill>
                  <a:schemeClr val="tx1"/>
                </a:solidFill>
                <a:latin typeface="+mn-lt"/>
                <a:cs typeface="Calibri" panose="020F050202020403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cxnSp>
        <p:nvCxnSpPr>
          <p:cNvPr id="21" name="Straight Connector 20">
            <a:extLst>
              <a:ext uri="{FF2B5EF4-FFF2-40B4-BE49-F238E27FC236}">
                <a16:creationId xmlns:a16="http://schemas.microsoft.com/office/drawing/2014/main" id="{DA0A0C24-D997-4E78-951F-AFB51C70EFCC}"/>
              </a:ext>
            </a:extLst>
          </p:cNvPr>
          <p:cNvCxnSpPr>
            <a:cxnSpLocks/>
          </p:cNvCxnSpPr>
          <p:nvPr userDrawn="1"/>
        </p:nvCxnSpPr>
        <p:spPr>
          <a:xfrm flipV="1">
            <a:off x="9004301" y="3924299"/>
            <a:ext cx="3187700" cy="168910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
        <p:nvSpPr>
          <p:cNvPr id="25" name="Parallelogram 24">
            <a:extLst>
              <a:ext uri="{FF2B5EF4-FFF2-40B4-BE49-F238E27FC236}">
                <a16:creationId xmlns:a16="http://schemas.microsoft.com/office/drawing/2014/main" id="{E123A0CF-50D6-46EC-8BF6-43E38AFCD588}"/>
              </a:ext>
            </a:extLst>
          </p:cNvPr>
          <p:cNvSpPr/>
          <p:nvPr userDrawn="1"/>
        </p:nvSpPr>
        <p:spPr>
          <a:xfrm>
            <a:off x="7754112" y="0"/>
            <a:ext cx="2258568" cy="742819"/>
          </a:xfrm>
          <a:prstGeom prst="parallelogram">
            <a:avLst>
              <a:gd name="adj" fmla="val 195850"/>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IN" dirty="0"/>
          </a:p>
        </p:txBody>
      </p:sp>
      <p:cxnSp>
        <p:nvCxnSpPr>
          <p:cNvPr id="26" name="Straight Connector 25">
            <a:extLst>
              <a:ext uri="{FF2B5EF4-FFF2-40B4-BE49-F238E27FC236}">
                <a16:creationId xmlns:a16="http://schemas.microsoft.com/office/drawing/2014/main" id="{2B2F1D2E-B631-4CB1-9448-2B50F8C46316}"/>
              </a:ext>
            </a:extLst>
          </p:cNvPr>
          <p:cNvCxnSpPr>
            <a:cxnSpLocks/>
          </p:cNvCxnSpPr>
          <p:nvPr userDrawn="1"/>
        </p:nvCxnSpPr>
        <p:spPr>
          <a:xfrm flipV="1">
            <a:off x="0" y="408562"/>
            <a:ext cx="6595353" cy="3403148"/>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27" name="Picture Placeholder 26">
            <a:extLst>
              <a:ext uri="{FF2B5EF4-FFF2-40B4-BE49-F238E27FC236}">
                <a16:creationId xmlns:a16="http://schemas.microsoft.com/office/drawing/2014/main" id="{95572AA9-EFAE-4771-B1EE-47E361173778}"/>
              </a:ext>
            </a:extLst>
          </p:cNvPr>
          <p:cNvSpPr>
            <a:spLocks noGrp="1"/>
          </p:cNvSpPr>
          <p:nvPr>
            <p:ph type="pic" sz="quarter" idx="13"/>
          </p:nvPr>
        </p:nvSpPr>
        <p:spPr>
          <a:xfrm>
            <a:off x="1683398" y="860944"/>
            <a:ext cx="4428523" cy="5137089"/>
          </a:xfrm>
          <a:custGeom>
            <a:avLst/>
            <a:gdLst>
              <a:gd name="connsiteX0" fmla="*/ 2214261 w 4428523"/>
              <a:gd name="connsiteY0" fmla="*/ 0 h 5137089"/>
              <a:gd name="connsiteX1" fmla="*/ 4428523 w 4428523"/>
              <a:gd name="connsiteY1" fmla="*/ 1107131 h 5137089"/>
              <a:gd name="connsiteX2" fmla="*/ 4428523 w 4428523"/>
              <a:gd name="connsiteY2" fmla="*/ 4029957 h 5137089"/>
              <a:gd name="connsiteX3" fmla="*/ 2214261 w 4428523"/>
              <a:gd name="connsiteY3" fmla="*/ 5137089 h 5137089"/>
              <a:gd name="connsiteX4" fmla="*/ 0 w 4428523"/>
              <a:gd name="connsiteY4" fmla="*/ 4029957 h 5137089"/>
              <a:gd name="connsiteX5" fmla="*/ 0 w 4428523"/>
              <a:gd name="connsiteY5" fmla="*/ 1107131 h 5137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28523" h="5137089">
                <a:moveTo>
                  <a:pt x="2214261" y="0"/>
                </a:moveTo>
                <a:lnTo>
                  <a:pt x="4428523" y="1107131"/>
                </a:lnTo>
                <a:lnTo>
                  <a:pt x="4428523" y="4029957"/>
                </a:lnTo>
                <a:lnTo>
                  <a:pt x="2214261" y="5137089"/>
                </a:lnTo>
                <a:lnTo>
                  <a:pt x="0" y="4029957"/>
                </a:lnTo>
                <a:lnTo>
                  <a:pt x="0" y="1107131"/>
                </a:lnTo>
                <a:close/>
              </a:path>
            </a:pathLst>
          </a:custGeom>
        </p:spPr>
        <p:txBody>
          <a:bodyPr wrap="square" anchor="ctr">
            <a:noAutofit/>
          </a:bodyPr>
          <a:lstStyle>
            <a:lvl1pPr marL="0" indent="0" algn="ctr">
              <a:buNone/>
              <a:defRPr>
                <a:solidFill>
                  <a:schemeClr val="bg2"/>
                </a:solidFill>
              </a:defRPr>
            </a:lvl1pPr>
          </a:lstStyle>
          <a:p>
            <a:r>
              <a:rPr lang="en-US"/>
              <a:t>Click icon to add picture</a:t>
            </a:r>
            <a:endParaRPr lang="en-IN" dirty="0"/>
          </a:p>
        </p:txBody>
      </p:sp>
      <p:cxnSp>
        <p:nvCxnSpPr>
          <p:cNvPr id="16" name="Straight Connector 15">
            <a:extLst>
              <a:ext uri="{FF2B5EF4-FFF2-40B4-BE49-F238E27FC236}">
                <a16:creationId xmlns:a16="http://schemas.microsoft.com/office/drawing/2014/main" id="{5CF69447-82AD-475F-A3AE-3D7FF61DBFE2}"/>
              </a:ext>
            </a:extLst>
          </p:cNvPr>
          <p:cNvCxnSpPr>
            <a:cxnSpLocks/>
          </p:cNvCxnSpPr>
          <p:nvPr userDrawn="1"/>
        </p:nvCxnSpPr>
        <p:spPr>
          <a:xfrm flipV="1">
            <a:off x="-17837" y="5266944"/>
            <a:ext cx="1919789" cy="1001054"/>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24" name="Parallelogram 23">
            <a:extLst>
              <a:ext uri="{FF2B5EF4-FFF2-40B4-BE49-F238E27FC236}">
                <a16:creationId xmlns:a16="http://schemas.microsoft.com/office/drawing/2014/main" id="{FC8C82F3-94EE-4B4F-A01D-993A41BC00B1}"/>
              </a:ext>
            </a:extLst>
          </p:cNvPr>
          <p:cNvSpPr/>
          <p:nvPr userDrawn="1"/>
        </p:nvSpPr>
        <p:spPr>
          <a:xfrm rot="19958790">
            <a:off x="-139035" y="3407045"/>
            <a:ext cx="1438399" cy="236580"/>
          </a:xfrm>
          <a:prstGeom prst="parallelogram">
            <a:avLst>
              <a:gd name="adj" fmla="val 53218"/>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Tree>
    <p:extLst>
      <p:ext uri="{BB962C8B-B14F-4D97-AF65-F5344CB8AC3E}">
        <p14:creationId xmlns:p14="http://schemas.microsoft.com/office/powerpoint/2010/main" val="1123998309"/>
      </p:ext>
    </p:extLst>
  </p:cSld>
  <p:clrMapOvr>
    <a:masterClrMapping/>
  </p:clrMapOvr>
  <p:extLst>
    <p:ext uri="{DCECCB84-F9BA-43D5-87BE-67443E8EF086}">
      <p15:sldGuideLst xmlns:p15="http://schemas.microsoft.com/office/powerpoint/2012/main">
        <p15:guide id="1" orient="horz" pos="2183" userDrawn="1">
          <p15:clr>
            <a:srgbClr val="FBAE40"/>
          </p15:clr>
        </p15:guide>
        <p15:guide id="2" pos="3840" userDrawn="1">
          <p15:clr>
            <a:srgbClr val="FBAE40"/>
          </p15:clr>
        </p15:guide>
        <p15:guide id="3" pos="143" userDrawn="1">
          <p15:clr>
            <a:srgbClr val="FBAE40"/>
          </p15:clr>
        </p15:guide>
        <p15:guide id="4" orient="horz" pos="4170" userDrawn="1">
          <p15:clr>
            <a:srgbClr val="FBAE40"/>
          </p15:clr>
        </p15:guide>
        <p15:guide id="5" pos="7537" userDrawn="1">
          <p15:clr>
            <a:srgbClr val="FBAE40"/>
          </p15:clr>
        </p15:guide>
        <p15:guide id="6" orient="horz" pos="142"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cSld name="Interior Slide">
    <p:bg>
      <p:bgPr>
        <a:solidFill>
          <a:srgbClr val="FFFFFF"/>
        </a:solidFill>
        <a:effectLst/>
      </p:bgPr>
    </p:bg>
    <p:spTree>
      <p:nvGrpSpPr>
        <p:cNvPr id="1" name=""/>
        <p:cNvGrpSpPr/>
        <p:nvPr/>
      </p:nvGrpSpPr>
      <p:grpSpPr>
        <a:xfrm>
          <a:off x="0" y="0"/>
          <a:ext cx="0" cy="0"/>
          <a:chOff x="0" y="0"/>
          <a:chExt cx="0" cy="0"/>
        </a:xfrm>
      </p:grpSpPr>
      <p:sp>
        <p:nvSpPr>
          <p:cNvPr id="7" name="Rectangle 6"/>
          <p:cNvSpPr/>
          <p:nvPr/>
        </p:nvSpPr>
        <p:spPr>
          <a:xfrm>
            <a:off x="0" y="5943600"/>
            <a:ext cx="12192000" cy="914400"/>
          </a:xfrm>
          <a:prstGeom prst="rect">
            <a:avLst/>
          </a:prstGeom>
          <a:solidFill>
            <a:srgbClr val="790A26"/>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cxnSp>
        <p:nvCxnSpPr>
          <p:cNvPr id="8" name="Straight Connector 7"/>
          <p:cNvCxnSpPr/>
          <p:nvPr/>
        </p:nvCxnSpPr>
        <p:spPr>
          <a:xfrm>
            <a:off x="0" y="5943600"/>
            <a:ext cx="12192000" cy="1588"/>
          </a:xfrm>
          <a:prstGeom prst="line">
            <a:avLst/>
          </a:prstGeom>
          <a:ln w="25400">
            <a:solidFill>
              <a:srgbClr val="F1AB1F"/>
            </a:solidFill>
          </a:ln>
          <a:effectLst/>
        </p:spPr>
        <p:style>
          <a:lnRef idx="2">
            <a:schemeClr val="accent1"/>
          </a:lnRef>
          <a:fillRef idx="0">
            <a:schemeClr val="accent1"/>
          </a:fillRef>
          <a:effectRef idx="1">
            <a:schemeClr val="accent1"/>
          </a:effectRef>
          <a:fontRef idx="minor">
            <a:schemeClr val="tx1"/>
          </a:fontRef>
        </p:style>
      </p:cxnSp>
      <p:sp>
        <p:nvSpPr>
          <p:cNvPr id="14" name="Content Placeholder 13"/>
          <p:cNvSpPr>
            <a:spLocks noGrp="1"/>
          </p:cNvSpPr>
          <p:nvPr>
            <p:ph sz="quarter" idx="13"/>
          </p:nvPr>
        </p:nvSpPr>
        <p:spPr>
          <a:xfrm>
            <a:off x="609600" y="1219200"/>
            <a:ext cx="10972800" cy="4648200"/>
          </a:xfrm>
          <a:prstGeom prst="rect">
            <a:avLst/>
          </a:prstGeom>
        </p:spPr>
        <p:txBody>
          <a:bodyPr vert="horz"/>
          <a:lstStyle>
            <a:lvl1pPr marL="342900" indent="-342900">
              <a:buClr>
                <a:srgbClr val="790A26"/>
              </a:buClr>
              <a:buSzPct val="85000"/>
              <a:buFont typeface="Arial"/>
              <a:buChar char="•"/>
              <a:defRPr baseline="0">
                <a:solidFill>
                  <a:schemeClr val="bg1"/>
                </a:solidFill>
                <a:latin typeface="+mn-lt"/>
                <a:cs typeface="Frutiger 55 Roman"/>
              </a:defRPr>
            </a:lvl1pPr>
            <a:lvl2pPr marL="742950" indent="-285750">
              <a:buClr>
                <a:srgbClr val="790A26"/>
              </a:buClr>
              <a:buSzPct val="85000"/>
              <a:buFont typeface="Arial"/>
              <a:buChar char="•"/>
              <a:defRPr baseline="0">
                <a:solidFill>
                  <a:schemeClr val="bg1"/>
                </a:solidFill>
                <a:latin typeface="+mn-lt"/>
                <a:cs typeface="Frutiger 55 Roman"/>
              </a:defRPr>
            </a:lvl2pPr>
            <a:lvl3pPr marL="1143000" indent="-228600">
              <a:buClr>
                <a:srgbClr val="790A26"/>
              </a:buClr>
              <a:buSzPct val="85000"/>
              <a:buFont typeface="Arial"/>
              <a:buChar char="•"/>
              <a:defRPr baseline="0">
                <a:solidFill>
                  <a:schemeClr val="bg1"/>
                </a:solidFill>
                <a:latin typeface="+mn-lt"/>
                <a:cs typeface="Frutiger 55 Roman"/>
              </a:defRPr>
            </a:lvl3pPr>
            <a:lvl4pPr marL="1600200" indent="-228600">
              <a:buClr>
                <a:srgbClr val="790A26"/>
              </a:buClr>
              <a:buSzPct val="85000"/>
              <a:buFont typeface="Arial"/>
              <a:buChar char="•"/>
              <a:defRPr baseline="0">
                <a:solidFill>
                  <a:schemeClr val="bg1"/>
                </a:solidFill>
                <a:latin typeface="+mn-lt"/>
                <a:cs typeface="Frutiger 55 Roman"/>
              </a:defRPr>
            </a:lvl4pPr>
            <a:lvl5pPr marL="2057400" indent="-228600">
              <a:buClr>
                <a:srgbClr val="790A26"/>
              </a:buClr>
              <a:buSzPct val="85000"/>
              <a:buFont typeface="Arial"/>
              <a:buChar char="•"/>
              <a:defRPr baseline="0">
                <a:solidFill>
                  <a:schemeClr val="bg1"/>
                </a:solidFill>
                <a:latin typeface="+mn-lt"/>
                <a:cs typeface="Frutiger 55 Roman"/>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Title 14"/>
          <p:cNvSpPr>
            <a:spLocks noGrp="1"/>
          </p:cNvSpPr>
          <p:nvPr>
            <p:ph type="title"/>
          </p:nvPr>
        </p:nvSpPr>
        <p:spPr>
          <a:xfrm>
            <a:off x="609600" y="228600"/>
            <a:ext cx="10972800" cy="990600"/>
          </a:xfrm>
          <a:prstGeom prst="rect">
            <a:avLst/>
          </a:prstGeom>
        </p:spPr>
        <p:txBody>
          <a:bodyPr anchor="ctr">
            <a:normAutofit/>
          </a:bodyPr>
          <a:lstStyle>
            <a:lvl1pPr algn="l">
              <a:defRPr sz="4000" b="1" i="0">
                <a:solidFill>
                  <a:srgbClr val="000000"/>
                </a:solidFill>
                <a:latin typeface="Palatino Linotype"/>
                <a:cs typeface="Palatino Linotype"/>
              </a:defRPr>
            </a:lvl1pPr>
          </a:lstStyle>
          <a:p>
            <a:r>
              <a:rPr lang="en-US"/>
              <a:t>Click to edit Master title style</a:t>
            </a:r>
          </a:p>
        </p:txBody>
      </p:sp>
      <p:sp>
        <p:nvSpPr>
          <p:cNvPr id="16" name="Date Placeholder 15"/>
          <p:cNvSpPr>
            <a:spLocks noGrp="1"/>
          </p:cNvSpPr>
          <p:nvPr>
            <p:ph type="dt" sz="half" idx="14"/>
          </p:nvPr>
        </p:nvSpPr>
        <p:spPr>
          <a:xfrm>
            <a:off x="8737600" y="6228716"/>
            <a:ext cx="2844800" cy="365125"/>
          </a:xfrm>
          <a:prstGeom prst="rect">
            <a:avLst/>
          </a:prstGeom>
        </p:spPr>
        <p:txBody>
          <a:bodyPr/>
          <a:lstStyle>
            <a:lvl1pPr algn="r">
              <a:defRPr/>
            </a:lvl1pPr>
          </a:lstStyle>
          <a:p>
            <a:fld id="{27F064B2-D370-4DD6-B6FE-EBDC9479FA60}" type="datetime1">
              <a:rPr lang="en-US" smtClean="0"/>
              <a:t>3/20/25</a:t>
            </a:fld>
            <a:endParaRPr lang="en-US"/>
          </a:p>
        </p:txBody>
      </p:sp>
      <p:pic>
        <p:nvPicPr>
          <p:cNvPr id="9" name="Picture 8" descr="Keck School of Medicine Lockups white gold CMYK_2lines.eps"/>
          <p:cNvPicPr>
            <a:picLocks noChangeAspect="1"/>
          </p:cNvPicPr>
          <p:nvPr/>
        </p:nvPicPr>
        <p:blipFill>
          <a:blip r:embed="rId2"/>
          <a:stretch>
            <a:fillRect/>
          </a:stretch>
        </p:blipFill>
        <p:spPr>
          <a:xfrm>
            <a:off x="533400" y="6172200"/>
            <a:ext cx="2072640" cy="426720"/>
          </a:xfrm>
          <a:prstGeom prst="rect">
            <a:avLst/>
          </a:prstGeom>
        </p:spPr>
      </p:pic>
    </p:spTree>
    <p:extLst>
      <p:ext uri="{BB962C8B-B14F-4D97-AF65-F5344CB8AC3E}">
        <p14:creationId xmlns:p14="http://schemas.microsoft.com/office/powerpoint/2010/main" val="3649674882"/>
      </p:ext>
    </p:extLst>
  </p:cSld>
  <p:clrMapOvr>
    <a:masterClrMapping/>
  </p:clrMapOvr>
  <p:hf sldNum="0" hdr="0" dt="0"/>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B247E7DE-6BBD-A64A-ABFF-1F2E50638755}"/>
              </a:ext>
            </a:extLst>
          </p:cNvPr>
          <p:cNvSpPr>
            <a:spLocks noGrp="1"/>
          </p:cNvSpPr>
          <p:nvPr>
            <p:ph type="dt" sz="half" idx="10"/>
          </p:nvPr>
        </p:nvSpPr>
        <p:spPr/>
        <p:txBody>
          <a:bodyPr/>
          <a:lstStyle/>
          <a:p>
            <a:fld id="{665FD332-ACE3-064E-BD0D-3D95DDE5B93F}" type="datetimeFigureOut">
              <a:rPr lang="en-US" smtClean="0"/>
              <a:t>3/20/25</a:t>
            </a:fld>
            <a:endParaRPr lang="en-US"/>
          </a:p>
        </p:txBody>
      </p:sp>
      <p:sp>
        <p:nvSpPr>
          <p:cNvPr id="5" name="Footer Placeholder 4">
            <a:extLst>
              <a:ext uri="{FF2B5EF4-FFF2-40B4-BE49-F238E27FC236}">
                <a16:creationId xmlns:a16="http://schemas.microsoft.com/office/drawing/2014/main" id="{1BC42A8E-182B-9F4D-B3C7-9EDD8A79FD6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31985F7-FE6E-8042-88F9-A72110DACF5E}"/>
              </a:ext>
            </a:extLst>
          </p:cNvPr>
          <p:cNvSpPr>
            <a:spLocks noGrp="1"/>
          </p:cNvSpPr>
          <p:nvPr>
            <p:ph type="sldNum" sz="quarter" idx="12"/>
          </p:nvPr>
        </p:nvSpPr>
        <p:spPr/>
        <p:txBody>
          <a:bodyPr/>
          <a:lstStyle/>
          <a:p>
            <a:fld id="{F32B1D3B-AE3D-1E40-A0D2-3E32FC67085E}" type="slidenum">
              <a:rPr lang="en-US" smtClean="0"/>
              <a:t>‹#›</a:t>
            </a:fld>
            <a:endParaRPr lang="en-US"/>
          </a:p>
        </p:txBody>
      </p:sp>
      <p:sp>
        <p:nvSpPr>
          <p:cNvPr id="7" name="Picture Placeholder 16">
            <a:extLst>
              <a:ext uri="{FF2B5EF4-FFF2-40B4-BE49-F238E27FC236}">
                <a16:creationId xmlns:a16="http://schemas.microsoft.com/office/drawing/2014/main" id="{468AFE73-B208-0543-ABC0-05D8E951057A}"/>
              </a:ext>
            </a:extLst>
          </p:cNvPr>
          <p:cNvSpPr>
            <a:spLocks noGrp="1"/>
          </p:cNvSpPr>
          <p:nvPr>
            <p:ph type="pic" sz="quarter" idx="13"/>
          </p:nvPr>
        </p:nvSpPr>
        <p:spPr>
          <a:xfrm>
            <a:off x="4160324" y="-32655"/>
            <a:ext cx="8051470" cy="6934199"/>
          </a:xfrm>
          <a:custGeom>
            <a:avLst/>
            <a:gdLst>
              <a:gd name="connsiteX0" fmla="*/ 0 w 7639050"/>
              <a:gd name="connsiteY0" fmla="*/ 0 h 6388155"/>
              <a:gd name="connsiteX1" fmla="*/ 7639050 w 7639050"/>
              <a:gd name="connsiteY1" fmla="*/ 0 h 6388155"/>
              <a:gd name="connsiteX2" fmla="*/ 7639050 w 7639050"/>
              <a:gd name="connsiteY2" fmla="*/ 6388155 h 6388155"/>
              <a:gd name="connsiteX3" fmla="*/ 1188908 w 7639050"/>
              <a:gd name="connsiteY3" fmla="*/ 6388155 h 6388155"/>
              <a:gd name="connsiteX0" fmla="*/ 128980 w 7768030"/>
              <a:gd name="connsiteY0" fmla="*/ 0 h 6816798"/>
              <a:gd name="connsiteX1" fmla="*/ 7768030 w 7768030"/>
              <a:gd name="connsiteY1" fmla="*/ 0 h 6816798"/>
              <a:gd name="connsiteX2" fmla="*/ 7768030 w 7768030"/>
              <a:gd name="connsiteY2" fmla="*/ 6388155 h 6816798"/>
              <a:gd name="connsiteX3" fmla="*/ 112543 w 7768030"/>
              <a:gd name="connsiteY3" fmla="*/ 6816798 h 6816798"/>
              <a:gd name="connsiteX4" fmla="*/ 128980 w 7768030"/>
              <a:gd name="connsiteY4" fmla="*/ 0 h 6816798"/>
              <a:gd name="connsiteX0" fmla="*/ 16437 w 7655487"/>
              <a:gd name="connsiteY0" fmla="*/ 0 h 6816798"/>
              <a:gd name="connsiteX1" fmla="*/ 7655487 w 7655487"/>
              <a:gd name="connsiteY1" fmla="*/ 0 h 6816798"/>
              <a:gd name="connsiteX2" fmla="*/ 7655487 w 7655487"/>
              <a:gd name="connsiteY2" fmla="*/ 6388155 h 6816798"/>
              <a:gd name="connsiteX3" fmla="*/ 0 w 7655487"/>
              <a:gd name="connsiteY3" fmla="*/ 6816798 h 6816798"/>
              <a:gd name="connsiteX4" fmla="*/ 16437 w 7655487"/>
              <a:gd name="connsiteY4" fmla="*/ 0 h 6816798"/>
              <a:gd name="connsiteX0" fmla="*/ 16437 w 7655487"/>
              <a:gd name="connsiteY0" fmla="*/ 0 h 6816798"/>
              <a:gd name="connsiteX1" fmla="*/ 7655487 w 7655487"/>
              <a:gd name="connsiteY1" fmla="*/ 0 h 6816798"/>
              <a:gd name="connsiteX2" fmla="*/ 7641633 w 7655487"/>
              <a:gd name="connsiteY2" fmla="*/ 6802970 h 6816798"/>
              <a:gd name="connsiteX3" fmla="*/ 0 w 7655487"/>
              <a:gd name="connsiteY3" fmla="*/ 6816798 h 6816798"/>
              <a:gd name="connsiteX4" fmla="*/ 16437 w 7655487"/>
              <a:gd name="connsiteY4" fmla="*/ 0 h 6816798"/>
              <a:gd name="connsiteX0" fmla="*/ 5087201 w 7655487"/>
              <a:gd name="connsiteY0" fmla="*/ 0 h 6816798"/>
              <a:gd name="connsiteX1" fmla="*/ 7655487 w 7655487"/>
              <a:gd name="connsiteY1" fmla="*/ 0 h 6816798"/>
              <a:gd name="connsiteX2" fmla="*/ 7641633 w 7655487"/>
              <a:gd name="connsiteY2" fmla="*/ 6802970 h 6816798"/>
              <a:gd name="connsiteX3" fmla="*/ 0 w 7655487"/>
              <a:gd name="connsiteY3" fmla="*/ 6816798 h 6816798"/>
              <a:gd name="connsiteX4" fmla="*/ 5087201 w 7655487"/>
              <a:gd name="connsiteY4" fmla="*/ 0 h 6816798"/>
              <a:gd name="connsiteX0" fmla="*/ 5087201 w 7655487"/>
              <a:gd name="connsiteY0" fmla="*/ 0 h 6816798"/>
              <a:gd name="connsiteX1" fmla="*/ 7655487 w 7655487"/>
              <a:gd name="connsiteY1" fmla="*/ 0 h 6816798"/>
              <a:gd name="connsiteX2" fmla="*/ 7641633 w 7655487"/>
              <a:gd name="connsiteY2" fmla="*/ 6802970 h 6816798"/>
              <a:gd name="connsiteX3" fmla="*/ 0 w 7655487"/>
              <a:gd name="connsiteY3" fmla="*/ 6816798 h 6816798"/>
              <a:gd name="connsiteX4" fmla="*/ 5087201 w 7655487"/>
              <a:gd name="connsiteY4" fmla="*/ 0 h 6816798"/>
              <a:gd name="connsiteX0" fmla="*/ 5378147 w 7655487"/>
              <a:gd name="connsiteY0" fmla="*/ 0 h 6830626"/>
              <a:gd name="connsiteX1" fmla="*/ 7655487 w 7655487"/>
              <a:gd name="connsiteY1" fmla="*/ 13828 h 6830626"/>
              <a:gd name="connsiteX2" fmla="*/ 7641633 w 7655487"/>
              <a:gd name="connsiteY2" fmla="*/ 6816798 h 6830626"/>
              <a:gd name="connsiteX3" fmla="*/ 0 w 7655487"/>
              <a:gd name="connsiteY3" fmla="*/ 6830626 h 6830626"/>
              <a:gd name="connsiteX4" fmla="*/ 5378147 w 7655487"/>
              <a:gd name="connsiteY4" fmla="*/ 0 h 6830626"/>
              <a:gd name="connsiteX0" fmla="*/ 5378147 w 7655487"/>
              <a:gd name="connsiteY0" fmla="*/ 2027 h 6832653"/>
              <a:gd name="connsiteX1" fmla="*/ 7655487 w 7655487"/>
              <a:gd name="connsiteY1" fmla="*/ 15855 h 6832653"/>
              <a:gd name="connsiteX2" fmla="*/ 7641633 w 7655487"/>
              <a:gd name="connsiteY2" fmla="*/ 6818825 h 6832653"/>
              <a:gd name="connsiteX3" fmla="*/ 0 w 7655487"/>
              <a:gd name="connsiteY3" fmla="*/ 6832653 h 6832653"/>
              <a:gd name="connsiteX4" fmla="*/ 5378147 w 7655487"/>
              <a:gd name="connsiteY4" fmla="*/ 2027 h 6832653"/>
              <a:gd name="connsiteX0" fmla="*/ 5350438 w 7627778"/>
              <a:gd name="connsiteY0" fmla="*/ 2023 h 6846476"/>
              <a:gd name="connsiteX1" fmla="*/ 7627778 w 7627778"/>
              <a:gd name="connsiteY1" fmla="*/ 15851 h 6846476"/>
              <a:gd name="connsiteX2" fmla="*/ 7613924 w 7627778"/>
              <a:gd name="connsiteY2" fmla="*/ 6818821 h 6846476"/>
              <a:gd name="connsiteX3" fmla="*/ 0 w 7627778"/>
              <a:gd name="connsiteY3" fmla="*/ 6846476 h 6846476"/>
              <a:gd name="connsiteX4" fmla="*/ 5350438 w 7627778"/>
              <a:gd name="connsiteY4" fmla="*/ 2023 h 6846476"/>
              <a:gd name="connsiteX0" fmla="*/ 5350438 w 7627778"/>
              <a:gd name="connsiteY0" fmla="*/ 2236 h 6846689"/>
              <a:gd name="connsiteX1" fmla="*/ 7627778 w 7627778"/>
              <a:gd name="connsiteY1" fmla="*/ 16064 h 6846689"/>
              <a:gd name="connsiteX2" fmla="*/ 7613924 w 7627778"/>
              <a:gd name="connsiteY2" fmla="*/ 6819034 h 6846689"/>
              <a:gd name="connsiteX3" fmla="*/ 0 w 7627778"/>
              <a:gd name="connsiteY3" fmla="*/ 6846689 h 6846689"/>
              <a:gd name="connsiteX4" fmla="*/ 5350438 w 7627778"/>
              <a:gd name="connsiteY4" fmla="*/ 2236 h 6846689"/>
              <a:gd name="connsiteX0" fmla="*/ 5627529 w 7627778"/>
              <a:gd name="connsiteY0" fmla="*/ 2236 h 6846689"/>
              <a:gd name="connsiteX1" fmla="*/ 7627778 w 7627778"/>
              <a:gd name="connsiteY1" fmla="*/ 16064 h 6846689"/>
              <a:gd name="connsiteX2" fmla="*/ 7613924 w 7627778"/>
              <a:gd name="connsiteY2" fmla="*/ 6819034 h 6846689"/>
              <a:gd name="connsiteX3" fmla="*/ 0 w 7627778"/>
              <a:gd name="connsiteY3" fmla="*/ 6846689 h 6846689"/>
              <a:gd name="connsiteX4" fmla="*/ 5627529 w 7627778"/>
              <a:gd name="connsiteY4" fmla="*/ 2236 h 6846689"/>
              <a:gd name="connsiteX0" fmla="*/ 5627529 w 7627778"/>
              <a:gd name="connsiteY0" fmla="*/ 453 h 6844906"/>
              <a:gd name="connsiteX1" fmla="*/ 7627778 w 7627778"/>
              <a:gd name="connsiteY1" fmla="*/ 14281 h 6844906"/>
              <a:gd name="connsiteX2" fmla="*/ 7613924 w 7627778"/>
              <a:gd name="connsiteY2" fmla="*/ 6817251 h 6844906"/>
              <a:gd name="connsiteX3" fmla="*/ 0 w 7627778"/>
              <a:gd name="connsiteY3" fmla="*/ 6844906 h 6844906"/>
              <a:gd name="connsiteX4" fmla="*/ 5627529 w 7627778"/>
              <a:gd name="connsiteY4" fmla="*/ 453 h 6844906"/>
              <a:gd name="connsiteX0" fmla="*/ 4643856 w 7627778"/>
              <a:gd name="connsiteY0" fmla="*/ 387160 h 6830625"/>
              <a:gd name="connsiteX1" fmla="*/ 7627778 w 7627778"/>
              <a:gd name="connsiteY1" fmla="*/ 0 h 6830625"/>
              <a:gd name="connsiteX2" fmla="*/ 7613924 w 7627778"/>
              <a:gd name="connsiteY2" fmla="*/ 6802970 h 6830625"/>
              <a:gd name="connsiteX3" fmla="*/ 0 w 7627778"/>
              <a:gd name="connsiteY3" fmla="*/ 6830625 h 6830625"/>
              <a:gd name="connsiteX4" fmla="*/ 4643856 w 7627778"/>
              <a:gd name="connsiteY4" fmla="*/ 387160 h 6830625"/>
              <a:gd name="connsiteX0" fmla="*/ 4643856 w 7627778"/>
              <a:gd name="connsiteY0" fmla="*/ 387160 h 6830625"/>
              <a:gd name="connsiteX1" fmla="*/ 7627778 w 7627778"/>
              <a:gd name="connsiteY1" fmla="*/ 0 h 6830625"/>
              <a:gd name="connsiteX2" fmla="*/ 7613924 w 7627778"/>
              <a:gd name="connsiteY2" fmla="*/ 6802970 h 6830625"/>
              <a:gd name="connsiteX3" fmla="*/ 0 w 7627778"/>
              <a:gd name="connsiteY3" fmla="*/ 6830625 h 6830625"/>
              <a:gd name="connsiteX4" fmla="*/ 4643856 w 7627778"/>
              <a:gd name="connsiteY4" fmla="*/ 387160 h 6830625"/>
              <a:gd name="connsiteX0" fmla="*/ 4643856 w 7627778"/>
              <a:gd name="connsiteY0" fmla="*/ 387160 h 6830625"/>
              <a:gd name="connsiteX1" fmla="*/ 7627778 w 7627778"/>
              <a:gd name="connsiteY1" fmla="*/ 0 h 6830625"/>
              <a:gd name="connsiteX2" fmla="*/ 7613924 w 7627778"/>
              <a:gd name="connsiteY2" fmla="*/ 6802970 h 6830625"/>
              <a:gd name="connsiteX3" fmla="*/ 0 w 7627778"/>
              <a:gd name="connsiteY3" fmla="*/ 6830625 h 6830625"/>
              <a:gd name="connsiteX4" fmla="*/ 4643856 w 7627778"/>
              <a:gd name="connsiteY4" fmla="*/ 387160 h 6830625"/>
              <a:gd name="connsiteX0" fmla="*/ 4339056 w 7627778"/>
              <a:gd name="connsiteY0" fmla="*/ 580740 h 6830625"/>
              <a:gd name="connsiteX1" fmla="*/ 7627778 w 7627778"/>
              <a:gd name="connsiteY1" fmla="*/ 0 h 6830625"/>
              <a:gd name="connsiteX2" fmla="*/ 7613924 w 7627778"/>
              <a:gd name="connsiteY2" fmla="*/ 6802970 h 6830625"/>
              <a:gd name="connsiteX3" fmla="*/ 0 w 7627778"/>
              <a:gd name="connsiteY3" fmla="*/ 6830625 h 6830625"/>
              <a:gd name="connsiteX4" fmla="*/ 4339056 w 7627778"/>
              <a:gd name="connsiteY4" fmla="*/ 580740 h 6830625"/>
              <a:gd name="connsiteX0" fmla="*/ 4339056 w 7627778"/>
              <a:gd name="connsiteY0" fmla="*/ 653725 h 6903610"/>
              <a:gd name="connsiteX1" fmla="*/ 7627778 w 7627778"/>
              <a:gd name="connsiteY1" fmla="*/ 72985 h 6903610"/>
              <a:gd name="connsiteX2" fmla="*/ 7613924 w 7627778"/>
              <a:gd name="connsiteY2" fmla="*/ 6875955 h 6903610"/>
              <a:gd name="connsiteX3" fmla="*/ 0 w 7627778"/>
              <a:gd name="connsiteY3" fmla="*/ 6903610 h 6903610"/>
              <a:gd name="connsiteX4" fmla="*/ 4339056 w 7627778"/>
              <a:gd name="connsiteY4" fmla="*/ 653725 h 6903610"/>
              <a:gd name="connsiteX0" fmla="*/ 3798728 w 7627778"/>
              <a:gd name="connsiteY0" fmla="*/ 1355063 h 6830625"/>
              <a:gd name="connsiteX1" fmla="*/ 7627778 w 7627778"/>
              <a:gd name="connsiteY1" fmla="*/ 0 h 6830625"/>
              <a:gd name="connsiteX2" fmla="*/ 7613924 w 7627778"/>
              <a:gd name="connsiteY2" fmla="*/ 6802970 h 6830625"/>
              <a:gd name="connsiteX3" fmla="*/ 0 w 7627778"/>
              <a:gd name="connsiteY3" fmla="*/ 6830625 h 6830625"/>
              <a:gd name="connsiteX4" fmla="*/ 3798728 w 7627778"/>
              <a:gd name="connsiteY4" fmla="*/ 1355063 h 6830625"/>
              <a:gd name="connsiteX0" fmla="*/ 3798728 w 7627778"/>
              <a:gd name="connsiteY0" fmla="*/ 1389169 h 6864731"/>
              <a:gd name="connsiteX1" fmla="*/ 7627778 w 7627778"/>
              <a:gd name="connsiteY1" fmla="*/ 34106 h 6864731"/>
              <a:gd name="connsiteX2" fmla="*/ 7613924 w 7627778"/>
              <a:gd name="connsiteY2" fmla="*/ 6837076 h 6864731"/>
              <a:gd name="connsiteX3" fmla="*/ 0 w 7627778"/>
              <a:gd name="connsiteY3" fmla="*/ 6864731 h 6864731"/>
              <a:gd name="connsiteX4" fmla="*/ 3798728 w 7627778"/>
              <a:gd name="connsiteY4" fmla="*/ 1389169 h 6864731"/>
              <a:gd name="connsiteX0" fmla="*/ 3784873 w 7627778"/>
              <a:gd name="connsiteY0" fmla="*/ 1320375 h 6906554"/>
              <a:gd name="connsiteX1" fmla="*/ 7627778 w 7627778"/>
              <a:gd name="connsiteY1" fmla="*/ 75929 h 6906554"/>
              <a:gd name="connsiteX2" fmla="*/ 7613924 w 7627778"/>
              <a:gd name="connsiteY2" fmla="*/ 6878899 h 6906554"/>
              <a:gd name="connsiteX3" fmla="*/ 0 w 7627778"/>
              <a:gd name="connsiteY3" fmla="*/ 6906554 h 6906554"/>
              <a:gd name="connsiteX4" fmla="*/ 3784873 w 7627778"/>
              <a:gd name="connsiteY4" fmla="*/ 1320375 h 6906554"/>
              <a:gd name="connsiteX0" fmla="*/ 3438509 w 7627778"/>
              <a:gd name="connsiteY0" fmla="*/ 1336923 h 6895448"/>
              <a:gd name="connsiteX1" fmla="*/ 7627778 w 7627778"/>
              <a:gd name="connsiteY1" fmla="*/ 64823 h 6895448"/>
              <a:gd name="connsiteX2" fmla="*/ 7613924 w 7627778"/>
              <a:gd name="connsiteY2" fmla="*/ 6867793 h 6895448"/>
              <a:gd name="connsiteX3" fmla="*/ 0 w 7627778"/>
              <a:gd name="connsiteY3" fmla="*/ 6895448 h 6895448"/>
              <a:gd name="connsiteX4" fmla="*/ 3438509 w 7627778"/>
              <a:gd name="connsiteY4" fmla="*/ 1336923 h 6895448"/>
              <a:gd name="connsiteX0" fmla="*/ 3438509 w 7627778"/>
              <a:gd name="connsiteY0" fmla="*/ 1291864 h 6850389"/>
              <a:gd name="connsiteX1" fmla="*/ 7627778 w 7627778"/>
              <a:gd name="connsiteY1" fmla="*/ 19764 h 6850389"/>
              <a:gd name="connsiteX2" fmla="*/ 7613924 w 7627778"/>
              <a:gd name="connsiteY2" fmla="*/ 6822734 h 6850389"/>
              <a:gd name="connsiteX3" fmla="*/ 0 w 7627778"/>
              <a:gd name="connsiteY3" fmla="*/ 6850389 h 6850389"/>
              <a:gd name="connsiteX4" fmla="*/ 3438509 w 7627778"/>
              <a:gd name="connsiteY4" fmla="*/ 1291864 h 6850389"/>
              <a:gd name="connsiteX0" fmla="*/ 3438509 w 7655487"/>
              <a:gd name="connsiteY0" fmla="*/ 1264740 h 6823265"/>
              <a:gd name="connsiteX1" fmla="*/ 7655487 w 7655487"/>
              <a:gd name="connsiteY1" fmla="*/ 34122 h 6823265"/>
              <a:gd name="connsiteX2" fmla="*/ 7613924 w 7655487"/>
              <a:gd name="connsiteY2" fmla="*/ 6795610 h 6823265"/>
              <a:gd name="connsiteX3" fmla="*/ 0 w 7655487"/>
              <a:gd name="connsiteY3" fmla="*/ 6823265 h 6823265"/>
              <a:gd name="connsiteX4" fmla="*/ 3438509 w 7655487"/>
              <a:gd name="connsiteY4" fmla="*/ 1264740 h 6823265"/>
              <a:gd name="connsiteX0" fmla="*/ 3438509 w 7655487"/>
              <a:gd name="connsiteY0" fmla="*/ 1348662 h 6907187"/>
              <a:gd name="connsiteX1" fmla="*/ 7655487 w 7655487"/>
              <a:gd name="connsiteY1" fmla="*/ 118044 h 6907187"/>
              <a:gd name="connsiteX2" fmla="*/ 7613924 w 7655487"/>
              <a:gd name="connsiteY2" fmla="*/ 6879532 h 6907187"/>
              <a:gd name="connsiteX3" fmla="*/ 0 w 7655487"/>
              <a:gd name="connsiteY3" fmla="*/ 6907187 h 6907187"/>
              <a:gd name="connsiteX4" fmla="*/ 3438509 w 7655487"/>
              <a:gd name="connsiteY4" fmla="*/ 1348662 h 6907187"/>
              <a:gd name="connsiteX0" fmla="*/ 3438509 w 7669341"/>
              <a:gd name="connsiteY0" fmla="*/ 1367324 h 6925849"/>
              <a:gd name="connsiteX1" fmla="*/ 7669341 w 7669341"/>
              <a:gd name="connsiteY1" fmla="*/ 109052 h 6925849"/>
              <a:gd name="connsiteX2" fmla="*/ 7613924 w 7669341"/>
              <a:gd name="connsiteY2" fmla="*/ 6898194 h 6925849"/>
              <a:gd name="connsiteX3" fmla="*/ 0 w 7669341"/>
              <a:gd name="connsiteY3" fmla="*/ 6925849 h 6925849"/>
              <a:gd name="connsiteX4" fmla="*/ 3438509 w 7669341"/>
              <a:gd name="connsiteY4" fmla="*/ 1367324 h 6925849"/>
              <a:gd name="connsiteX0" fmla="*/ 3812582 w 7669341"/>
              <a:gd name="connsiteY0" fmla="*/ 1176157 h 7052707"/>
              <a:gd name="connsiteX1" fmla="*/ 7669341 w 7669341"/>
              <a:gd name="connsiteY1" fmla="*/ 235910 h 7052707"/>
              <a:gd name="connsiteX2" fmla="*/ 7613924 w 7669341"/>
              <a:gd name="connsiteY2" fmla="*/ 7025052 h 7052707"/>
              <a:gd name="connsiteX3" fmla="*/ 0 w 7669341"/>
              <a:gd name="connsiteY3" fmla="*/ 7052707 h 7052707"/>
              <a:gd name="connsiteX4" fmla="*/ 3812582 w 7669341"/>
              <a:gd name="connsiteY4" fmla="*/ 1176157 h 7052707"/>
              <a:gd name="connsiteX0" fmla="*/ 3812582 w 7669341"/>
              <a:gd name="connsiteY0" fmla="*/ 1104277 h 6980827"/>
              <a:gd name="connsiteX1" fmla="*/ 7669341 w 7669341"/>
              <a:gd name="connsiteY1" fmla="*/ 164030 h 6980827"/>
              <a:gd name="connsiteX2" fmla="*/ 7613924 w 7669341"/>
              <a:gd name="connsiteY2" fmla="*/ 6953172 h 6980827"/>
              <a:gd name="connsiteX3" fmla="*/ 0 w 7669341"/>
              <a:gd name="connsiteY3" fmla="*/ 6980827 h 6980827"/>
              <a:gd name="connsiteX4" fmla="*/ 3812582 w 7669341"/>
              <a:gd name="connsiteY4" fmla="*/ 1104277 h 6980827"/>
              <a:gd name="connsiteX0" fmla="*/ 3812582 w 7669341"/>
              <a:gd name="connsiteY0" fmla="*/ 1122779 h 6999329"/>
              <a:gd name="connsiteX1" fmla="*/ 7669341 w 7669341"/>
              <a:gd name="connsiteY1" fmla="*/ 182532 h 6999329"/>
              <a:gd name="connsiteX2" fmla="*/ 7613924 w 7669341"/>
              <a:gd name="connsiteY2" fmla="*/ 6971674 h 6999329"/>
              <a:gd name="connsiteX3" fmla="*/ 0 w 7669341"/>
              <a:gd name="connsiteY3" fmla="*/ 6999329 h 6999329"/>
              <a:gd name="connsiteX4" fmla="*/ 3812582 w 7669341"/>
              <a:gd name="connsiteY4" fmla="*/ 1122779 h 6999329"/>
              <a:gd name="connsiteX0" fmla="*/ 5239600 w 7669341"/>
              <a:gd name="connsiteY0" fmla="*/ 757769 h 7560741"/>
              <a:gd name="connsiteX1" fmla="*/ 7669341 w 7669341"/>
              <a:gd name="connsiteY1" fmla="*/ 743944 h 7560741"/>
              <a:gd name="connsiteX2" fmla="*/ 7613924 w 7669341"/>
              <a:gd name="connsiteY2" fmla="*/ 7533086 h 7560741"/>
              <a:gd name="connsiteX3" fmla="*/ 0 w 7669341"/>
              <a:gd name="connsiteY3" fmla="*/ 7560741 h 7560741"/>
              <a:gd name="connsiteX4" fmla="*/ 5239600 w 7669341"/>
              <a:gd name="connsiteY4" fmla="*/ 757769 h 7560741"/>
              <a:gd name="connsiteX0" fmla="*/ 5239600 w 7669341"/>
              <a:gd name="connsiteY0" fmla="*/ 757769 h 7560741"/>
              <a:gd name="connsiteX1" fmla="*/ 7669341 w 7669341"/>
              <a:gd name="connsiteY1" fmla="*/ 743944 h 7560741"/>
              <a:gd name="connsiteX2" fmla="*/ 7613924 w 7669341"/>
              <a:gd name="connsiteY2" fmla="*/ 7533086 h 7560741"/>
              <a:gd name="connsiteX3" fmla="*/ 0 w 7669341"/>
              <a:gd name="connsiteY3" fmla="*/ 7560741 h 7560741"/>
              <a:gd name="connsiteX4" fmla="*/ 5239600 w 7669341"/>
              <a:gd name="connsiteY4" fmla="*/ 757769 h 7560741"/>
              <a:gd name="connsiteX0" fmla="*/ 5239600 w 7669341"/>
              <a:gd name="connsiteY0" fmla="*/ 40167 h 6843139"/>
              <a:gd name="connsiteX1" fmla="*/ 7669341 w 7669341"/>
              <a:gd name="connsiteY1" fmla="*/ 26342 h 6843139"/>
              <a:gd name="connsiteX2" fmla="*/ 7613924 w 7669341"/>
              <a:gd name="connsiteY2" fmla="*/ 6815484 h 6843139"/>
              <a:gd name="connsiteX3" fmla="*/ 0 w 7669341"/>
              <a:gd name="connsiteY3" fmla="*/ 6843139 h 6843139"/>
              <a:gd name="connsiteX4" fmla="*/ 5239600 w 7669341"/>
              <a:gd name="connsiteY4" fmla="*/ 40167 h 6843139"/>
              <a:gd name="connsiteX0" fmla="*/ 4823964 w 7669341"/>
              <a:gd name="connsiteY0" fmla="*/ 40167 h 6843139"/>
              <a:gd name="connsiteX1" fmla="*/ 7669341 w 7669341"/>
              <a:gd name="connsiteY1" fmla="*/ 26342 h 6843139"/>
              <a:gd name="connsiteX2" fmla="*/ 7613924 w 7669341"/>
              <a:gd name="connsiteY2" fmla="*/ 6815484 h 6843139"/>
              <a:gd name="connsiteX3" fmla="*/ 0 w 7669341"/>
              <a:gd name="connsiteY3" fmla="*/ 6843139 h 6843139"/>
              <a:gd name="connsiteX4" fmla="*/ 4823964 w 7669341"/>
              <a:gd name="connsiteY4" fmla="*/ 40167 h 6843139"/>
              <a:gd name="connsiteX0" fmla="*/ 4823964 w 7669341"/>
              <a:gd name="connsiteY0" fmla="*/ 40167 h 6843139"/>
              <a:gd name="connsiteX1" fmla="*/ 7669341 w 7669341"/>
              <a:gd name="connsiteY1" fmla="*/ 26342 h 6843139"/>
              <a:gd name="connsiteX2" fmla="*/ 7613924 w 7669341"/>
              <a:gd name="connsiteY2" fmla="*/ 6815484 h 6843139"/>
              <a:gd name="connsiteX3" fmla="*/ 0 w 7669341"/>
              <a:gd name="connsiteY3" fmla="*/ 6843139 h 6843139"/>
              <a:gd name="connsiteX4" fmla="*/ 4823964 w 7669341"/>
              <a:gd name="connsiteY4" fmla="*/ 40167 h 6843139"/>
              <a:gd name="connsiteX0" fmla="*/ 4546874 w 7392251"/>
              <a:gd name="connsiteY0" fmla="*/ 40167 h 6843139"/>
              <a:gd name="connsiteX1" fmla="*/ 7392251 w 7392251"/>
              <a:gd name="connsiteY1" fmla="*/ 26342 h 6843139"/>
              <a:gd name="connsiteX2" fmla="*/ 7336834 w 7392251"/>
              <a:gd name="connsiteY2" fmla="*/ 6815484 h 6843139"/>
              <a:gd name="connsiteX3" fmla="*/ 0 w 7392251"/>
              <a:gd name="connsiteY3" fmla="*/ 6843139 h 6843139"/>
              <a:gd name="connsiteX4" fmla="*/ 4546874 w 7392251"/>
              <a:gd name="connsiteY4" fmla="*/ 40167 h 6843139"/>
              <a:gd name="connsiteX0" fmla="*/ 4546874 w 7392251"/>
              <a:gd name="connsiteY0" fmla="*/ 40167 h 6843139"/>
              <a:gd name="connsiteX1" fmla="*/ 7392251 w 7392251"/>
              <a:gd name="connsiteY1" fmla="*/ 26342 h 6843139"/>
              <a:gd name="connsiteX2" fmla="*/ 7336834 w 7392251"/>
              <a:gd name="connsiteY2" fmla="*/ 6815484 h 6843139"/>
              <a:gd name="connsiteX3" fmla="*/ 0 w 7392251"/>
              <a:gd name="connsiteY3" fmla="*/ 6843139 h 6843139"/>
              <a:gd name="connsiteX4" fmla="*/ 4546874 w 7392251"/>
              <a:gd name="connsiteY4" fmla="*/ 40167 h 6843139"/>
              <a:gd name="connsiteX0" fmla="*/ 4546874 w 7392251"/>
              <a:gd name="connsiteY0" fmla="*/ 40167 h 6843139"/>
              <a:gd name="connsiteX1" fmla="*/ 7392251 w 7392251"/>
              <a:gd name="connsiteY1" fmla="*/ 26342 h 6843139"/>
              <a:gd name="connsiteX2" fmla="*/ 7336834 w 7392251"/>
              <a:gd name="connsiteY2" fmla="*/ 6815484 h 6843139"/>
              <a:gd name="connsiteX3" fmla="*/ 0 w 7392251"/>
              <a:gd name="connsiteY3" fmla="*/ 6843139 h 6843139"/>
              <a:gd name="connsiteX4" fmla="*/ 4546874 w 7392251"/>
              <a:gd name="connsiteY4" fmla="*/ 40167 h 6843139"/>
              <a:gd name="connsiteX0" fmla="*/ 4519165 w 7392251"/>
              <a:gd name="connsiteY0" fmla="*/ 29729 h 6846527"/>
              <a:gd name="connsiteX1" fmla="*/ 7392251 w 7392251"/>
              <a:gd name="connsiteY1" fmla="*/ 29730 h 6846527"/>
              <a:gd name="connsiteX2" fmla="*/ 7336834 w 7392251"/>
              <a:gd name="connsiteY2" fmla="*/ 6818872 h 6846527"/>
              <a:gd name="connsiteX3" fmla="*/ 0 w 7392251"/>
              <a:gd name="connsiteY3" fmla="*/ 6846527 h 6846527"/>
              <a:gd name="connsiteX4" fmla="*/ 4519165 w 7392251"/>
              <a:gd name="connsiteY4" fmla="*/ 29729 h 6846527"/>
              <a:gd name="connsiteX0" fmla="*/ 4519165 w 7392251"/>
              <a:gd name="connsiteY0" fmla="*/ 33229 h 6850027"/>
              <a:gd name="connsiteX1" fmla="*/ 7392251 w 7392251"/>
              <a:gd name="connsiteY1" fmla="*/ 33230 h 6850027"/>
              <a:gd name="connsiteX2" fmla="*/ 7336834 w 7392251"/>
              <a:gd name="connsiteY2" fmla="*/ 6822372 h 6850027"/>
              <a:gd name="connsiteX3" fmla="*/ 0 w 7392251"/>
              <a:gd name="connsiteY3" fmla="*/ 6850027 h 6850027"/>
              <a:gd name="connsiteX4" fmla="*/ 4519165 w 7392251"/>
              <a:gd name="connsiteY4" fmla="*/ 33229 h 6850027"/>
              <a:gd name="connsiteX0" fmla="*/ 4519165 w 7392251"/>
              <a:gd name="connsiteY0" fmla="*/ 33229 h 6850027"/>
              <a:gd name="connsiteX1" fmla="*/ 7392251 w 7392251"/>
              <a:gd name="connsiteY1" fmla="*/ 33230 h 6850027"/>
              <a:gd name="connsiteX2" fmla="*/ 7336834 w 7392251"/>
              <a:gd name="connsiteY2" fmla="*/ 6822372 h 6850027"/>
              <a:gd name="connsiteX3" fmla="*/ 0 w 7392251"/>
              <a:gd name="connsiteY3" fmla="*/ 6850027 h 6850027"/>
              <a:gd name="connsiteX4" fmla="*/ 4519165 w 7392251"/>
              <a:gd name="connsiteY4" fmla="*/ 33229 h 6850027"/>
              <a:gd name="connsiteX0" fmla="*/ 4532728 w 7392251"/>
              <a:gd name="connsiteY0" fmla="*/ 0 h 6858196"/>
              <a:gd name="connsiteX1" fmla="*/ 7392251 w 7392251"/>
              <a:gd name="connsiteY1" fmla="*/ 41399 h 6858196"/>
              <a:gd name="connsiteX2" fmla="*/ 7336834 w 7392251"/>
              <a:gd name="connsiteY2" fmla="*/ 6830541 h 6858196"/>
              <a:gd name="connsiteX3" fmla="*/ 0 w 7392251"/>
              <a:gd name="connsiteY3" fmla="*/ 6858196 h 6858196"/>
              <a:gd name="connsiteX4" fmla="*/ 4532728 w 7392251"/>
              <a:gd name="connsiteY4" fmla="*/ 0 h 6858196"/>
              <a:gd name="connsiteX0" fmla="*/ 5236106 w 7392251"/>
              <a:gd name="connsiteY0" fmla="*/ 0 h 6847353"/>
              <a:gd name="connsiteX1" fmla="*/ 7392251 w 7392251"/>
              <a:gd name="connsiteY1" fmla="*/ 30556 h 6847353"/>
              <a:gd name="connsiteX2" fmla="*/ 7336834 w 7392251"/>
              <a:gd name="connsiteY2" fmla="*/ 6819698 h 6847353"/>
              <a:gd name="connsiteX3" fmla="*/ 0 w 7392251"/>
              <a:gd name="connsiteY3" fmla="*/ 6847353 h 6847353"/>
              <a:gd name="connsiteX4" fmla="*/ 5236106 w 7392251"/>
              <a:gd name="connsiteY4" fmla="*/ 0 h 6847353"/>
              <a:gd name="connsiteX0" fmla="*/ 5332021 w 7488166"/>
              <a:gd name="connsiteY0" fmla="*/ 0 h 6879880"/>
              <a:gd name="connsiteX1" fmla="*/ 7488166 w 7488166"/>
              <a:gd name="connsiteY1" fmla="*/ 30556 h 6879880"/>
              <a:gd name="connsiteX2" fmla="*/ 7432749 w 7488166"/>
              <a:gd name="connsiteY2" fmla="*/ 6819698 h 6879880"/>
              <a:gd name="connsiteX3" fmla="*/ 0 w 7488166"/>
              <a:gd name="connsiteY3" fmla="*/ 6879880 h 6879880"/>
              <a:gd name="connsiteX4" fmla="*/ 5332021 w 7488166"/>
              <a:gd name="connsiteY4" fmla="*/ 0 h 6879880"/>
              <a:gd name="connsiteX0" fmla="*/ 5332021 w 7488166"/>
              <a:gd name="connsiteY0" fmla="*/ 0 h 6879880"/>
              <a:gd name="connsiteX1" fmla="*/ 7488166 w 7488166"/>
              <a:gd name="connsiteY1" fmla="*/ 30556 h 6879880"/>
              <a:gd name="connsiteX2" fmla="*/ 7432749 w 7488166"/>
              <a:gd name="connsiteY2" fmla="*/ 6819698 h 6879880"/>
              <a:gd name="connsiteX3" fmla="*/ 0 w 7488166"/>
              <a:gd name="connsiteY3" fmla="*/ 6879880 h 6879880"/>
              <a:gd name="connsiteX4" fmla="*/ 5332021 w 7488166"/>
              <a:gd name="connsiteY4" fmla="*/ 0 h 6879880"/>
              <a:gd name="connsiteX0" fmla="*/ 5246763 w 7488166"/>
              <a:gd name="connsiteY0" fmla="*/ 0 h 6879880"/>
              <a:gd name="connsiteX1" fmla="*/ 7488166 w 7488166"/>
              <a:gd name="connsiteY1" fmla="*/ 30556 h 6879880"/>
              <a:gd name="connsiteX2" fmla="*/ 7432749 w 7488166"/>
              <a:gd name="connsiteY2" fmla="*/ 6819698 h 6879880"/>
              <a:gd name="connsiteX3" fmla="*/ 0 w 7488166"/>
              <a:gd name="connsiteY3" fmla="*/ 6879880 h 6879880"/>
              <a:gd name="connsiteX4" fmla="*/ 5246763 w 7488166"/>
              <a:gd name="connsiteY4" fmla="*/ 0 h 6879880"/>
              <a:gd name="connsiteX0" fmla="*/ 5246763 w 7488166"/>
              <a:gd name="connsiteY0" fmla="*/ 0 h 6879880"/>
              <a:gd name="connsiteX1" fmla="*/ 7488166 w 7488166"/>
              <a:gd name="connsiteY1" fmla="*/ 30556 h 6879880"/>
              <a:gd name="connsiteX2" fmla="*/ 7432749 w 7488166"/>
              <a:gd name="connsiteY2" fmla="*/ 6819698 h 6879880"/>
              <a:gd name="connsiteX3" fmla="*/ 0 w 7488166"/>
              <a:gd name="connsiteY3" fmla="*/ 6879880 h 6879880"/>
              <a:gd name="connsiteX4" fmla="*/ 5246763 w 7488166"/>
              <a:gd name="connsiteY4" fmla="*/ 0 h 6879880"/>
              <a:gd name="connsiteX0" fmla="*/ 4948361 w 7488166"/>
              <a:gd name="connsiteY0" fmla="*/ 0 h 6869038"/>
              <a:gd name="connsiteX1" fmla="*/ 7488166 w 7488166"/>
              <a:gd name="connsiteY1" fmla="*/ 19714 h 6869038"/>
              <a:gd name="connsiteX2" fmla="*/ 7432749 w 7488166"/>
              <a:gd name="connsiteY2" fmla="*/ 6808856 h 6869038"/>
              <a:gd name="connsiteX3" fmla="*/ 0 w 7488166"/>
              <a:gd name="connsiteY3" fmla="*/ 6869038 h 6869038"/>
              <a:gd name="connsiteX4" fmla="*/ 4948361 w 7488166"/>
              <a:gd name="connsiteY4" fmla="*/ 0 h 6869038"/>
              <a:gd name="connsiteX0" fmla="*/ 4948361 w 7488166"/>
              <a:gd name="connsiteY0" fmla="*/ 56 h 6869094"/>
              <a:gd name="connsiteX1" fmla="*/ 7488166 w 7488166"/>
              <a:gd name="connsiteY1" fmla="*/ 19770 h 6869094"/>
              <a:gd name="connsiteX2" fmla="*/ 7432749 w 7488166"/>
              <a:gd name="connsiteY2" fmla="*/ 6808912 h 6869094"/>
              <a:gd name="connsiteX3" fmla="*/ 0 w 7488166"/>
              <a:gd name="connsiteY3" fmla="*/ 6869094 h 6869094"/>
              <a:gd name="connsiteX4" fmla="*/ 4948361 w 7488166"/>
              <a:gd name="connsiteY4" fmla="*/ 56 h 6869094"/>
              <a:gd name="connsiteX0" fmla="*/ 5140190 w 7488166"/>
              <a:gd name="connsiteY0" fmla="*/ 56 h 6869094"/>
              <a:gd name="connsiteX1" fmla="*/ 7488166 w 7488166"/>
              <a:gd name="connsiteY1" fmla="*/ 19770 h 6869094"/>
              <a:gd name="connsiteX2" fmla="*/ 7432749 w 7488166"/>
              <a:gd name="connsiteY2" fmla="*/ 6808912 h 6869094"/>
              <a:gd name="connsiteX3" fmla="*/ 0 w 7488166"/>
              <a:gd name="connsiteY3" fmla="*/ 6869094 h 6869094"/>
              <a:gd name="connsiteX4" fmla="*/ 5140190 w 7488166"/>
              <a:gd name="connsiteY4" fmla="*/ 56 h 6869094"/>
              <a:gd name="connsiteX0" fmla="*/ 5140190 w 7488166"/>
              <a:gd name="connsiteY0" fmla="*/ 56 h 6869094"/>
              <a:gd name="connsiteX1" fmla="*/ 7488166 w 7488166"/>
              <a:gd name="connsiteY1" fmla="*/ 19770 h 6869094"/>
              <a:gd name="connsiteX2" fmla="*/ 7432749 w 7488166"/>
              <a:gd name="connsiteY2" fmla="*/ 6808912 h 6869094"/>
              <a:gd name="connsiteX3" fmla="*/ 0 w 7488166"/>
              <a:gd name="connsiteY3" fmla="*/ 6869094 h 6869094"/>
              <a:gd name="connsiteX4" fmla="*/ 5140190 w 7488166"/>
              <a:gd name="connsiteY4" fmla="*/ 56 h 6869094"/>
              <a:gd name="connsiteX0" fmla="*/ 5140190 w 7488166"/>
              <a:gd name="connsiteY0" fmla="*/ 56 h 6869094"/>
              <a:gd name="connsiteX1" fmla="*/ 7488166 w 7488166"/>
              <a:gd name="connsiteY1" fmla="*/ 19770 h 6869094"/>
              <a:gd name="connsiteX2" fmla="*/ 7432749 w 7488166"/>
              <a:gd name="connsiteY2" fmla="*/ 6808912 h 6869094"/>
              <a:gd name="connsiteX3" fmla="*/ 0 w 7488166"/>
              <a:gd name="connsiteY3" fmla="*/ 6869094 h 6869094"/>
              <a:gd name="connsiteX4" fmla="*/ 5140190 w 7488166"/>
              <a:gd name="connsiteY4" fmla="*/ 56 h 6869094"/>
              <a:gd name="connsiteX0" fmla="*/ 5140190 w 7488166"/>
              <a:gd name="connsiteY0" fmla="*/ 140 h 6869178"/>
              <a:gd name="connsiteX1" fmla="*/ 7488166 w 7488166"/>
              <a:gd name="connsiteY1" fmla="*/ 19854 h 6869178"/>
              <a:gd name="connsiteX2" fmla="*/ 7432749 w 7488166"/>
              <a:gd name="connsiteY2" fmla="*/ 6808996 h 6869178"/>
              <a:gd name="connsiteX3" fmla="*/ 0 w 7488166"/>
              <a:gd name="connsiteY3" fmla="*/ 6869178 h 6869178"/>
              <a:gd name="connsiteX4" fmla="*/ 5140190 w 7488166"/>
              <a:gd name="connsiteY4" fmla="*/ 140 h 6869178"/>
              <a:gd name="connsiteX0" fmla="*/ 5140190 w 7488166"/>
              <a:gd name="connsiteY0" fmla="*/ 2709 h 6871747"/>
              <a:gd name="connsiteX1" fmla="*/ 7488166 w 7488166"/>
              <a:gd name="connsiteY1" fmla="*/ 22423 h 6871747"/>
              <a:gd name="connsiteX2" fmla="*/ 7432749 w 7488166"/>
              <a:gd name="connsiteY2" fmla="*/ 6811565 h 6871747"/>
              <a:gd name="connsiteX3" fmla="*/ 0 w 7488166"/>
              <a:gd name="connsiteY3" fmla="*/ 6871747 h 6871747"/>
              <a:gd name="connsiteX4" fmla="*/ 5140190 w 7488166"/>
              <a:gd name="connsiteY4" fmla="*/ 2709 h 6871747"/>
              <a:gd name="connsiteX0" fmla="*/ 5140190 w 7488166"/>
              <a:gd name="connsiteY0" fmla="*/ 3842 h 6872880"/>
              <a:gd name="connsiteX1" fmla="*/ 7488166 w 7488166"/>
              <a:gd name="connsiteY1" fmla="*/ 23556 h 6872880"/>
              <a:gd name="connsiteX2" fmla="*/ 7432749 w 7488166"/>
              <a:gd name="connsiteY2" fmla="*/ 6812698 h 6872880"/>
              <a:gd name="connsiteX3" fmla="*/ 0 w 7488166"/>
              <a:gd name="connsiteY3" fmla="*/ 6872880 h 6872880"/>
              <a:gd name="connsiteX4" fmla="*/ 5140190 w 7488166"/>
              <a:gd name="connsiteY4" fmla="*/ 3842 h 6872880"/>
              <a:gd name="connsiteX0" fmla="*/ 5332020 w 7679996"/>
              <a:gd name="connsiteY0" fmla="*/ 3977 h 6862173"/>
              <a:gd name="connsiteX1" fmla="*/ 7679996 w 7679996"/>
              <a:gd name="connsiteY1" fmla="*/ 23691 h 6862173"/>
              <a:gd name="connsiteX2" fmla="*/ 7624579 w 7679996"/>
              <a:gd name="connsiteY2" fmla="*/ 6812833 h 6862173"/>
              <a:gd name="connsiteX3" fmla="*/ 0 w 7679996"/>
              <a:gd name="connsiteY3" fmla="*/ 6862172 h 6862173"/>
              <a:gd name="connsiteX4" fmla="*/ 5332020 w 7679996"/>
              <a:gd name="connsiteY4" fmla="*/ 3977 h 6862173"/>
              <a:gd name="connsiteX0" fmla="*/ 5502535 w 7850511"/>
              <a:gd name="connsiteY0" fmla="*/ 4117 h 6851471"/>
              <a:gd name="connsiteX1" fmla="*/ 7850511 w 7850511"/>
              <a:gd name="connsiteY1" fmla="*/ 23831 h 6851471"/>
              <a:gd name="connsiteX2" fmla="*/ 7795094 w 7850511"/>
              <a:gd name="connsiteY2" fmla="*/ 6812973 h 6851471"/>
              <a:gd name="connsiteX3" fmla="*/ 0 w 7850511"/>
              <a:gd name="connsiteY3" fmla="*/ 6851470 h 6851471"/>
              <a:gd name="connsiteX4" fmla="*/ 5502535 w 7850511"/>
              <a:gd name="connsiteY4" fmla="*/ 4117 h 6851471"/>
              <a:gd name="connsiteX0" fmla="*/ 5577136 w 7925112"/>
              <a:gd name="connsiteY0" fmla="*/ 3978 h 6862173"/>
              <a:gd name="connsiteX1" fmla="*/ 7925112 w 7925112"/>
              <a:gd name="connsiteY1" fmla="*/ 23692 h 6862173"/>
              <a:gd name="connsiteX2" fmla="*/ 7869695 w 7925112"/>
              <a:gd name="connsiteY2" fmla="*/ 6812834 h 6862173"/>
              <a:gd name="connsiteX3" fmla="*/ 0 w 7925112"/>
              <a:gd name="connsiteY3" fmla="*/ 6862174 h 6862173"/>
              <a:gd name="connsiteX4" fmla="*/ 5577136 w 7925112"/>
              <a:gd name="connsiteY4" fmla="*/ 3978 h 6862173"/>
              <a:gd name="connsiteX0" fmla="*/ 5683708 w 8031684"/>
              <a:gd name="connsiteY0" fmla="*/ 3843 h 6872881"/>
              <a:gd name="connsiteX1" fmla="*/ 8031684 w 8031684"/>
              <a:gd name="connsiteY1" fmla="*/ 23557 h 6872881"/>
              <a:gd name="connsiteX2" fmla="*/ 7976267 w 8031684"/>
              <a:gd name="connsiteY2" fmla="*/ 6812699 h 6872881"/>
              <a:gd name="connsiteX3" fmla="*/ 0 w 8031684"/>
              <a:gd name="connsiteY3" fmla="*/ 6872882 h 6872881"/>
              <a:gd name="connsiteX4" fmla="*/ 5683708 w 8031684"/>
              <a:gd name="connsiteY4" fmla="*/ 3843 h 6872881"/>
              <a:gd name="connsiteX0" fmla="*/ 5683708 w 8031684"/>
              <a:gd name="connsiteY0" fmla="*/ 13471 h 6882510"/>
              <a:gd name="connsiteX1" fmla="*/ 8031684 w 8031684"/>
              <a:gd name="connsiteY1" fmla="*/ 33185 h 6882510"/>
              <a:gd name="connsiteX2" fmla="*/ 7976267 w 8031684"/>
              <a:gd name="connsiteY2" fmla="*/ 6822327 h 6882510"/>
              <a:gd name="connsiteX3" fmla="*/ 0 w 8031684"/>
              <a:gd name="connsiteY3" fmla="*/ 6882510 h 6882510"/>
              <a:gd name="connsiteX4" fmla="*/ 5683708 w 8031684"/>
              <a:gd name="connsiteY4" fmla="*/ 13471 h 6882510"/>
              <a:gd name="connsiteX0" fmla="*/ 5683708 w 8031684"/>
              <a:gd name="connsiteY0" fmla="*/ 19672 h 6888711"/>
              <a:gd name="connsiteX1" fmla="*/ 8031684 w 8031684"/>
              <a:gd name="connsiteY1" fmla="*/ 39386 h 6888711"/>
              <a:gd name="connsiteX2" fmla="*/ 7976267 w 8031684"/>
              <a:gd name="connsiteY2" fmla="*/ 6828528 h 6888711"/>
              <a:gd name="connsiteX3" fmla="*/ 0 w 8031684"/>
              <a:gd name="connsiteY3" fmla="*/ 6888711 h 6888711"/>
              <a:gd name="connsiteX4" fmla="*/ 5683708 w 8031684"/>
              <a:gd name="connsiteY4" fmla="*/ 19672 h 6888711"/>
              <a:gd name="connsiteX0" fmla="*/ 5555821 w 7903797"/>
              <a:gd name="connsiteY0" fmla="*/ 19056 h 6898938"/>
              <a:gd name="connsiteX1" fmla="*/ 7903797 w 7903797"/>
              <a:gd name="connsiteY1" fmla="*/ 38770 h 6898938"/>
              <a:gd name="connsiteX2" fmla="*/ 7848380 w 7903797"/>
              <a:gd name="connsiteY2" fmla="*/ 6827912 h 6898938"/>
              <a:gd name="connsiteX3" fmla="*/ 0 w 7903797"/>
              <a:gd name="connsiteY3" fmla="*/ 6898938 h 6898938"/>
              <a:gd name="connsiteX4" fmla="*/ 5555821 w 7903797"/>
              <a:gd name="connsiteY4" fmla="*/ 19056 h 6898938"/>
              <a:gd name="connsiteX0" fmla="*/ 5555821 w 7903797"/>
              <a:gd name="connsiteY0" fmla="*/ 18453 h 6909177"/>
              <a:gd name="connsiteX1" fmla="*/ 7903797 w 7903797"/>
              <a:gd name="connsiteY1" fmla="*/ 49009 h 6909177"/>
              <a:gd name="connsiteX2" fmla="*/ 7848380 w 7903797"/>
              <a:gd name="connsiteY2" fmla="*/ 6838151 h 6909177"/>
              <a:gd name="connsiteX3" fmla="*/ 0 w 7903797"/>
              <a:gd name="connsiteY3" fmla="*/ 6909177 h 6909177"/>
              <a:gd name="connsiteX4" fmla="*/ 5555821 w 7903797"/>
              <a:gd name="connsiteY4" fmla="*/ 18453 h 6909177"/>
              <a:gd name="connsiteX0" fmla="*/ 5555821 w 7903797"/>
              <a:gd name="connsiteY0" fmla="*/ 18453 h 6909177"/>
              <a:gd name="connsiteX1" fmla="*/ 7903797 w 7903797"/>
              <a:gd name="connsiteY1" fmla="*/ 49009 h 6909177"/>
              <a:gd name="connsiteX2" fmla="*/ 7848380 w 7903797"/>
              <a:gd name="connsiteY2" fmla="*/ 6838151 h 6909177"/>
              <a:gd name="connsiteX3" fmla="*/ 0 w 7903797"/>
              <a:gd name="connsiteY3" fmla="*/ 6909177 h 6909177"/>
              <a:gd name="connsiteX4" fmla="*/ 5555821 w 7903797"/>
              <a:gd name="connsiteY4" fmla="*/ 18453 h 6909177"/>
              <a:gd name="connsiteX0" fmla="*/ 5555821 w 7848380"/>
              <a:gd name="connsiteY0" fmla="*/ 18453 h 6909177"/>
              <a:gd name="connsiteX1" fmla="*/ 7626709 w 7848380"/>
              <a:gd name="connsiteY1" fmla="*/ 38166 h 6909177"/>
              <a:gd name="connsiteX2" fmla="*/ 7848380 w 7848380"/>
              <a:gd name="connsiteY2" fmla="*/ 6838151 h 6909177"/>
              <a:gd name="connsiteX3" fmla="*/ 0 w 7848380"/>
              <a:gd name="connsiteY3" fmla="*/ 6909177 h 6909177"/>
              <a:gd name="connsiteX4" fmla="*/ 5555821 w 7848380"/>
              <a:gd name="connsiteY4" fmla="*/ 18453 h 6909177"/>
              <a:gd name="connsiteX0" fmla="*/ 5555821 w 7850511"/>
              <a:gd name="connsiteY0" fmla="*/ 18453 h 6909177"/>
              <a:gd name="connsiteX1" fmla="*/ 7850511 w 7850511"/>
              <a:gd name="connsiteY1" fmla="*/ 49008 h 6909177"/>
              <a:gd name="connsiteX2" fmla="*/ 7848380 w 7850511"/>
              <a:gd name="connsiteY2" fmla="*/ 6838151 h 6909177"/>
              <a:gd name="connsiteX3" fmla="*/ 0 w 7850511"/>
              <a:gd name="connsiteY3" fmla="*/ 6909177 h 6909177"/>
              <a:gd name="connsiteX4" fmla="*/ 5555821 w 7850511"/>
              <a:gd name="connsiteY4" fmla="*/ 18453 h 6909177"/>
              <a:gd name="connsiteX0" fmla="*/ 5555821 w 7850511"/>
              <a:gd name="connsiteY0" fmla="*/ 18453 h 6909177"/>
              <a:gd name="connsiteX1" fmla="*/ 7850511 w 7850511"/>
              <a:gd name="connsiteY1" fmla="*/ 49008 h 6909177"/>
              <a:gd name="connsiteX2" fmla="*/ 7443406 w 7850511"/>
              <a:gd name="connsiteY2" fmla="*/ 6827309 h 6909177"/>
              <a:gd name="connsiteX3" fmla="*/ 0 w 7850511"/>
              <a:gd name="connsiteY3" fmla="*/ 6909177 h 6909177"/>
              <a:gd name="connsiteX4" fmla="*/ 5555821 w 7850511"/>
              <a:gd name="connsiteY4" fmla="*/ 18453 h 6909177"/>
              <a:gd name="connsiteX0" fmla="*/ 5555821 w 7859075"/>
              <a:gd name="connsiteY0" fmla="*/ 18453 h 6909177"/>
              <a:gd name="connsiteX1" fmla="*/ 7850511 w 7859075"/>
              <a:gd name="connsiteY1" fmla="*/ 49008 h 6909177"/>
              <a:gd name="connsiteX2" fmla="*/ 7859039 w 7859075"/>
              <a:gd name="connsiteY2" fmla="*/ 6848994 h 6909177"/>
              <a:gd name="connsiteX3" fmla="*/ 0 w 7859075"/>
              <a:gd name="connsiteY3" fmla="*/ 6909177 h 6909177"/>
              <a:gd name="connsiteX4" fmla="*/ 5555821 w 7859075"/>
              <a:gd name="connsiteY4" fmla="*/ 18453 h 6909177"/>
              <a:gd name="connsiteX0" fmla="*/ 5523849 w 7859075"/>
              <a:gd name="connsiteY0" fmla="*/ 17866 h 6919431"/>
              <a:gd name="connsiteX1" fmla="*/ 7850511 w 7859075"/>
              <a:gd name="connsiteY1" fmla="*/ 59262 h 6919431"/>
              <a:gd name="connsiteX2" fmla="*/ 7859039 w 7859075"/>
              <a:gd name="connsiteY2" fmla="*/ 6859248 h 6919431"/>
              <a:gd name="connsiteX3" fmla="*/ 0 w 7859075"/>
              <a:gd name="connsiteY3" fmla="*/ 6919431 h 6919431"/>
              <a:gd name="connsiteX4" fmla="*/ 5523849 w 7859075"/>
              <a:gd name="connsiteY4" fmla="*/ 17866 h 6919431"/>
              <a:gd name="connsiteX0" fmla="*/ 5523849 w 7859075"/>
              <a:gd name="connsiteY0" fmla="*/ 17866 h 6919431"/>
              <a:gd name="connsiteX1" fmla="*/ 7850511 w 7859075"/>
              <a:gd name="connsiteY1" fmla="*/ 59262 h 6919431"/>
              <a:gd name="connsiteX2" fmla="*/ 7859039 w 7859075"/>
              <a:gd name="connsiteY2" fmla="*/ 6859248 h 6919431"/>
              <a:gd name="connsiteX3" fmla="*/ 0 w 7859075"/>
              <a:gd name="connsiteY3" fmla="*/ 6919431 h 6919431"/>
              <a:gd name="connsiteX4" fmla="*/ 5523849 w 7859075"/>
              <a:gd name="connsiteY4" fmla="*/ 17866 h 6919431"/>
              <a:gd name="connsiteX0" fmla="*/ 5523849 w 7859075"/>
              <a:gd name="connsiteY0" fmla="*/ 4990 h 6906555"/>
              <a:gd name="connsiteX1" fmla="*/ 7850511 w 7859075"/>
              <a:gd name="connsiteY1" fmla="*/ 46386 h 6906555"/>
              <a:gd name="connsiteX2" fmla="*/ 7859039 w 7859075"/>
              <a:gd name="connsiteY2" fmla="*/ 6846372 h 6906555"/>
              <a:gd name="connsiteX3" fmla="*/ 0 w 7859075"/>
              <a:gd name="connsiteY3" fmla="*/ 6906555 h 6906555"/>
              <a:gd name="connsiteX4" fmla="*/ 5523849 w 7859075"/>
              <a:gd name="connsiteY4" fmla="*/ 4990 h 6906555"/>
              <a:gd name="connsiteX0" fmla="*/ 5523849 w 7882483"/>
              <a:gd name="connsiteY0" fmla="*/ 4990 h 6906555"/>
              <a:gd name="connsiteX1" fmla="*/ 7882483 w 7882483"/>
              <a:gd name="connsiteY1" fmla="*/ 35545 h 6906555"/>
              <a:gd name="connsiteX2" fmla="*/ 7859039 w 7882483"/>
              <a:gd name="connsiteY2" fmla="*/ 6846372 h 6906555"/>
              <a:gd name="connsiteX3" fmla="*/ 0 w 7882483"/>
              <a:gd name="connsiteY3" fmla="*/ 6906555 h 6906555"/>
              <a:gd name="connsiteX4" fmla="*/ 5523849 w 7882483"/>
              <a:gd name="connsiteY4" fmla="*/ 4990 h 69065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82483" h="6906555">
                <a:moveTo>
                  <a:pt x="5523849" y="4990"/>
                </a:moveTo>
                <a:lnTo>
                  <a:pt x="7882483" y="35545"/>
                </a:lnTo>
                <a:cubicBezTo>
                  <a:pt x="7881773" y="2298593"/>
                  <a:pt x="7859749" y="4583324"/>
                  <a:pt x="7859039" y="6846372"/>
                </a:cubicBezTo>
                <a:lnTo>
                  <a:pt x="0" y="6906555"/>
                </a:lnTo>
                <a:cubicBezTo>
                  <a:pt x="5051711" y="-541341"/>
                  <a:pt x="3663996" y="18816"/>
                  <a:pt x="5523849" y="4990"/>
                </a:cubicBezTo>
                <a:close/>
              </a:path>
            </a:pathLst>
          </a:custGeom>
          <a:solidFill>
            <a:schemeClr val="bg1">
              <a:lumMod val="75000"/>
            </a:schemeClr>
          </a:solidFill>
        </p:spPr>
        <p:txBody>
          <a:bodyPr wrap="square">
            <a:noAutofit/>
          </a:bodyPr>
          <a:lstStyle/>
          <a:p>
            <a:endParaRPr lang="en-US" dirty="0"/>
          </a:p>
        </p:txBody>
      </p:sp>
    </p:spTree>
    <p:extLst>
      <p:ext uri="{BB962C8B-B14F-4D97-AF65-F5344CB8AC3E}">
        <p14:creationId xmlns:p14="http://schemas.microsoft.com/office/powerpoint/2010/main" val="301452027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7_Two Conten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1E51D24-8FB7-D149-BCBA-E15194082DFF}"/>
              </a:ext>
            </a:extLst>
          </p:cNvPr>
          <p:cNvSpPr/>
          <p:nvPr userDrawn="1"/>
        </p:nvSpPr>
        <p:spPr>
          <a:xfrm>
            <a:off x="10988299" y="0"/>
            <a:ext cx="1203702" cy="4079393"/>
          </a:xfrm>
          <a:prstGeom prst="rect">
            <a:avLst/>
          </a:prstGeom>
          <a:solidFill>
            <a:srgbClr val="0F13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2B996B73-F813-5244-B243-F2C7FADD9346}"/>
              </a:ext>
            </a:extLst>
          </p:cNvPr>
          <p:cNvSpPr>
            <a:spLocks noGrp="1"/>
          </p:cNvSpPr>
          <p:nvPr>
            <p:ph type="title"/>
          </p:nvPr>
        </p:nvSpPr>
        <p:spPr>
          <a:xfrm>
            <a:off x="417442" y="546100"/>
            <a:ext cx="8290459" cy="666474"/>
          </a:xfrm>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7A080F57-0EC6-C14C-A4A6-4FA91DB3718E}"/>
              </a:ext>
            </a:extLst>
          </p:cNvPr>
          <p:cNvSpPr>
            <a:spLocks noGrp="1"/>
          </p:cNvSpPr>
          <p:nvPr>
            <p:ph sz="half" idx="1"/>
          </p:nvPr>
        </p:nvSpPr>
        <p:spPr>
          <a:xfrm>
            <a:off x="417442" y="2097570"/>
            <a:ext cx="4012808" cy="4079393"/>
          </a:xfrm>
        </p:spPr>
        <p:txBody>
          <a:bodyPr/>
          <a:lstStyle>
            <a:lvl1pPr>
              <a:defRPr sz="200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E19A72F9-DEA9-DB4F-BD68-9333D4954445}"/>
              </a:ext>
            </a:extLst>
          </p:cNvPr>
          <p:cNvSpPr>
            <a:spLocks noGrp="1"/>
          </p:cNvSpPr>
          <p:nvPr>
            <p:ph sz="half" idx="2"/>
          </p:nvPr>
        </p:nvSpPr>
        <p:spPr>
          <a:xfrm>
            <a:off x="4695093" y="2097570"/>
            <a:ext cx="4012808" cy="4079393"/>
          </a:xfrm>
        </p:spPr>
        <p:txBody>
          <a:bodyPr/>
          <a:lstStyle>
            <a:lvl1pPr>
              <a:defRPr sz="200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2">
            <a:extLst>
              <a:ext uri="{FF2B5EF4-FFF2-40B4-BE49-F238E27FC236}">
                <a16:creationId xmlns:a16="http://schemas.microsoft.com/office/drawing/2014/main" id="{98F0A95E-2668-6C4B-A669-A4D60C524B55}"/>
              </a:ext>
            </a:extLst>
          </p:cNvPr>
          <p:cNvSpPr>
            <a:spLocks noGrp="1"/>
          </p:cNvSpPr>
          <p:nvPr>
            <p:ph type="body" idx="13"/>
          </p:nvPr>
        </p:nvSpPr>
        <p:spPr>
          <a:xfrm>
            <a:off x="417442" y="1570382"/>
            <a:ext cx="4020667" cy="527188"/>
          </a:xfrm>
        </p:spPr>
        <p:txBody>
          <a:bodyPr anchor="b"/>
          <a:lstStyle>
            <a:lvl1pPr marL="0" indent="0">
              <a:buNone/>
              <a:defRPr sz="2400" b="1">
                <a:solidFill>
                  <a:srgbClr val="835C2F"/>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8" name="Text Placeholder 4">
            <a:extLst>
              <a:ext uri="{FF2B5EF4-FFF2-40B4-BE49-F238E27FC236}">
                <a16:creationId xmlns:a16="http://schemas.microsoft.com/office/drawing/2014/main" id="{BD6664A9-8AB7-AA47-8808-A4816D1565F7}"/>
              </a:ext>
            </a:extLst>
          </p:cNvPr>
          <p:cNvSpPr>
            <a:spLocks noGrp="1"/>
          </p:cNvSpPr>
          <p:nvPr>
            <p:ph type="body" sz="quarter" idx="3"/>
          </p:nvPr>
        </p:nvSpPr>
        <p:spPr>
          <a:xfrm>
            <a:off x="4695093" y="1570382"/>
            <a:ext cx="4012808" cy="527188"/>
          </a:xfrm>
        </p:spPr>
        <p:txBody>
          <a:bodyPr anchor="b"/>
          <a:lstStyle>
            <a:lvl1pPr marL="0" indent="0">
              <a:buNone/>
              <a:defRPr sz="2400" b="1">
                <a:solidFill>
                  <a:srgbClr val="835C2F"/>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1" name="Picture Placeholder 16">
            <a:extLst>
              <a:ext uri="{FF2B5EF4-FFF2-40B4-BE49-F238E27FC236}">
                <a16:creationId xmlns:a16="http://schemas.microsoft.com/office/drawing/2014/main" id="{2C7C8C5D-EFE2-084F-93FA-C9F708E3C4F0}"/>
              </a:ext>
            </a:extLst>
          </p:cNvPr>
          <p:cNvSpPr>
            <a:spLocks noGrp="1"/>
          </p:cNvSpPr>
          <p:nvPr>
            <p:ph type="pic" sz="quarter" idx="15"/>
          </p:nvPr>
        </p:nvSpPr>
        <p:spPr>
          <a:xfrm>
            <a:off x="7674558" y="2995271"/>
            <a:ext cx="4543176" cy="3874705"/>
          </a:xfrm>
          <a:custGeom>
            <a:avLst/>
            <a:gdLst>
              <a:gd name="connsiteX0" fmla="*/ 0 w 7639050"/>
              <a:gd name="connsiteY0" fmla="*/ 0 h 6388155"/>
              <a:gd name="connsiteX1" fmla="*/ 7639050 w 7639050"/>
              <a:gd name="connsiteY1" fmla="*/ 0 h 6388155"/>
              <a:gd name="connsiteX2" fmla="*/ 7639050 w 7639050"/>
              <a:gd name="connsiteY2" fmla="*/ 6388155 h 6388155"/>
              <a:gd name="connsiteX3" fmla="*/ 1188908 w 7639050"/>
              <a:gd name="connsiteY3" fmla="*/ 6388155 h 6388155"/>
              <a:gd name="connsiteX0" fmla="*/ 128980 w 7768030"/>
              <a:gd name="connsiteY0" fmla="*/ 0 h 6816798"/>
              <a:gd name="connsiteX1" fmla="*/ 7768030 w 7768030"/>
              <a:gd name="connsiteY1" fmla="*/ 0 h 6816798"/>
              <a:gd name="connsiteX2" fmla="*/ 7768030 w 7768030"/>
              <a:gd name="connsiteY2" fmla="*/ 6388155 h 6816798"/>
              <a:gd name="connsiteX3" fmla="*/ 112543 w 7768030"/>
              <a:gd name="connsiteY3" fmla="*/ 6816798 h 6816798"/>
              <a:gd name="connsiteX4" fmla="*/ 128980 w 7768030"/>
              <a:gd name="connsiteY4" fmla="*/ 0 h 6816798"/>
              <a:gd name="connsiteX0" fmla="*/ 16437 w 7655487"/>
              <a:gd name="connsiteY0" fmla="*/ 0 h 6816798"/>
              <a:gd name="connsiteX1" fmla="*/ 7655487 w 7655487"/>
              <a:gd name="connsiteY1" fmla="*/ 0 h 6816798"/>
              <a:gd name="connsiteX2" fmla="*/ 7655487 w 7655487"/>
              <a:gd name="connsiteY2" fmla="*/ 6388155 h 6816798"/>
              <a:gd name="connsiteX3" fmla="*/ 0 w 7655487"/>
              <a:gd name="connsiteY3" fmla="*/ 6816798 h 6816798"/>
              <a:gd name="connsiteX4" fmla="*/ 16437 w 7655487"/>
              <a:gd name="connsiteY4" fmla="*/ 0 h 6816798"/>
              <a:gd name="connsiteX0" fmla="*/ 16437 w 7655487"/>
              <a:gd name="connsiteY0" fmla="*/ 0 h 6816798"/>
              <a:gd name="connsiteX1" fmla="*/ 7655487 w 7655487"/>
              <a:gd name="connsiteY1" fmla="*/ 0 h 6816798"/>
              <a:gd name="connsiteX2" fmla="*/ 7641633 w 7655487"/>
              <a:gd name="connsiteY2" fmla="*/ 6802970 h 6816798"/>
              <a:gd name="connsiteX3" fmla="*/ 0 w 7655487"/>
              <a:gd name="connsiteY3" fmla="*/ 6816798 h 6816798"/>
              <a:gd name="connsiteX4" fmla="*/ 16437 w 7655487"/>
              <a:gd name="connsiteY4" fmla="*/ 0 h 6816798"/>
              <a:gd name="connsiteX0" fmla="*/ 5087201 w 7655487"/>
              <a:gd name="connsiteY0" fmla="*/ 0 h 6816798"/>
              <a:gd name="connsiteX1" fmla="*/ 7655487 w 7655487"/>
              <a:gd name="connsiteY1" fmla="*/ 0 h 6816798"/>
              <a:gd name="connsiteX2" fmla="*/ 7641633 w 7655487"/>
              <a:gd name="connsiteY2" fmla="*/ 6802970 h 6816798"/>
              <a:gd name="connsiteX3" fmla="*/ 0 w 7655487"/>
              <a:gd name="connsiteY3" fmla="*/ 6816798 h 6816798"/>
              <a:gd name="connsiteX4" fmla="*/ 5087201 w 7655487"/>
              <a:gd name="connsiteY4" fmla="*/ 0 h 6816798"/>
              <a:gd name="connsiteX0" fmla="*/ 5087201 w 7655487"/>
              <a:gd name="connsiteY0" fmla="*/ 0 h 6816798"/>
              <a:gd name="connsiteX1" fmla="*/ 7655487 w 7655487"/>
              <a:gd name="connsiteY1" fmla="*/ 0 h 6816798"/>
              <a:gd name="connsiteX2" fmla="*/ 7641633 w 7655487"/>
              <a:gd name="connsiteY2" fmla="*/ 6802970 h 6816798"/>
              <a:gd name="connsiteX3" fmla="*/ 0 w 7655487"/>
              <a:gd name="connsiteY3" fmla="*/ 6816798 h 6816798"/>
              <a:gd name="connsiteX4" fmla="*/ 5087201 w 7655487"/>
              <a:gd name="connsiteY4" fmla="*/ 0 h 6816798"/>
              <a:gd name="connsiteX0" fmla="*/ 5378147 w 7655487"/>
              <a:gd name="connsiteY0" fmla="*/ 0 h 6830626"/>
              <a:gd name="connsiteX1" fmla="*/ 7655487 w 7655487"/>
              <a:gd name="connsiteY1" fmla="*/ 13828 h 6830626"/>
              <a:gd name="connsiteX2" fmla="*/ 7641633 w 7655487"/>
              <a:gd name="connsiteY2" fmla="*/ 6816798 h 6830626"/>
              <a:gd name="connsiteX3" fmla="*/ 0 w 7655487"/>
              <a:gd name="connsiteY3" fmla="*/ 6830626 h 6830626"/>
              <a:gd name="connsiteX4" fmla="*/ 5378147 w 7655487"/>
              <a:gd name="connsiteY4" fmla="*/ 0 h 6830626"/>
              <a:gd name="connsiteX0" fmla="*/ 5378147 w 7655487"/>
              <a:gd name="connsiteY0" fmla="*/ 2027 h 6832653"/>
              <a:gd name="connsiteX1" fmla="*/ 7655487 w 7655487"/>
              <a:gd name="connsiteY1" fmla="*/ 15855 h 6832653"/>
              <a:gd name="connsiteX2" fmla="*/ 7641633 w 7655487"/>
              <a:gd name="connsiteY2" fmla="*/ 6818825 h 6832653"/>
              <a:gd name="connsiteX3" fmla="*/ 0 w 7655487"/>
              <a:gd name="connsiteY3" fmla="*/ 6832653 h 6832653"/>
              <a:gd name="connsiteX4" fmla="*/ 5378147 w 7655487"/>
              <a:gd name="connsiteY4" fmla="*/ 2027 h 6832653"/>
              <a:gd name="connsiteX0" fmla="*/ 5350438 w 7627778"/>
              <a:gd name="connsiteY0" fmla="*/ 2023 h 6846476"/>
              <a:gd name="connsiteX1" fmla="*/ 7627778 w 7627778"/>
              <a:gd name="connsiteY1" fmla="*/ 15851 h 6846476"/>
              <a:gd name="connsiteX2" fmla="*/ 7613924 w 7627778"/>
              <a:gd name="connsiteY2" fmla="*/ 6818821 h 6846476"/>
              <a:gd name="connsiteX3" fmla="*/ 0 w 7627778"/>
              <a:gd name="connsiteY3" fmla="*/ 6846476 h 6846476"/>
              <a:gd name="connsiteX4" fmla="*/ 5350438 w 7627778"/>
              <a:gd name="connsiteY4" fmla="*/ 2023 h 6846476"/>
              <a:gd name="connsiteX0" fmla="*/ 5350438 w 7627778"/>
              <a:gd name="connsiteY0" fmla="*/ 2236 h 6846689"/>
              <a:gd name="connsiteX1" fmla="*/ 7627778 w 7627778"/>
              <a:gd name="connsiteY1" fmla="*/ 16064 h 6846689"/>
              <a:gd name="connsiteX2" fmla="*/ 7613924 w 7627778"/>
              <a:gd name="connsiteY2" fmla="*/ 6819034 h 6846689"/>
              <a:gd name="connsiteX3" fmla="*/ 0 w 7627778"/>
              <a:gd name="connsiteY3" fmla="*/ 6846689 h 6846689"/>
              <a:gd name="connsiteX4" fmla="*/ 5350438 w 7627778"/>
              <a:gd name="connsiteY4" fmla="*/ 2236 h 6846689"/>
              <a:gd name="connsiteX0" fmla="*/ 5627529 w 7627778"/>
              <a:gd name="connsiteY0" fmla="*/ 2236 h 6846689"/>
              <a:gd name="connsiteX1" fmla="*/ 7627778 w 7627778"/>
              <a:gd name="connsiteY1" fmla="*/ 16064 h 6846689"/>
              <a:gd name="connsiteX2" fmla="*/ 7613924 w 7627778"/>
              <a:gd name="connsiteY2" fmla="*/ 6819034 h 6846689"/>
              <a:gd name="connsiteX3" fmla="*/ 0 w 7627778"/>
              <a:gd name="connsiteY3" fmla="*/ 6846689 h 6846689"/>
              <a:gd name="connsiteX4" fmla="*/ 5627529 w 7627778"/>
              <a:gd name="connsiteY4" fmla="*/ 2236 h 6846689"/>
              <a:gd name="connsiteX0" fmla="*/ 5627529 w 7627778"/>
              <a:gd name="connsiteY0" fmla="*/ 453 h 6844906"/>
              <a:gd name="connsiteX1" fmla="*/ 7627778 w 7627778"/>
              <a:gd name="connsiteY1" fmla="*/ 14281 h 6844906"/>
              <a:gd name="connsiteX2" fmla="*/ 7613924 w 7627778"/>
              <a:gd name="connsiteY2" fmla="*/ 6817251 h 6844906"/>
              <a:gd name="connsiteX3" fmla="*/ 0 w 7627778"/>
              <a:gd name="connsiteY3" fmla="*/ 6844906 h 6844906"/>
              <a:gd name="connsiteX4" fmla="*/ 5627529 w 7627778"/>
              <a:gd name="connsiteY4" fmla="*/ 453 h 6844906"/>
              <a:gd name="connsiteX0" fmla="*/ 4643856 w 7627778"/>
              <a:gd name="connsiteY0" fmla="*/ 387160 h 6830625"/>
              <a:gd name="connsiteX1" fmla="*/ 7627778 w 7627778"/>
              <a:gd name="connsiteY1" fmla="*/ 0 h 6830625"/>
              <a:gd name="connsiteX2" fmla="*/ 7613924 w 7627778"/>
              <a:gd name="connsiteY2" fmla="*/ 6802970 h 6830625"/>
              <a:gd name="connsiteX3" fmla="*/ 0 w 7627778"/>
              <a:gd name="connsiteY3" fmla="*/ 6830625 h 6830625"/>
              <a:gd name="connsiteX4" fmla="*/ 4643856 w 7627778"/>
              <a:gd name="connsiteY4" fmla="*/ 387160 h 6830625"/>
              <a:gd name="connsiteX0" fmla="*/ 4643856 w 7627778"/>
              <a:gd name="connsiteY0" fmla="*/ 387160 h 6830625"/>
              <a:gd name="connsiteX1" fmla="*/ 7627778 w 7627778"/>
              <a:gd name="connsiteY1" fmla="*/ 0 h 6830625"/>
              <a:gd name="connsiteX2" fmla="*/ 7613924 w 7627778"/>
              <a:gd name="connsiteY2" fmla="*/ 6802970 h 6830625"/>
              <a:gd name="connsiteX3" fmla="*/ 0 w 7627778"/>
              <a:gd name="connsiteY3" fmla="*/ 6830625 h 6830625"/>
              <a:gd name="connsiteX4" fmla="*/ 4643856 w 7627778"/>
              <a:gd name="connsiteY4" fmla="*/ 387160 h 6830625"/>
              <a:gd name="connsiteX0" fmla="*/ 4643856 w 7627778"/>
              <a:gd name="connsiteY0" fmla="*/ 387160 h 6830625"/>
              <a:gd name="connsiteX1" fmla="*/ 7627778 w 7627778"/>
              <a:gd name="connsiteY1" fmla="*/ 0 h 6830625"/>
              <a:gd name="connsiteX2" fmla="*/ 7613924 w 7627778"/>
              <a:gd name="connsiteY2" fmla="*/ 6802970 h 6830625"/>
              <a:gd name="connsiteX3" fmla="*/ 0 w 7627778"/>
              <a:gd name="connsiteY3" fmla="*/ 6830625 h 6830625"/>
              <a:gd name="connsiteX4" fmla="*/ 4643856 w 7627778"/>
              <a:gd name="connsiteY4" fmla="*/ 387160 h 6830625"/>
              <a:gd name="connsiteX0" fmla="*/ 4339056 w 7627778"/>
              <a:gd name="connsiteY0" fmla="*/ 580740 h 6830625"/>
              <a:gd name="connsiteX1" fmla="*/ 7627778 w 7627778"/>
              <a:gd name="connsiteY1" fmla="*/ 0 h 6830625"/>
              <a:gd name="connsiteX2" fmla="*/ 7613924 w 7627778"/>
              <a:gd name="connsiteY2" fmla="*/ 6802970 h 6830625"/>
              <a:gd name="connsiteX3" fmla="*/ 0 w 7627778"/>
              <a:gd name="connsiteY3" fmla="*/ 6830625 h 6830625"/>
              <a:gd name="connsiteX4" fmla="*/ 4339056 w 7627778"/>
              <a:gd name="connsiteY4" fmla="*/ 580740 h 6830625"/>
              <a:gd name="connsiteX0" fmla="*/ 4339056 w 7627778"/>
              <a:gd name="connsiteY0" fmla="*/ 653725 h 6903610"/>
              <a:gd name="connsiteX1" fmla="*/ 7627778 w 7627778"/>
              <a:gd name="connsiteY1" fmla="*/ 72985 h 6903610"/>
              <a:gd name="connsiteX2" fmla="*/ 7613924 w 7627778"/>
              <a:gd name="connsiteY2" fmla="*/ 6875955 h 6903610"/>
              <a:gd name="connsiteX3" fmla="*/ 0 w 7627778"/>
              <a:gd name="connsiteY3" fmla="*/ 6903610 h 6903610"/>
              <a:gd name="connsiteX4" fmla="*/ 4339056 w 7627778"/>
              <a:gd name="connsiteY4" fmla="*/ 653725 h 6903610"/>
              <a:gd name="connsiteX0" fmla="*/ 3798728 w 7627778"/>
              <a:gd name="connsiteY0" fmla="*/ 1355063 h 6830625"/>
              <a:gd name="connsiteX1" fmla="*/ 7627778 w 7627778"/>
              <a:gd name="connsiteY1" fmla="*/ 0 h 6830625"/>
              <a:gd name="connsiteX2" fmla="*/ 7613924 w 7627778"/>
              <a:gd name="connsiteY2" fmla="*/ 6802970 h 6830625"/>
              <a:gd name="connsiteX3" fmla="*/ 0 w 7627778"/>
              <a:gd name="connsiteY3" fmla="*/ 6830625 h 6830625"/>
              <a:gd name="connsiteX4" fmla="*/ 3798728 w 7627778"/>
              <a:gd name="connsiteY4" fmla="*/ 1355063 h 6830625"/>
              <a:gd name="connsiteX0" fmla="*/ 3798728 w 7627778"/>
              <a:gd name="connsiteY0" fmla="*/ 1389169 h 6864731"/>
              <a:gd name="connsiteX1" fmla="*/ 7627778 w 7627778"/>
              <a:gd name="connsiteY1" fmla="*/ 34106 h 6864731"/>
              <a:gd name="connsiteX2" fmla="*/ 7613924 w 7627778"/>
              <a:gd name="connsiteY2" fmla="*/ 6837076 h 6864731"/>
              <a:gd name="connsiteX3" fmla="*/ 0 w 7627778"/>
              <a:gd name="connsiteY3" fmla="*/ 6864731 h 6864731"/>
              <a:gd name="connsiteX4" fmla="*/ 3798728 w 7627778"/>
              <a:gd name="connsiteY4" fmla="*/ 1389169 h 6864731"/>
              <a:gd name="connsiteX0" fmla="*/ 3784873 w 7627778"/>
              <a:gd name="connsiteY0" fmla="*/ 1320375 h 6906554"/>
              <a:gd name="connsiteX1" fmla="*/ 7627778 w 7627778"/>
              <a:gd name="connsiteY1" fmla="*/ 75929 h 6906554"/>
              <a:gd name="connsiteX2" fmla="*/ 7613924 w 7627778"/>
              <a:gd name="connsiteY2" fmla="*/ 6878899 h 6906554"/>
              <a:gd name="connsiteX3" fmla="*/ 0 w 7627778"/>
              <a:gd name="connsiteY3" fmla="*/ 6906554 h 6906554"/>
              <a:gd name="connsiteX4" fmla="*/ 3784873 w 7627778"/>
              <a:gd name="connsiteY4" fmla="*/ 1320375 h 6906554"/>
              <a:gd name="connsiteX0" fmla="*/ 3438509 w 7627778"/>
              <a:gd name="connsiteY0" fmla="*/ 1336923 h 6895448"/>
              <a:gd name="connsiteX1" fmla="*/ 7627778 w 7627778"/>
              <a:gd name="connsiteY1" fmla="*/ 64823 h 6895448"/>
              <a:gd name="connsiteX2" fmla="*/ 7613924 w 7627778"/>
              <a:gd name="connsiteY2" fmla="*/ 6867793 h 6895448"/>
              <a:gd name="connsiteX3" fmla="*/ 0 w 7627778"/>
              <a:gd name="connsiteY3" fmla="*/ 6895448 h 6895448"/>
              <a:gd name="connsiteX4" fmla="*/ 3438509 w 7627778"/>
              <a:gd name="connsiteY4" fmla="*/ 1336923 h 6895448"/>
              <a:gd name="connsiteX0" fmla="*/ 3438509 w 7627778"/>
              <a:gd name="connsiteY0" fmla="*/ 1291864 h 6850389"/>
              <a:gd name="connsiteX1" fmla="*/ 7627778 w 7627778"/>
              <a:gd name="connsiteY1" fmla="*/ 19764 h 6850389"/>
              <a:gd name="connsiteX2" fmla="*/ 7613924 w 7627778"/>
              <a:gd name="connsiteY2" fmla="*/ 6822734 h 6850389"/>
              <a:gd name="connsiteX3" fmla="*/ 0 w 7627778"/>
              <a:gd name="connsiteY3" fmla="*/ 6850389 h 6850389"/>
              <a:gd name="connsiteX4" fmla="*/ 3438509 w 7627778"/>
              <a:gd name="connsiteY4" fmla="*/ 1291864 h 6850389"/>
              <a:gd name="connsiteX0" fmla="*/ 3438509 w 7655487"/>
              <a:gd name="connsiteY0" fmla="*/ 1264740 h 6823265"/>
              <a:gd name="connsiteX1" fmla="*/ 7655487 w 7655487"/>
              <a:gd name="connsiteY1" fmla="*/ 34122 h 6823265"/>
              <a:gd name="connsiteX2" fmla="*/ 7613924 w 7655487"/>
              <a:gd name="connsiteY2" fmla="*/ 6795610 h 6823265"/>
              <a:gd name="connsiteX3" fmla="*/ 0 w 7655487"/>
              <a:gd name="connsiteY3" fmla="*/ 6823265 h 6823265"/>
              <a:gd name="connsiteX4" fmla="*/ 3438509 w 7655487"/>
              <a:gd name="connsiteY4" fmla="*/ 1264740 h 6823265"/>
              <a:gd name="connsiteX0" fmla="*/ 3438509 w 7655487"/>
              <a:gd name="connsiteY0" fmla="*/ 1348662 h 6907187"/>
              <a:gd name="connsiteX1" fmla="*/ 7655487 w 7655487"/>
              <a:gd name="connsiteY1" fmla="*/ 118044 h 6907187"/>
              <a:gd name="connsiteX2" fmla="*/ 7613924 w 7655487"/>
              <a:gd name="connsiteY2" fmla="*/ 6879532 h 6907187"/>
              <a:gd name="connsiteX3" fmla="*/ 0 w 7655487"/>
              <a:gd name="connsiteY3" fmla="*/ 6907187 h 6907187"/>
              <a:gd name="connsiteX4" fmla="*/ 3438509 w 7655487"/>
              <a:gd name="connsiteY4" fmla="*/ 1348662 h 6907187"/>
              <a:gd name="connsiteX0" fmla="*/ 3438509 w 7669341"/>
              <a:gd name="connsiteY0" fmla="*/ 1367324 h 6925849"/>
              <a:gd name="connsiteX1" fmla="*/ 7669341 w 7669341"/>
              <a:gd name="connsiteY1" fmla="*/ 109052 h 6925849"/>
              <a:gd name="connsiteX2" fmla="*/ 7613924 w 7669341"/>
              <a:gd name="connsiteY2" fmla="*/ 6898194 h 6925849"/>
              <a:gd name="connsiteX3" fmla="*/ 0 w 7669341"/>
              <a:gd name="connsiteY3" fmla="*/ 6925849 h 6925849"/>
              <a:gd name="connsiteX4" fmla="*/ 3438509 w 7669341"/>
              <a:gd name="connsiteY4" fmla="*/ 1367324 h 6925849"/>
              <a:gd name="connsiteX0" fmla="*/ 3812582 w 7669341"/>
              <a:gd name="connsiteY0" fmla="*/ 1176157 h 7052707"/>
              <a:gd name="connsiteX1" fmla="*/ 7669341 w 7669341"/>
              <a:gd name="connsiteY1" fmla="*/ 235910 h 7052707"/>
              <a:gd name="connsiteX2" fmla="*/ 7613924 w 7669341"/>
              <a:gd name="connsiteY2" fmla="*/ 7025052 h 7052707"/>
              <a:gd name="connsiteX3" fmla="*/ 0 w 7669341"/>
              <a:gd name="connsiteY3" fmla="*/ 7052707 h 7052707"/>
              <a:gd name="connsiteX4" fmla="*/ 3812582 w 7669341"/>
              <a:gd name="connsiteY4" fmla="*/ 1176157 h 7052707"/>
              <a:gd name="connsiteX0" fmla="*/ 3812582 w 7669341"/>
              <a:gd name="connsiteY0" fmla="*/ 1104277 h 6980827"/>
              <a:gd name="connsiteX1" fmla="*/ 7669341 w 7669341"/>
              <a:gd name="connsiteY1" fmla="*/ 164030 h 6980827"/>
              <a:gd name="connsiteX2" fmla="*/ 7613924 w 7669341"/>
              <a:gd name="connsiteY2" fmla="*/ 6953172 h 6980827"/>
              <a:gd name="connsiteX3" fmla="*/ 0 w 7669341"/>
              <a:gd name="connsiteY3" fmla="*/ 6980827 h 6980827"/>
              <a:gd name="connsiteX4" fmla="*/ 3812582 w 7669341"/>
              <a:gd name="connsiteY4" fmla="*/ 1104277 h 6980827"/>
              <a:gd name="connsiteX0" fmla="*/ 3812582 w 7669341"/>
              <a:gd name="connsiteY0" fmla="*/ 1122779 h 6999329"/>
              <a:gd name="connsiteX1" fmla="*/ 7669341 w 7669341"/>
              <a:gd name="connsiteY1" fmla="*/ 182532 h 6999329"/>
              <a:gd name="connsiteX2" fmla="*/ 7613924 w 7669341"/>
              <a:gd name="connsiteY2" fmla="*/ 6971674 h 6999329"/>
              <a:gd name="connsiteX3" fmla="*/ 0 w 7669341"/>
              <a:gd name="connsiteY3" fmla="*/ 6999329 h 6999329"/>
              <a:gd name="connsiteX4" fmla="*/ 3812582 w 7669341"/>
              <a:gd name="connsiteY4" fmla="*/ 1122779 h 6999329"/>
              <a:gd name="connsiteX0" fmla="*/ 5239600 w 7669341"/>
              <a:gd name="connsiteY0" fmla="*/ 757769 h 7560741"/>
              <a:gd name="connsiteX1" fmla="*/ 7669341 w 7669341"/>
              <a:gd name="connsiteY1" fmla="*/ 743944 h 7560741"/>
              <a:gd name="connsiteX2" fmla="*/ 7613924 w 7669341"/>
              <a:gd name="connsiteY2" fmla="*/ 7533086 h 7560741"/>
              <a:gd name="connsiteX3" fmla="*/ 0 w 7669341"/>
              <a:gd name="connsiteY3" fmla="*/ 7560741 h 7560741"/>
              <a:gd name="connsiteX4" fmla="*/ 5239600 w 7669341"/>
              <a:gd name="connsiteY4" fmla="*/ 757769 h 7560741"/>
              <a:gd name="connsiteX0" fmla="*/ 5239600 w 7669341"/>
              <a:gd name="connsiteY0" fmla="*/ 757769 h 7560741"/>
              <a:gd name="connsiteX1" fmla="*/ 7669341 w 7669341"/>
              <a:gd name="connsiteY1" fmla="*/ 743944 h 7560741"/>
              <a:gd name="connsiteX2" fmla="*/ 7613924 w 7669341"/>
              <a:gd name="connsiteY2" fmla="*/ 7533086 h 7560741"/>
              <a:gd name="connsiteX3" fmla="*/ 0 w 7669341"/>
              <a:gd name="connsiteY3" fmla="*/ 7560741 h 7560741"/>
              <a:gd name="connsiteX4" fmla="*/ 5239600 w 7669341"/>
              <a:gd name="connsiteY4" fmla="*/ 757769 h 7560741"/>
              <a:gd name="connsiteX0" fmla="*/ 5239600 w 7669341"/>
              <a:gd name="connsiteY0" fmla="*/ 40167 h 6843139"/>
              <a:gd name="connsiteX1" fmla="*/ 7669341 w 7669341"/>
              <a:gd name="connsiteY1" fmla="*/ 26342 h 6843139"/>
              <a:gd name="connsiteX2" fmla="*/ 7613924 w 7669341"/>
              <a:gd name="connsiteY2" fmla="*/ 6815484 h 6843139"/>
              <a:gd name="connsiteX3" fmla="*/ 0 w 7669341"/>
              <a:gd name="connsiteY3" fmla="*/ 6843139 h 6843139"/>
              <a:gd name="connsiteX4" fmla="*/ 5239600 w 7669341"/>
              <a:gd name="connsiteY4" fmla="*/ 40167 h 6843139"/>
              <a:gd name="connsiteX0" fmla="*/ 4823964 w 7669341"/>
              <a:gd name="connsiteY0" fmla="*/ 40167 h 6843139"/>
              <a:gd name="connsiteX1" fmla="*/ 7669341 w 7669341"/>
              <a:gd name="connsiteY1" fmla="*/ 26342 h 6843139"/>
              <a:gd name="connsiteX2" fmla="*/ 7613924 w 7669341"/>
              <a:gd name="connsiteY2" fmla="*/ 6815484 h 6843139"/>
              <a:gd name="connsiteX3" fmla="*/ 0 w 7669341"/>
              <a:gd name="connsiteY3" fmla="*/ 6843139 h 6843139"/>
              <a:gd name="connsiteX4" fmla="*/ 4823964 w 7669341"/>
              <a:gd name="connsiteY4" fmla="*/ 40167 h 6843139"/>
              <a:gd name="connsiteX0" fmla="*/ 4823964 w 7669341"/>
              <a:gd name="connsiteY0" fmla="*/ 40167 h 6843139"/>
              <a:gd name="connsiteX1" fmla="*/ 7669341 w 7669341"/>
              <a:gd name="connsiteY1" fmla="*/ 26342 h 6843139"/>
              <a:gd name="connsiteX2" fmla="*/ 7613924 w 7669341"/>
              <a:gd name="connsiteY2" fmla="*/ 6815484 h 6843139"/>
              <a:gd name="connsiteX3" fmla="*/ 0 w 7669341"/>
              <a:gd name="connsiteY3" fmla="*/ 6843139 h 6843139"/>
              <a:gd name="connsiteX4" fmla="*/ 4823964 w 7669341"/>
              <a:gd name="connsiteY4" fmla="*/ 40167 h 6843139"/>
              <a:gd name="connsiteX0" fmla="*/ 4546874 w 7392251"/>
              <a:gd name="connsiteY0" fmla="*/ 40167 h 6843139"/>
              <a:gd name="connsiteX1" fmla="*/ 7392251 w 7392251"/>
              <a:gd name="connsiteY1" fmla="*/ 26342 h 6843139"/>
              <a:gd name="connsiteX2" fmla="*/ 7336834 w 7392251"/>
              <a:gd name="connsiteY2" fmla="*/ 6815484 h 6843139"/>
              <a:gd name="connsiteX3" fmla="*/ 0 w 7392251"/>
              <a:gd name="connsiteY3" fmla="*/ 6843139 h 6843139"/>
              <a:gd name="connsiteX4" fmla="*/ 4546874 w 7392251"/>
              <a:gd name="connsiteY4" fmla="*/ 40167 h 6843139"/>
              <a:gd name="connsiteX0" fmla="*/ 4546874 w 7392251"/>
              <a:gd name="connsiteY0" fmla="*/ 40167 h 6843139"/>
              <a:gd name="connsiteX1" fmla="*/ 7392251 w 7392251"/>
              <a:gd name="connsiteY1" fmla="*/ 26342 h 6843139"/>
              <a:gd name="connsiteX2" fmla="*/ 7336834 w 7392251"/>
              <a:gd name="connsiteY2" fmla="*/ 6815484 h 6843139"/>
              <a:gd name="connsiteX3" fmla="*/ 0 w 7392251"/>
              <a:gd name="connsiteY3" fmla="*/ 6843139 h 6843139"/>
              <a:gd name="connsiteX4" fmla="*/ 4546874 w 7392251"/>
              <a:gd name="connsiteY4" fmla="*/ 40167 h 6843139"/>
              <a:gd name="connsiteX0" fmla="*/ 4546874 w 7392251"/>
              <a:gd name="connsiteY0" fmla="*/ 40167 h 6843139"/>
              <a:gd name="connsiteX1" fmla="*/ 7392251 w 7392251"/>
              <a:gd name="connsiteY1" fmla="*/ 26342 h 6843139"/>
              <a:gd name="connsiteX2" fmla="*/ 7336834 w 7392251"/>
              <a:gd name="connsiteY2" fmla="*/ 6815484 h 6843139"/>
              <a:gd name="connsiteX3" fmla="*/ 0 w 7392251"/>
              <a:gd name="connsiteY3" fmla="*/ 6843139 h 6843139"/>
              <a:gd name="connsiteX4" fmla="*/ 4546874 w 7392251"/>
              <a:gd name="connsiteY4" fmla="*/ 40167 h 6843139"/>
              <a:gd name="connsiteX0" fmla="*/ 4519165 w 7392251"/>
              <a:gd name="connsiteY0" fmla="*/ 29729 h 6846527"/>
              <a:gd name="connsiteX1" fmla="*/ 7392251 w 7392251"/>
              <a:gd name="connsiteY1" fmla="*/ 29730 h 6846527"/>
              <a:gd name="connsiteX2" fmla="*/ 7336834 w 7392251"/>
              <a:gd name="connsiteY2" fmla="*/ 6818872 h 6846527"/>
              <a:gd name="connsiteX3" fmla="*/ 0 w 7392251"/>
              <a:gd name="connsiteY3" fmla="*/ 6846527 h 6846527"/>
              <a:gd name="connsiteX4" fmla="*/ 4519165 w 7392251"/>
              <a:gd name="connsiteY4" fmla="*/ 29729 h 6846527"/>
              <a:gd name="connsiteX0" fmla="*/ 4519165 w 7392251"/>
              <a:gd name="connsiteY0" fmla="*/ 33229 h 6850027"/>
              <a:gd name="connsiteX1" fmla="*/ 7392251 w 7392251"/>
              <a:gd name="connsiteY1" fmla="*/ 33230 h 6850027"/>
              <a:gd name="connsiteX2" fmla="*/ 7336834 w 7392251"/>
              <a:gd name="connsiteY2" fmla="*/ 6822372 h 6850027"/>
              <a:gd name="connsiteX3" fmla="*/ 0 w 7392251"/>
              <a:gd name="connsiteY3" fmla="*/ 6850027 h 6850027"/>
              <a:gd name="connsiteX4" fmla="*/ 4519165 w 7392251"/>
              <a:gd name="connsiteY4" fmla="*/ 33229 h 6850027"/>
              <a:gd name="connsiteX0" fmla="*/ 4519165 w 7392251"/>
              <a:gd name="connsiteY0" fmla="*/ 33229 h 6850027"/>
              <a:gd name="connsiteX1" fmla="*/ 7392251 w 7392251"/>
              <a:gd name="connsiteY1" fmla="*/ 33230 h 6850027"/>
              <a:gd name="connsiteX2" fmla="*/ 7336834 w 7392251"/>
              <a:gd name="connsiteY2" fmla="*/ 6822372 h 6850027"/>
              <a:gd name="connsiteX3" fmla="*/ 0 w 7392251"/>
              <a:gd name="connsiteY3" fmla="*/ 6850027 h 6850027"/>
              <a:gd name="connsiteX4" fmla="*/ 4519165 w 7392251"/>
              <a:gd name="connsiteY4" fmla="*/ 33229 h 6850027"/>
              <a:gd name="connsiteX0" fmla="*/ 4532728 w 7392251"/>
              <a:gd name="connsiteY0" fmla="*/ 0 h 6858196"/>
              <a:gd name="connsiteX1" fmla="*/ 7392251 w 7392251"/>
              <a:gd name="connsiteY1" fmla="*/ 41399 h 6858196"/>
              <a:gd name="connsiteX2" fmla="*/ 7336834 w 7392251"/>
              <a:gd name="connsiteY2" fmla="*/ 6830541 h 6858196"/>
              <a:gd name="connsiteX3" fmla="*/ 0 w 7392251"/>
              <a:gd name="connsiteY3" fmla="*/ 6858196 h 6858196"/>
              <a:gd name="connsiteX4" fmla="*/ 4532728 w 7392251"/>
              <a:gd name="connsiteY4" fmla="*/ 0 h 6858196"/>
              <a:gd name="connsiteX0" fmla="*/ 5236106 w 7392251"/>
              <a:gd name="connsiteY0" fmla="*/ 0 h 6847353"/>
              <a:gd name="connsiteX1" fmla="*/ 7392251 w 7392251"/>
              <a:gd name="connsiteY1" fmla="*/ 30556 h 6847353"/>
              <a:gd name="connsiteX2" fmla="*/ 7336834 w 7392251"/>
              <a:gd name="connsiteY2" fmla="*/ 6819698 h 6847353"/>
              <a:gd name="connsiteX3" fmla="*/ 0 w 7392251"/>
              <a:gd name="connsiteY3" fmla="*/ 6847353 h 6847353"/>
              <a:gd name="connsiteX4" fmla="*/ 5236106 w 7392251"/>
              <a:gd name="connsiteY4" fmla="*/ 0 h 6847353"/>
              <a:gd name="connsiteX0" fmla="*/ 5332021 w 7488166"/>
              <a:gd name="connsiteY0" fmla="*/ 0 h 6879880"/>
              <a:gd name="connsiteX1" fmla="*/ 7488166 w 7488166"/>
              <a:gd name="connsiteY1" fmla="*/ 30556 h 6879880"/>
              <a:gd name="connsiteX2" fmla="*/ 7432749 w 7488166"/>
              <a:gd name="connsiteY2" fmla="*/ 6819698 h 6879880"/>
              <a:gd name="connsiteX3" fmla="*/ 0 w 7488166"/>
              <a:gd name="connsiteY3" fmla="*/ 6879880 h 6879880"/>
              <a:gd name="connsiteX4" fmla="*/ 5332021 w 7488166"/>
              <a:gd name="connsiteY4" fmla="*/ 0 h 6879880"/>
              <a:gd name="connsiteX0" fmla="*/ 5332021 w 7488166"/>
              <a:gd name="connsiteY0" fmla="*/ 0 h 6879880"/>
              <a:gd name="connsiteX1" fmla="*/ 7488166 w 7488166"/>
              <a:gd name="connsiteY1" fmla="*/ 30556 h 6879880"/>
              <a:gd name="connsiteX2" fmla="*/ 7432749 w 7488166"/>
              <a:gd name="connsiteY2" fmla="*/ 6819698 h 6879880"/>
              <a:gd name="connsiteX3" fmla="*/ 0 w 7488166"/>
              <a:gd name="connsiteY3" fmla="*/ 6879880 h 6879880"/>
              <a:gd name="connsiteX4" fmla="*/ 5332021 w 7488166"/>
              <a:gd name="connsiteY4" fmla="*/ 0 h 6879880"/>
              <a:gd name="connsiteX0" fmla="*/ 5246763 w 7488166"/>
              <a:gd name="connsiteY0" fmla="*/ 0 h 6879880"/>
              <a:gd name="connsiteX1" fmla="*/ 7488166 w 7488166"/>
              <a:gd name="connsiteY1" fmla="*/ 30556 h 6879880"/>
              <a:gd name="connsiteX2" fmla="*/ 7432749 w 7488166"/>
              <a:gd name="connsiteY2" fmla="*/ 6819698 h 6879880"/>
              <a:gd name="connsiteX3" fmla="*/ 0 w 7488166"/>
              <a:gd name="connsiteY3" fmla="*/ 6879880 h 6879880"/>
              <a:gd name="connsiteX4" fmla="*/ 5246763 w 7488166"/>
              <a:gd name="connsiteY4" fmla="*/ 0 h 6879880"/>
              <a:gd name="connsiteX0" fmla="*/ 5246763 w 7488166"/>
              <a:gd name="connsiteY0" fmla="*/ 0 h 6879880"/>
              <a:gd name="connsiteX1" fmla="*/ 7488166 w 7488166"/>
              <a:gd name="connsiteY1" fmla="*/ 30556 h 6879880"/>
              <a:gd name="connsiteX2" fmla="*/ 7432749 w 7488166"/>
              <a:gd name="connsiteY2" fmla="*/ 6819698 h 6879880"/>
              <a:gd name="connsiteX3" fmla="*/ 0 w 7488166"/>
              <a:gd name="connsiteY3" fmla="*/ 6879880 h 6879880"/>
              <a:gd name="connsiteX4" fmla="*/ 5246763 w 7488166"/>
              <a:gd name="connsiteY4" fmla="*/ 0 h 6879880"/>
              <a:gd name="connsiteX0" fmla="*/ 4948361 w 7488166"/>
              <a:gd name="connsiteY0" fmla="*/ 0 h 6869038"/>
              <a:gd name="connsiteX1" fmla="*/ 7488166 w 7488166"/>
              <a:gd name="connsiteY1" fmla="*/ 19714 h 6869038"/>
              <a:gd name="connsiteX2" fmla="*/ 7432749 w 7488166"/>
              <a:gd name="connsiteY2" fmla="*/ 6808856 h 6869038"/>
              <a:gd name="connsiteX3" fmla="*/ 0 w 7488166"/>
              <a:gd name="connsiteY3" fmla="*/ 6869038 h 6869038"/>
              <a:gd name="connsiteX4" fmla="*/ 4948361 w 7488166"/>
              <a:gd name="connsiteY4" fmla="*/ 0 h 6869038"/>
              <a:gd name="connsiteX0" fmla="*/ 4948361 w 7488166"/>
              <a:gd name="connsiteY0" fmla="*/ 56 h 6869094"/>
              <a:gd name="connsiteX1" fmla="*/ 7488166 w 7488166"/>
              <a:gd name="connsiteY1" fmla="*/ 19770 h 6869094"/>
              <a:gd name="connsiteX2" fmla="*/ 7432749 w 7488166"/>
              <a:gd name="connsiteY2" fmla="*/ 6808912 h 6869094"/>
              <a:gd name="connsiteX3" fmla="*/ 0 w 7488166"/>
              <a:gd name="connsiteY3" fmla="*/ 6869094 h 6869094"/>
              <a:gd name="connsiteX4" fmla="*/ 4948361 w 7488166"/>
              <a:gd name="connsiteY4" fmla="*/ 56 h 6869094"/>
              <a:gd name="connsiteX0" fmla="*/ 5140190 w 7488166"/>
              <a:gd name="connsiteY0" fmla="*/ 56 h 6869094"/>
              <a:gd name="connsiteX1" fmla="*/ 7488166 w 7488166"/>
              <a:gd name="connsiteY1" fmla="*/ 19770 h 6869094"/>
              <a:gd name="connsiteX2" fmla="*/ 7432749 w 7488166"/>
              <a:gd name="connsiteY2" fmla="*/ 6808912 h 6869094"/>
              <a:gd name="connsiteX3" fmla="*/ 0 w 7488166"/>
              <a:gd name="connsiteY3" fmla="*/ 6869094 h 6869094"/>
              <a:gd name="connsiteX4" fmla="*/ 5140190 w 7488166"/>
              <a:gd name="connsiteY4" fmla="*/ 56 h 6869094"/>
              <a:gd name="connsiteX0" fmla="*/ 5140190 w 7488166"/>
              <a:gd name="connsiteY0" fmla="*/ 56 h 6869094"/>
              <a:gd name="connsiteX1" fmla="*/ 7488166 w 7488166"/>
              <a:gd name="connsiteY1" fmla="*/ 19770 h 6869094"/>
              <a:gd name="connsiteX2" fmla="*/ 7432749 w 7488166"/>
              <a:gd name="connsiteY2" fmla="*/ 6808912 h 6869094"/>
              <a:gd name="connsiteX3" fmla="*/ 0 w 7488166"/>
              <a:gd name="connsiteY3" fmla="*/ 6869094 h 6869094"/>
              <a:gd name="connsiteX4" fmla="*/ 5140190 w 7488166"/>
              <a:gd name="connsiteY4" fmla="*/ 56 h 6869094"/>
              <a:gd name="connsiteX0" fmla="*/ 5140190 w 7488166"/>
              <a:gd name="connsiteY0" fmla="*/ 56 h 6869094"/>
              <a:gd name="connsiteX1" fmla="*/ 7488166 w 7488166"/>
              <a:gd name="connsiteY1" fmla="*/ 19770 h 6869094"/>
              <a:gd name="connsiteX2" fmla="*/ 7432749 w 7488166"/>
              <a:gd name="connsiteY2" fmla="*/ 6808912 h 6869094"/>
              <a:gd name="connsiteX3" fmla="*/ 0 w 7488166"/>
              <a:gd name="connsiteY3" fmla="*/ 6869094 h 6869094"/>
              <a:gd name="connsiteX4" fmla="*/ 5140190 w 7488166"/>
              <a:gd name="connsiteY4" fmla="*/ 56 h 6869094"/>
              <a:gd name="connsiteX0" fmla="*/ 5140190 w 7488166"/>
              <a:gd name="connsiteY0" fmla="*/ 140 h 6869178"/>
              <a:gd name="connsiteX1" fmla="*/ 7488166 w 7488166"/>
              <a:gd name="connsiteY1" fmla="*/ 19854 h 6869178"/>
              <a:gd name="connsiteX2" fmla="*/ 7432749 w 7488166"/>
              <a:gd name="connsiteY2" fmla="*/ 6808996 h 6869178"/>
              <a:gd name="connsiteX3" fmla="*/ 0 w 7488166"/>
              <a:gd name="connsiteY3" fmla="*/ 6869178 h 6869178"/>
              <a:gd name="connsiteX4" fmla="*/ 5140190 w 7488166"/>
              <a:gd name="connsiteY4" fmla="*/ 140 h 6869178"/>
              <a:gd name="connsiteX0" fmla="*/ 5140190 w 7488166"/>
              <a:gd name="connsiteY0" fmla="*/ 2709 h 6871747"/>
              <a:gd name="connsiteX1" fmla="*/ 7488166 w 7488166"/>
              <a:gd name="connsiteY1" fmla="*/ 22423 h 6871747"/>
              <a:gd name="connsiteX2" fmla="*/ 7432749 w 7488166"/>
              <a:gd name="connsiteY2" fmla="*/ 6811565 h 6871747"/>
              <a:gd name="connsiteX3" fmla="*/ 0 w 7488166"/>
              <a:gd name="connsiteY3" fmla="*/ 6871747 h 6871747"/>
              <a:gd name="connsiteX4" fmla="*/ 5140190 w 7488166"/>
              <a:gd name="connsiteY4" fmla="*/ 2709 h 6871747"/>
              <a:gd name="connsiteX0" fmla="*/ 5140190 w 7488166"/>
              <a:gd name="connsiteY0" fmla="*/ 3842 h 6872880"/>
              <a:gd name="connsiteX1" fmla="*/ 7488166 w 7488166"/>
              <a:gd name="connsiteY1" fmla="*/ 23556 h 6872880"/>
              <a:gd name="connsiteX2" fmla="*/ 7432749 w 7488166"/>
              <a:gd name="connsiteY2" fmla="*/ 6812698 h 6872880"/>
              <a:gd name="connsiteX3" fmla="*/ 0 w 7488166"/>
              <a:gd name="connsiteY3" fmla="*/ 6872880 h 6872880"/>
              <a:gd name="connsiteX4" fmla="*/ 5140190 w 7488166"/>
              <a:gd name="connsiteY4" fmla="*/ 3842 h 6872880"/>
              <a:gd name="connsiteX0" fmla="*/ 5332020 w 7679996"/>
              <a:gd name="connsiteY0" fmla="*/ 3977 h 6862173"/>
              <a:gd name="connsiteX1" fmla="*/ 7679996 w 7679996"/>
              <a:gd name="connsiteY1" fmla="*/ 23691 h 6862173"/>
              <a:gd name="connsiteX2" fmla="*/ 7624579 w 7679996"/>
              <a:gd name="connsiteY2" fmla="*/ 6812833 h 6862173"/>
              <a:gd name="connsiteX3" fmla="*/ 0 w 7679996"/>
              <a:gd name="connsiteY3" fmla="*/ 6862172 h 6862173"/>
              <a:gd name="connsiteX4" fmla="*/ 5332020 w 7679996"/>
              <a:gd name="connsiteY4" fmla="*/ 3977 h 6862173"/>
              <a:gd name="connsiteX0" fmla="*/ 5502535 w 7850511"/>
              <a:gd name="connsiteY0" fmla="*/ 4117 h 6851471"/>
              <a:gd name="connsiteX1" fmla="*/ 7850511 w 7850511"/>
              <a:gd name="connsiteY1" fmla="*/ 23831 h 6851471"/>
              <a:gd name="connsiteX2" fmla="*/ 7795094 w 7850511"/>
              <a:gd name="connsiteY2" fmla="*/ 6812973 h 6851471"/>
              <a:gd name="connsiteX3" fmla="*/ 0 w 7850511"/>
              <a:gd name="connsiteY3" fmla="*/ 6851470 h 6851471"/>
              <a:gd name="connsiteX4" fmla="*/ 5502535 w 7850511"/>
              <a:gd name="connsiteY4" fmla="*/ 4117 h 6851471"/>
              <a:gd name="connsiteX0" fmla="*/ 5577136 w 7925112"/>
              <a:gd name="connsiteY0" fmla="*/ 3978 h 6862173"/>
              <a:gd name="connsiteX1" fmla="*/ 7925112 w 7925112"/>
              <a:gd name="connsiteY1" fmla="*/ 23692 h 6862173"/>
              <a:gd name="connsiteX2" fmla="*/ 7869695 w 7925112"/>
              <a:gd name="connsiteY2" fmla="*/ 6812834 h 6862173"/>
              <a:gd name="connsiteX3" fmla="*/ 0 w 7925112"/>
              <a:gd name="connsiteY3" fmla="*/ 6862174 h 6862173"/>
              <a:gd name="connsiteX4" fmla="*/ 5577136 w 7925112"/>
              <a:gd name="connsiteY4" fmla="*/ 3978 h 6862173"/>
              <a:gd name="connsiteX0" fmla="*/ 5683708 w 8031684"/>
              <a:gd name="connsiteY0" fmla="*/ 3843 h 6872881"/>
              <a:gd name="connsiteX1" fmla="*/ 8031684 w 8031684"/>
              <a:gd name="connsiteY1" fmla="*/ 23557 h 6872881"/>
              <a:gd name="connsiteX2" fmla="*/ 7976267 w 8031684"/>
              <a:gd name="connsiteY2" fmla="*/ 6812699 h 6872881"/>
              <a:gd name="connsiteX3" fmla="*/ 0 w 8031684"/>
              <a:gd name="connsiteY3" fmla="*/ 6872882 h 6872881"/>
              <a:gd name="connsiteX4" fmla="*/ 5683708 w 8031684"/>
              <a:gd name="connsiteY4" fmla="*/ 3843 h 6872881"/>
              <a:gd name="connsiteX0" fmla="*/ 5683708 w 8031684"/>
              <a:gd name="connsiteY0" fmla="*/ 13471 h 6882510"/>
              <a:gd name="connsiteX1" fmla="*/ 8031684 w 8031684"/>
              <a:gd name="connsiteY1" fmla="*/ 33185 h 6882510"/>
              <a:gd name="connsiteX2" fmla="*/ 7976267 w 8031684"/>
              <a:gd name="connsiteY2" fmla="*/ 6822327 h 6882510"/>
              <a:gd name="connsiteX3" fmla="*/ 0 w 8031684"/>
              <a:gd name="connsiteY3" fmla="*/ 6882510 h 6882510"/>
              <a:gd name="connsiteX4" fmla="*/ 5683708 w 8031684"/>
              <a:gd name="connsiteY4" fmla="*/ 13471 h 6882510"/>
              <a:gd name="connsiteX0" fmla="*/ 5683708 w 8031684"/>
              <a:gd name="connsiteY0" fmla="*/ 19672 h 6888711"/>
              <a:gd name="connsiteX1" fmla="*/ 8031684 w 8031684"/>
              <a:gd name="connsiteY1" fmla="*/ 39386 h 6888711"/>
              <a:gd name="connsiteX2" fmla="*/ 7976267 w 8031684"/>
              <a:gd name="connsiteY2" fmla="*/ 6828528 h 6888711"/>
              <a:gd name="connsiteX3" fmla="*/ 0 w 8031684"/>
              <a:gd name="connsiteY3" fmla="*/ 6888711 h 6888711"/>
              <a:gd name="connsiteX4" fmla="*/ 5683708 w 8031684"/>
              <a:gd name="connsiteY4" fmla="*/ 19672 h 6888711"/>
              <a:gd name="connsiteX0" fmla="*/ 5555821 w 7903797"/>
              <a:gd name="connsiteY0" fmla="*/ 19056 h 6898938"/>
              <a:gd name="connsiteX1" fmla="*/ 7903797 w 7903797"/>
              <a:gd name="connsiteY1" fmla="*/ 38770 h 6898938"/>
              <a:gd name="connsiteX2" fmla="*/ 7848380 w 7903797"/>
              <a:gd name="connsiteY2" fmla="*/ 6827912 h 6898938"/>
              <a:gd name="connsiteX3" fmla="*/ 0 w 7903797"/>
              <a:gd name="connsiteY3" fmla="*/ 6898938 h 6898938"/>
              <a:gd name="connsiteX4" fmla="*/ 5555821 w 7903797"/>
              <a:gd name="connsiteY4" fmla="*/ 19056 h 6898938"/>
              <a:gd name="connsiteX0" fmla="*/ 5555821 w 7903797"/>
              <a:gd name="connsiteY0" fmla="*/ 18453 h 6909177"/>
              <a:gd name="connsiteX1" fmla="*/ 7903797 w 7903797"/>
              <a:gd name="connsiteY1" fmla="*/ 49009 h 6909177"/>
              <a:gd name="connsiteX2" fmla="*/ 7848380 w 7903797"/>
              <a:gd name="connsiteY2" fmla="*/ 6838151 h 6909177"/>
              <a:gd name="connsiteX3" fmla="*/ 0 w 7903797"/>
              <a:gd name="connsiteY3" fmla="*/ 6909177 h 6909177"/>
              <a:gd name="connsiteX4" fmla="*/ 5555821 w 7903797"/>
              <a:gd name="connsiteY4" fmla="*/ 18453 h 6909177"/>
              <a:gd name="connsiteX0" fmla="*/ 5555821 w 7903797"/>
              <a:gd name="connsiteY0" fmla="*/ 18453 h 6909177"/>
              <a:gd name="connsiteX1" fmla="*/ 7903797 w 7903797"/>
              <a:gd name="connsiteY1" fmla="*/ 49009 h 6909177"/>
              <a:gd name="connsiteX2" fmla="*/ 7848380 w 7903797"/>
              <a:gd name="connsiteY2" fmla="*/ 6838151 h 6909177"/>
              <a:gd name="connsiteX3" fmla="*/ 0 w 7903797"/>
              <a:gd name="connsiteY3" fmla="*/ 6909177 h 6909177"/>
              <a:gd name="connsiteX4" fmla="*/ 5555821 w 7903797"/>
              <a:gd name="connsiteY4" fmla="*/ 18453 h 6909177"/>
              <a:gd name="connsiteX0" fmla="*/ 5555821 w 7848380"/>
              <a:gd name="connsiteY0" fmla="*/ 18453 h 6909177"/>
              <a:gd name="connsiteX1" fmla="*/ 7626709 w 7848380"/>
              <a:gd name="connsiteY1" fmla="*/ 38166 h 6909177"/>
              <a:gd name="connsiteX2" fmla="*/ 7848380 w 7848380"/>
              <a:gd name="connsiteY2" fmla="*/ 6838151 h 6909177"/>
              <a:gd name="connsiteX3" fmla="*/ 0 w 7848380"/>
              <a:gd name="connsiteY3" fmla="*/ 6909177 h 6909177"/>
              <a:gd name="connsiteX4" fmla="*/ 5555821 w 7848380"/>
              <a:gd name="connsiteY4" fmla="*/ 18453 h 6909177"/>
              <a:gd name="connsiteX0" fmla="*/ 5555821 w 7850511"/>
              <a:gd name="connsiteY0" fmla="*/ 18453 h 6909177"/>
              <a:gd name="connsiteX1" fmla="*/ 7850511 w 7850511"/>
              <a:gd name="connsiteY1" fmla="*/ 49008 h 6909177"/>
              <a:gd name="connsiteX2" fmla="*/ 7848380 w 7850511"/>
              <a:gd name="connsiteY2" fmla="*/ 6838151 h 6909177"/>
              <a:gd name="connsiteX3" fmla="*/ 0 w 7850511"/>
              <a:gd name="connsiteY3" fmla="*/ 6909177 h 6909177"/>
              <a:gd name="connsiteX4" fmla="*/ 5555821 w 7850511"/>
              <a:gd name="connsiteY4" fmla="*/ 18453 h 6909177"/>
              <a:gd name="connsiteX0" fmla="*/ 5555821 w 7850511"/>
              <a:gd name="connsiteY0" fmla="*/ 18453 h 6909177"/>
              <a:gd name="connsiteX1" fmla="*/ 7850511 w 7850511"/>
              <a:gd name="connsiteY1" fmla="*/ 49008 h 6909177"/>
              <a:gd name="connsiteX2" fmla="*/ 7443406 w 7850511"/>
              <a:gd name="connsiteY2" fmla="*/ 6827309 h 6909177"/>
              <a:gd name="connsiteX3" fmla="*/ 0 w 7850511"/>
              <a:gd name="connsiteY3" fmla="*/ 6909177 h 6909177"/>
              <a:gd name="connsiteX4" fmla="*/ 5555821 w 7850511"/>
              <a:gd name="connsiteY4" fmla="*/ 18453 h 6909177"/>
              <a:gd name="connsiteX0" fmla="*/ 5555821 w 7859075"/>
              <a:gd name="connsiteY0" fmla="*/ 18453 h 6909177"/>
              <a:gd name="connsiteX1" fmla="*/ 7850511 w 7859075"/>
              <a:gd name="connsiteY1" fmla="*/ 49008 h 6909177"/>
              <a:gd name="connsiteX2" fmla="*/ 7859039 w 7859075"/>
              <a:gd name="connsiteY2" fmla="*/ 6848994 h 6909177"/>
              <a:gd name="connsiteX3" fmla="*/ 0 w 7859075"/>
              <a:gd name="connsiteY3" fmla="*/ 6909177 h 6909177"/>
              <a:gd name="connsiteX4" fmla="*/ 5555821 w 7859075"/>
              <a:gd name="connsiteY4" fmla="*/ 18453 h 6909177"/>
              <a:gd name="connsiteX0" fmla="*/ 5523849 w 7859075"/>
              <a:gd name="connsiteY0" fmla="*/ 17866 h 6919431"/>
              <a:gd name="connsiteX1" fmla="*/ 7850511 w 7859075"/>
              <a:gd name="connsiteY1" fmla="*/ 59262 h 6919431"/>
              <a:gd name="connsiteX2" fmla="*/ 7859039 w 7859075"/>
              <a:gd name="connsiteY2" fmla="*/ 6859248 h 6919431"/>
              <a:gd name="connsiteX3" fmla="*/ 0 w 7859075"/>
              <a:gd name="connsiteY3" fmla="*/ 6919431 h 6919431"/>
              <a:gd name="connsiteX4" fmla="*/ 5523849 w 7859075"/>
              <a:gd name="connsiteY4" fmla="*/ 17866 h 6919431"/>
              <a:gd name="connsiteX0" fmla="*/ 5523849 w 7859075"/>
              <a:gd name="connsiteY0" fmla="*/ 17866 h 6919431"/>
              <a:gd name="connsiteX1" fmla="*/ 7850511 w 7859075"/>
              <a:gd name="connsiteY1" fmla="*/ 59262 h 6919431"/>
              <a:gd name="connsiteX2" fmla="*/ 7859039 w 7859075"/>
              <a:gd name="connsiteY2" fmla="*/ 6859248 h 6919431"/>
              <a:gd name="connsiteX3" fmla="*/ 0 w 7859075"/>
              <a:gd name="connsiteY3" fmla="*/ 6919431 h 6919431"/>
              <a:gd name="connsiteX4" fmla="*/ 5523849 w 7859075"/>
              <a:gd name="connsiteY4" fmla="*/ 17866 h 6919431"/>
              <a:gd name="connsiteX0" fmla="*/ 5523849 w 7859075"/>
              <a:gd name="connsiteY0" fmla="*/ 4990 h 6906555"/>
              <a:gd name="connsiteX1" fmla="*/ 7850511 w 7859075"/>
              <a:gd name="connsiteY1" fmla="*/ 46386 h 6906555"/>
              <a:gd name="connsiteX2" fmla="*/ 7859039 w 7859075"/>
              <a:gd name="connsiteY2" fmla="*/ 6846372 h 6906555"/>
              <a:gd name="connsiteX3" fmla="*/ 0 w 7859075"/>
              <a:gd name="connsiteY3" fmla="*/ 6906555 h 6906555"/>
              <a:gd name="connsiteX4" fmla="*/ 5523849 w 7859075"/>
              <a:gd name="connsiteY4" fmla="*/ 4990 h 6906555"/>
              <a:gd name="connsiteX0" fmla="*/ 5523849 w 7882483"/>
              <a:gd name="connsiteY0" fmla="*/ 4990 h 6906555"/>
              <a:gd name="connsiteX1" fmla="*/ 7882483 w 7882483"/>
              <a:gd name="connsiteY1" fmla="*/ 35545 h 6906555"/>
              <a:gd name="connsiteX2" fmla="*/ 7859039 w 7882483"/>
              <a:gd name="connsiteY2" fmla="*/ 6846372 h 6906555"/>
              <a:gd name="connsiteX3" fmla="*/ 0 w 7882483"/>
              <a:gd name="connsiteY3" fmla="*/ 6906555 h 6906555"/>
              <a:gd name="connsiteX4" fmla="*/ 5523849 w 7882483"/>
              <a:gd name="connsiteY4" fmla="*/ 4990 h 6906555"/>
              <a:gd name="connsiteX0" fmla="*/ 5491908 w 7850542"/>
              <a:gd name="connsiteY0" fmla="*/ 12788 h 6854170"/>
              <a:gd name="connsiteX1" fmla="*/ 7850542 w 7850542"/>
              <a:gd name="connsiteY1" fmla="*/ 43343 h 6854170"/>
              <a:gd name="connsiteX2" fmla="*/ 7827098 w 7850542"/>
              <a:gd name="connsiteY2" fmla="*/ 6854170 h 6854170"/>
              <a:gd name="connsiteX3" fmla="*/ 0 w 7850542"/>
              <a:gd name="connsiteY3" fmla="*/ 6762704 h 6854170"/>
              <a:gd name="connsiteX4" fmla="*/ 5491908 w 7850542"/>
              <a:gd name="connsiteY4" fmla="*/ 12788 h 6854170"/>
              <a:gd name="connsiteX0" fmla="*/ 5491908 w 7850542"/>
              <a:gd name="connsiteY0" fmla="*/ 12790 h 6762706"/>
              <a:gd name="connsiteX1" fmla="*/ 7850542 w 7850542"/>
              <a:gd name="connsiteY1" fmla="*/ 43345 h 6762706"/>
              <a:gd name="connsiteX2" fmla="*/ 7528978 w 7850542"/>
              <a:gd name="connsiteY2" fmla="*/ 6312567 h 6762706"/>
              <a:gd name="connsiteX3" fmla="*/ 0 w 7850542"/>
              <a:gd name="connsiteY3" fmla="*/ 6762706 h 6762706"/>
              <a:gd name="connsiteX4" fmla="*/ 5491908 w 7850542"/>
              <a:gd name="connsiteY4" fmla="*/ 12790 h 6762706"/>
              <a:gd name="connsiteX0" fmla="*/ 5491908 w 7850542"/>
              <a:gd name="connsiteY0" fmla="*/ 12790 h 6762706"/>
              <a:gd name="connsiteX1" fmla="*/ 7850542 w 7850542"/>
              <a:gd name="connsiteY1" fmla="*/ 43345 h 6762706"/>
              <a:gd name="connsiteX2" fmla="*/ 7805805 w 7850542"/>
              <a:gd name="connsiteY2" fmla="*/ 6756684 h 6762706"/>
              <a:gd name="connsiteX3" fmla="*/ 0 w 7850542"/>
              <a:gd name="connsiteY3" fmla="*/ 6762706 h 6762706"/>
              <a:gd name="connsiteX4" fmla="*/ 5491908 w 7850542"/>
              <a:gd name="connsiteY4" fmla="*/ 12790 h 6762706"/>
              <a:gd name="connsiteX0" fmla="*/ 5491908 w 7807954"/>
              <a:gd name="connsiteY0" fmla="*/ 12790 h 6762706"/>
              <a:gd name="connsiteX1" fmla="*/ 7807954 w 7807954"/>
              <a:gd name="connsiteY1" fmla="*/ 16 h 6762706"/>
              <a:gd name="connsiteX2" fmla="*/ 7805805 w 7807954"/>
              <a:gd name="connsiteY2" fmla="*/ 6756684 h 6762706"/>
              <a:gd name="connsiteX3" fmla="*/ 0 w 7807954"/>
              <a:gd name="connsiteY3" fmla="*/ 6762706 h 6762706"/>
              <a:gd name="connsiteX4" fmla="*/ 5491908 w 7807954"/>
              <a:gd name="connsiteY4" fmla="*/ 12790 h 6762706"/>
              <a:gd name="connsiteX0" fmla="*/ 5534498 w 7807954"/>
              <a:gd name="connsiteY0" fmla="*/ 10819 h 6793231"/>
              <a:gd name="connsiteX1" fmla="*/ 7807954 w 7807954"/>
              <a:gd name="connsiteY1" fmla="*/ 30541 h 6793231"/>
              <a:gd name="connsiteX2" fmla="*/ 7805805 w 7807954"/>
              <a:gd name="connsiteY2" fmla="*/ 6787209 h 6793231"/>
              <a:gd name="connsiteX3" fmla="*/ 0 w 7807954"/>
              <a:gd name="connsiteY3" fmla="*/ 6793231 h 6793231"/>
              <a:gd name="connsiteX4" fmla="*/ 5534498 w 7807954"/>
              <a:gd name="connsiteY4" fmla="*/ 10819 h 6793231"/>
              <a:gd name="connsiteX0" fmla="*/ 5534498 w 7829249"/>
              <a:gd name="connsiteY0" fmla="*/ 10819 h 6793231"/>
              <a:gd name="connsiteX1" fmla="*/ 7829249 w 7829249"/>
              <a:gd name="connsiteY1" fmla="*/ 19710 h 6793231"/>
              <a:gd name="connsiteX2" fmla="*/ 7805805 w 7829249"/>
              <a:gd name="connsiteY2" fmla="*/ 6787209 h 6793231"/>
              <a:gd name="connsiteX3" fmla="*/ 0 w 7829249"/>
              <a:gd name="connsiteY3" fmla="*/ 6793231 h 6793231"/>
              <a:gd name="connsiteX4" fmla="*/ 5534498 w 7829249"/>
              <a:gd name="connsiteY4" fmla="*/ 10819 h 67932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29249" h="6793231">
                <a:moveTo>
                  <a:pt x="5534498" y="10819"/>
                </a:moveTo>
                <a:lnTo>
                  <a:pt x="7829249" y="19710"/>
                </a:lnTo>
                <a:cubicBezTo>
                  <a:pt x="7828539" y="2282758"/>
                  <a:pt x="7806515" y="4524161"/>
                  <a:pt x="7805805" y="6787209"/>
                </a:cubicBezTo>
                <a:lnTo>
                  <a:pt x="0" y="6793231"/>
                </a:lnTo>
                <a:cubicBezTo>
                  <a:pt x="5051711" y="-654665"/>
                  <a:pt x="3674645" y="24645"/>
                  <a:pt x="5534498" y="10819"/>
                </a:cubicBezTo>
                <a:close/>
              </a:path>
            </a:pathLst>
          </a:custGeom>
          <a:solidFill>
            <a:schemeClr val="bg1">
              <a:lumMod val="75000"/>
            </a:schemeClr>
          </a:solidFill>
        </p:spPr>
        <p:txBody>
          <a:bodyPr wrap="square">
            <a:noAutofit/>
          </a:bodyPr>
          <a:lstStyle/>
          <a:p>
            <a:endParaRPr lang="en-US" dirty="0"/>
          </a:p>
        </p:txBody>
      </p:sp>
      <p:sp>
        <p:nvSpPr>
          <p:cNvPr id="7" name="Slide Number Placeholder 6">
            <a:extLst>
              <a:ext uri="{FF2B5EF4-FFF2-40B4-BE49-F238E27FC236}">
                <a16:creationId xmlns:a16="http://schemas.microsoft.com/office/drawing/2014/main" id="{516BC75A-BF57-4E46-99AA-445FFBB3E852}"/>
              </a:ext>
            </a:extLst>
          </p:cNvPr>
          <p:cNvSpPr>
            <a:spLocks noGrp="1"/>
          </p:cNvSpPr>
          <p:nvPr>
            <p:ph type="sldNum" sz="quarter" idx="12"/>
          </p:nvPr>
        </p:nvSpPr>
        <p:spPr/>
        <p:txBody>
          <a:bodyPr/>
          <a:lstStyle>
            <a:lvl1pPr>
              <a:defRPr>
                <a:solidFill>
                  <a:schemeClr val="bg1"/>
                </a:solidFill>
              </a:defRPr>
            </a:lvl1pPr>
          </a:lstStyle>
          <a:p>
            <a:fld id="{F32B1D3B-AE3D-1E40-A0D2-3E32FC67085E}" type="slidenum">
              <a:rPr lang="en-US" smtClean="0"/>
              <a:pPr/>
              <a:t>‹#›</a:t>
            </a:fld>
            <a:endParaRPr lang="en-US" dirty="0"/>
          </a:p>
        </p:txBody>
      </p:sp>
    </p:spTree>
    <p:extLst>
      <p:ext uri="{BB962C8B-B14F-4D97-AF65-F5344CB8AC3E}">
        <p14:creationId xmlns:p14="http://schemas.microsoft.com/office/powerpoint/2010/main" val="187350844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A07A384-89AD-9B45-9F00-6C0523C261BC}"/>
              </a:ext>
            </a:extLst>
          </p:cNvPr>
          <p:cNvSpPr/>
          <p:nvPr userDrawn="1"/>
        </p:nvSpPr>
        <p:spPr>
          <a:xfrm>
            <a:off x="0" y="-3492"/>
            <a:ext cx="12201940" cy="6861492"/>
          </a:xfrm>
          <a:prstGeom prst="rect">
            <a:avLst/>
          </a:prstGeom>
          <a:solidFill>
            <a:srgbClr val="0F13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9" name="Group 18">
            <a:extLst>
              <a:ext uri="{FF2B5EF4-FFF2-40B4-BE49-F238E27FC236}">
                <a16:creationId xmlns:a16="http://schemas.microsoft.com/office/drawing/2014/main" id="{73812C08-1F3A-4A49-ADB2-D38C3F433C2D}"/>
              </a:ext>
            </a:extLst>
          </p:cNvPr>
          <p:cNvGrpSpPr/>
          <p:nvPr userDrawn="1"/>
        </p:nvGrpSpPr>
        <p:grpSpPr>
          <a:xfrm>
            <a:off x="0" y="4558696"/>
            <a:ext cx="6476054" cy="2330702"/>
            <a:chOff x="-3491597" y="4523919"/>
            <a:chExt cx="8838013" cy="2348761"/>
          </a:xfrm>
        </p:grpSpPr>
        <p:sp>
          <p:nvSpPr>
            <p:cNvPr id="20" name="Round Single Corner Rectangle 7">
              <a:extLst>
                <a:ext uri="{FF2B5EF4-FFF2-40B4-BE49-F238E27FC236}">
                  <a16:creationId xmlns:a16="http://schemas.microsoft.com/office/drawing/2014/main" id="{823D9750-1982-5947-99E4-7B03B4A7A038}"/>
                </a:ext>
              </a:extLst>
            </p:cNvPr>
            <p:cNvSpPr/>
            <p:nvPr/>
          </p:nvSpPr>
          <p:spPr>
            <a:xfrm>
              <a:off x="801499" y="4523919"/>
              <a:ext cx="4544917" cy="2348761"/>
            </a:xfrm>
            <a:custGeom>
              <a:avLst/>
              <a:gdLst>
                <a:gd name="connsiteX0" fmla="*/ 0 w 3604591"/>
                <a:gd name="connsiteY0" fmla="*/ 0 h 6858000"/>
                <a:gd name="connsiteX1" fmla="*/ 3003814 w 3604591"/>
                <a:gd name="connsiteY1" fmla="*/ 0 h 6858000"/>
                <a:gd name="connsiteX2" fmla="*/ 3604591 w 3604591"/>
                <a:gd name="connsiteY2" fmla="*/ 600777 h 6858000"/>
                <a:gd name="connsiteX3" fmla="*/ 3604591 w 3604591"/>
                <a:gd name="connsiteY3" fmla="*/ 6858000 h 6858000"/>
                <a:gd name="connsiteX4" fmla="*/ 0 w 3604591"/>
                <a:gd name="connsiteY4" fmla="*/ 6858000 h 6858000"/>
                <a:gd name="connsiteX5" fmla="*/ 0 w 3604591"/>
                <a:gd name="connsiteY5" fmla="*/ 0 h 6858000"/>
                <a:gd name="connsiteX0" fmla="*/ 0 w 8365435"/>
                <a:gd name="connsiteY0" fmla="*/ 0 h 6858000"/>
                <a:gd name="connsiteX1" fmla="*/ 3003814 w 8365435"/>
                <a:gd name="connsiteY1" fmla="*/ 0 h 6858000"/>
                <a:gd name="connsiteX2" fmla="*/ 3604591 w 8365435"/>
                <a:gd name="connsiteY2" fmla="*/ 600777 h 6858000"/>
                <a:gd name="connsiteX3" fmla="*/ 8365435 w 8365435"/>
                <a:gd name="connsiteY3" fmla="*/ 6848061 h 6858000"/>
                <a:gd name="connsiteX4" fmla="*/ 0 w 8365435"/>
                <a:gd name="connsiteY4" fmla="*/ 6858000 h 6858000"/>
                <a:gd name="connsiteX5" fmla="*/ 0 w 8365435"/>
                <a:gd name="connsiteY5" fmla="*/ 0 h 6858000"/>
                <a:gd name="connsiteX0" fmla="*/ 0 w 8365435"/>
                <a:gd name="connsiteY0" fmla="*/ 0 h 6858000"/>
                <a:gd name="connsiteX1" fmla="*/ 3003814 w 8365435"/>
                <a:gd name="connsiteY1" fmla="*/ 0 h 6858000"/>
                <a:gd name="connsiteX2" fmla="*/ 3594652 w 8365435"/>
                <a:gd name="connsiteY2" fmla="*/ 610716 h 6858000"/>
                <a:gd name="connsiteX3" fmla="*/ 8365435 w 8365435"/>
                <a:gd name="connsiteY3" fmla="*/ 6848061 h 6858000"/>
                <a:gd name="connsiteX4" fmla="*/ 0 w 8365435"/>
                <a:gd name="connsiteY4" fmla="*/ 6858000 h 6858000"/>
                <a:gd name="connsiteX5" fmla="*/ 0 w 8365435"/>
                <a:gd name="connsiteY5" fmla="*/ 0 h 6858000"/>
                <a:gd name="connsiteX0" fmla="*/ 0 w 8365435"/>
                <a:gd name="connsiteY0" fmla="*/ 9939 h 6867939"/>
                <a:gd name="connsiteX1" fmla="*/ 2566493 w 8365435"/>
                <a:gd name="connsiteY1" fmla="*/ 0 h 6867939"/>
                <a:gd name="connsiteX2" fmla="*/ 3594652 w 8365435"/>
                <a:gd name="connsiteY2" fmla="*/ 620655 h 6867939"/>
                <a:gd name="connsiteX3" fmla="*/ 8365435 w 8365435"/>
                <a:gd name="connsiteY3" fmla="*/ 6858000 h 6867939"/>
                <a:gd name="connsiteX4" fmla="*/ 0 w 8365435"/>
                <a:gd name="connsiteY4" fmla="*/ 6867939 h 6867939"/>
                <a:gd name="connsiteX5" fmla="*/ 0 w 8365435"/>
                <a:gd name="connsiteY5" fmla="*/ 9939 h 6867939"/>
                <a:gd name="connsiteX0" fmla="*/ 0 w 8365435"/>
                <a:gd name="connsiteY0" fmla="*/ 10740 h 6868740"/>
                <a:gd name="connsiteX1" fmla="*/ 2566493 w 8365435"/>
                <a:gd name="connsiteY1" fmla="*/ 801 h 6868740"/>
                <a:gd name="connsiteX2" fmla="*/ 3594652 w 8365435"/>
                <a:gd name="connsiteY2" fmla="*/ 621456 h 6868740"/>
                <a:gd name="connsiteX3" fmla="*/ 8365435 w 8365435"/>
                <a:gd name="connsiteY3" fmla="*/ 6858801 h 6868740"/>
                <a:gd name="connsiteX4" fmla="*/ 0 w 8365435"/>
                <a:gd name="connsiteY4" fmla="*/ 6868740 h 6868740"/>
                <a:gd name="connsiteX5" fmla="*/ 0 w 8365435"/>
                <a:gd name="connsiteY5" fmla="*/ 10740 h 6868740"/>
                <a:gd name="connsiteX0" fmla="*/ 0 w 8365435"/>
                <a:gd name="connsiteY0" fmla="*/ 19841 h 6877841"/>
                <a:gd name="connsiteX1" fmla="*/ 2566493 w 8365435"/>
                <a:gd name="connsiteY1" fmla="*/ 9902 h 6877841"/>
                <a:gd name="connsiteX2" fmla="*/ 3594652 w 8365435"/>
                <a:gd name="connsiteY2" fmla="*/ 630557 h 6877841"/>
                <a:gd name="connsiteX3" fmla="*/ 8365435 w 8365435"/>
                <a:gd name="connsiteY3" fmla="*/ 6867902 h 6877841"/>
                <a:gd name="connsiteX4" fmla="*/ 0 w 8365435"/>
                <a:gd name="connsiteY4" fmla="*/ 6877841 h 6877841"/>
                <a:gd name="connsiteX5" fmla="*/ 0 w 8365435"/>
                <a:gd name="connsiteY5" fmla="*/ 19841 h 6877841"/>
                <a:gd name="connsiteX0" fmla="*/ 0 w 8365435"/>
                <a:gd name="connsiteY0" fmla="*/ 9939 h 6867939"/>
                <a:gd name="connsiteX1" fmla="*/ 2566493 w 8365435"/>
                <a:gd name="connsiteY1" fmla="*/ 0 h 6867939"/>
                <a:gd name="connsiteX2" fmla="*/ 3733800 w 8365435"/>
                <a:gd name="connsiteY2" fmla="*/ 809499 h 6867939"/>
                <a:gd name="connsiteX3" fmla="*/ 8365435 w 8365435"/>
                <a:gd name="connsiteY3" fmla="*/ 6858000 h 6867939"/>
                <a:gd name="connsiteX4" fmla="*/ 0 w 8365435"/>
                <a:gd name="connsiteY4" fmla="*/ 6867939 h 6867939"/>
                <a:gd name="connsiteX5" fmla="*/ 0 w 8365435"/>
                <a:gd name="connsiteY5" fmla="*/ 9939 h 6867939"/>
                <a:gd name="connsiteX0" fmla="*/ 0 w 8365435"/>
                <a:gd name="connsiteY0" fmla="*/ 19878 h 6877878"/>
                <a:gd name="connsiteX1" fmla="*/ 2337893 w 8365435"/>
                <a:gd name="connsiteY1" fmla="*/ 0 h 6877878"/>
                <a:gd name="connsiteX2" fmla="*/ 3733800 w 8365435"/>
                <a:gd name="connsiteY2" fmla="*/ 819438 h 6877878"/>
                <a:gd name="connsiteX3" fmla="*/ 8365435 w 8365435"/>
                <a:gd name="connsiteY3" fmla="*/ 6867939 h 6877878"/>
                <a:gd name="connsiteX4" fmla="*/ 0 w 8365435"/>
                <a:gd name="connsiteY4" fmla="*/ 6877878 h 6877878"/>
                <a:gd name="connsiteX5" fmla="*/ 0 w 8365435"/>
                <a:gd name="connsiteY5" fmla="*/ 19878 h 6877878"/>
                <a:gd name="connsiteX0" fmla="*/ 0 w 8365435"/>
                <a:gd name="connsiteY0" fmla="*/ 19878 h 6877878"/>
                <a:gd name="connsiteX1" fmla="*/ 2337893 w 8365435"/>
                <a:gd name="connsiteY1" fmla="*/ 0 h 6877878"/>
                <a:gd name="connsiteX2" fmla="*/ 3733800 w 8365435"/>
                <a:gd name="connsiteY2" fmla="*/ 819438 h 6877878"/>
                <a:gd name="connsiteX3" fmla="*/ 8365435 w 8365435"/>
                <a:gd name="connsiteY3" fmla="*/ 6867939 h 6877878"/>
                <a:gd name="connsiteX4" fmla="*/ 0 w 8365435"/>
                <a:gd name="connsiteY4" fmla="*/ 6877878 h 6877878"/>
                <a:gd name="connsiteX5" fmla="*/ 0 w 8365435"/>
                <a:gd name="connsiteY5" fmla="*/ 19878 h 6877878"/>
                <a:gd name="connsiteX0" fmla="*/ 0 w 8365435"/>
                <a:gd name="connsiteY0" fmla="*/ 20705 h 6878705"/>
                <a:gd name="connsiteX1" fmla="*/ 2337893 w 8365435"/>
                <a:gd name="connsiteY1" fmla="*/ 827 h 6878705"/>
                <a:gd name="connsiteX2" fmla="*/ 3733800 w 8365435"/>
                <a:gd name="connsiteY2" fmla="*/ 820265 h 6878705"/>
                <a:gd name="connsiteX3" fmla="*/ 8365435 w 8365435"/>
                <a:gd name="connsiteY3" fmla="*/ 6868766 h 6878705"/>
                <a:gd name="connsiteX4" fmla="*/ 0 w 8365435"/>
                <a:gd name="connsiteY4" fmla="*/ 6878705 h 6878705"/>
                <a:gd name="connsiteX5" fmla="*/ 0 w 8365435"/>
                <a:gd name="connsiteY5" fmla="*/ 20705 h 6878705"/>
                <a:gd name="connsiteX0" fmla="*/ 0 w 8445956"/>
                <a:gd name="connsiteY0" fmla="*/ 1963 h 6878705"/>
                <a:gd name="connsiteX1" fmla="*/ 2418414 w 8445956"/>
                <a:gd name="connsiteY1" fmla="*/ 827 h 6878705"/>
                <a:gd name="connsiteX2" fmla="*/ 3814321 w 8445956"/>
                <a:gd name="connsiteY2" fmla="*/ 820265 h 6878705"/>
                <a:gd name="connsiteX3" fmla="*/ 8445956 w 8445956"/>
                <a:gd name="connsiteY3" fmla="*/ 6868766 h 6878705"/>
                <a:gd name="connsiteX4" fmla="*/ 80521 w 8445956"/>
                <a:gd name="connsiteY4" fmla="*/ 6878705 h 6878705"/>
                <a:gd name="connsiteX5" fmla="*/ 0 w 8445956"/>
                <a:gd name="connsiteY5" fmla="*/ 1963 h 6878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45956" h="6878705">
                  <a:moveTo>
                    <a:pt x="0" y="1963"/>
                  </a:moveTo>
                  <a:lnTo>
                    <a:pt x="2418414" y="827"/>
                  </a:lnTo>
                  <a:cubicBezTo>
                    <a:pt x="3038449" y="827"/>
                    <a:pt x="3088764" y="-58188"/>
                    <a:pt x="3814321" y="820265"/>
                  </a:cubicBezTo>
                  <a:lnTo>
                    <a:pt x="8445956" y="6868766"/>
                  </a:lnTo>
                  <a:lnTo>
                    <a:pt x="80521" y="6878705"/>
                  </a:lnTo>
                  <a:lnTo>
                    <a:pt x="0" y="1963"/>
                  </a:lnTo>
                  <a:close/>
                </a:path>
              </a:pathLst>
            </a:custGeom>
            <a:solidFill>
              <a:srgbClr val="835C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a:extLst>
                <a:ext uri="{FF2B5EF4-FFF2-40B4-BE49-F238E27FC236}">
                  <a16:creationId xmlns:a16="http://schemas.microsoft.com/office/drawing/2014/main" id="{468A8F1E-2211-E348-AF12-D78D6B0D087F}"/>
                </a:ext>
              </a:extLst>
            </p:cNvPr>
            <p:cNvSpPr/>
            <p:nvPr/>
          </p:nvSpPr>
          <p:spPr>
            <a:xfrm>
              <a:off x="-3491597" y="4523919"/>
              <a:ext cx="4576703" cy="2338952"/>
            </a:xfrm>
            <a:prstGeom prst="rect">
              <a:avLst/>
            </a:prstGeom>
            <a:solidFill>
              <a:srgbClr val="835C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8" name="Rectangle 17">
            <a:extLst>
              <a:ext uri="{FF2B5EF4-FFF2-40B4-BE49-F238E27FC236}">
                <a16:creationId xmlns:a16="http://schemas.microsoft.com/office/drawing/2014/main" id="{0316694E-1D2B-5541-8CDC-7FDF1292FE65}"/>
              </a:ext>
            </a:extLst>
          </p:cNvPr>
          <p:cNvSpPr/>
          <p:nvPr userDrawn="1"/>
        </p:nvSpPr>
        <p:spPr>
          <a:xfrm flipV="1">
            <a:off x="-9940" y="6275621"/>
            <a:ext cx="5536096" cy="807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4" name="Picture 13" descr="A black and white logo&#10;&#10;Description automatically generated with medium confidence">
            <a:extLst>
              <a:ext uri="{FF2B5EF4-FFF2-40B4-BE49-F238E27FC236}">
                <a16:creationId xmlns:a16="http://schemas.microsoft.com/office/drawing/2014/main" id="{61A4E23B-DEA1-7842-8B86-5E041DEF118C}"/>
              </a:ext>
            </a:extLst>
          </p:cNvPr>
          <p:cNvPicPr>
            <a:picLocks noChangeAspect="1"/>
          </p:cNvPicPr>
          <p:nvPr userDrawn="1"/>
        </p:nvPicPr>
        <p:blipFill>
          <a:blip r:embed="rId2"/>
          <a:stretch>
            <a:fillRect/>
          </a:stretch>
        </p:blipFill>
        <p:spPr>
          <a:xfrm>
            <a:off x="496956" y="852803"/>
            <a:ext cx="3045691" cy="738066"/>
          </a:xfrm>
          <a:prstGeom prst="rect">
            <a:avLst/>
          </a:prstGeom>
        </p:spPr>
      </p:pic>
      <p:sp>
        <p:nvSpPr>
          <p:cNvPr id="7" name="Picture Placeholder 16">
            <a:extLst>
              <a:ext uri="{FF2B5EF4-FFF2-40B4-BE49-F238E27FC236}">
                <a16:creationId xmlns:a16="http://schemas.microsoft.com/office/drawing/2014/main" id="{468AFE73-B208-0543-ABC0-05D8E951057A}"/>
              </a:ext>
            </a:extLst>
          </p:cNvPr>
          <p:cNvSpPr>
            <a:spLocks noGrp="1"/>
          </p:cNvSpPr>
          <p:nvPr>
            <p:ph type="pic" sz="quarter" idx="13"/>
          </p:nvPr>
        </p:nvSpPr>
        <p:spPr>
          <a:xfrm>
            <a:off x="4118344" y="-49680"/>
            <a:ext cx="8160562" cy="7028153"/>
          </a:xfrm>
          <a:custGeom>
            <a:avLst/>
            <a:gdLst>
              <a:gd name="connsiteX0" fmla="*/ 0 w 7639050"/>
              <a:gd name="connsiteY0" fmla="*/ 0 h 6388155"/>
              <a:gd name="connsiteX1" fmla="*/ 7639050 w 7639050"/>
              <a:gd name="connsiteY1" fmla="*/ 0 h 6388155"/>
              <a:gd name="connsiteX2" fmla="*/ 7639050 w 7639050"/>
              <a:gd name="connsiteY2" fmla="*/ 6388155 h 6388155"/>
              <a:gd name="connsiteX3" fmla="*/ 1188908 w 7639050"/>
              <a:gd name="connsiteY3" fmla="*/ 6388155 h 6388155"/>
              <a:gd name="connsiteX0" fmla="*/ 128980 w 7768030"/>
              <a:gd name="connsiteY0" fmla="*/ 0 h 6816798"/>
              <a:gd name="connsiteX1" fmla="*/ 7768030 w 7768030"/>
              <a:gd name="connsiteY1" fmla="*/ 0 h 6816798"/>
              <a:gd name="connsiteX2" fmla="*/ 7768030 w 7768030"/>
              <a:gd name="connsiteY2" fmla="*/ 6388155 h 6816798"/>
              <a:gd name="connsiteX3" fmla="*/ 112543 w 7768030"/>
              <a:gd name="connsiteY3" fmla="*/ 6816798 h 6816798"/>
              <a:gd name="connsiteX4" fmla="*/ 128980 w 7768030"/>
              <a:gd name="connsiteY4" fmla="*/ 0 h 6816798"/>
              <a:gd name="connsiteX0" fmla="*/ 16437 w 7655487"/>
              <a:gd name="connsiteY0" fmla="*/ 0 h 6816798"/>
              <a:gd name="connsiteX1" fmla="*/ 7655487 w 7655487"/>
              <a:gd name="connsiteY1" fmla="*/ 0 h 6816798"/>
              <a:gd name="connsiteX2" fmla="*/ 7655487 w 7655487"/>
              <a:gd name="connsiteY2" fmla="*/ 6388155 h 6816798"/>
              <a:gd name="connsiteX3" fmla="*/ 0 w 7655487"/>
              <a:gd name="connsiteY3" fmla="*/ 6816798 h 6816798"/>
              <a:gd name="connsiteX4" fmla="*/ 16437 w 7655487"/>
              <a:gd name="connsiteY4" fmla="*/ 0 h 6816798"/>
              <a:gd name="connsiteX0" fmla="*/ 16437 w 7655487"/>
              <a:gd name="connsiteY0" fmla="*/ 0 h 6816798"/>
              <a:gd name="connsiteX1" fmla="*/ 7655487 w 7655487"/>
              <a:gd name="connsiteY1" fmla="*/ 0 h 6816798"/>
              <a:gd name="connsiteX2" fmla="*/ 7641633 w 7655487"/>
              <a:gd name="connsiteY2" fmla="*/ 6802970 h 6816798"/>
              <a:gd name="connsiteX3" fmla="*/ 0 w 7655487"/>
              <a:gd name="connsiteY3" fmla="*/ 6816798 h 6816798"/>
              <a:gd name="connsiteX4" fmla="*/ 16437 w 7655487"/>
              <a:gd name="connsiteY4" fmla="*/ 0 h 6816798"/>
              <a:gd name="connsiteX0" fmla="*/ 5087201 w 7655487"/>
              <a:gd name="connsiteY0" fmla="*/ 0 h 6816798"/>
              <a:gd name="connsiteX1" fmla="*/ 7655487 w 7655487"/>
              <a:gd name="connsiteY1" fmla="*/ 0 h 6816798"/>
              <a:gd name="connsiteX2" fmla="*/ 7641633 w 7655487"/>
              <a:gd name="connsiteY2" fmla="*/ 6802970 h 6816798"/>
              <a:gd name="connsiteX3" fmla="*/ 0 w 7655487"/>
              <a:gd name="connsiteY3" fmla="*/ 6816798 h 6816798"/>
              <a:gd name="connsiteX4" fmla="*/ 5087201 w 7655487"/>
              <a:gd name="connsiteY4" fmla="*/ 0 h 6816798"/>
              <a:gd name="connsiteX0" fmla="*/ 5087201 w 7655487"/>
              <a:gd name="connsiteY0" fmla="*/ 0 h 6816798"/>
              <a:gd name="connsiteX1" fmla="*/ 7655487 w 7655487"/>
              <a:gd name="connsiteY1" fmla="*/ 0 h 6816798"/>
              <a:gd name="connsiteX2" fmla="*/ 7641633 w 7655487"/>
              <a:gd name="connsiteY2" fmla="*/ 6802970 h 6816798"/>
              <a:gd name="connsiteX3" fmla="*/ 0 w 7655487"/>
              <a:gd name="connsiteY3" fmla="*/ 6816798 h 6816798"/>
              <a:gd name="connsiteX4" fmla="*/ 5087201 w 7655487"/>
              <a:gd name="connsiteY4" fmla="*/ 0 h 6816798"/>
              <a:gd name="connsiteX0" fmla="*/ 5378147 w 7655487"/>
              <a:gd name="connsiteY0" fmla="*/ 0 h 6830626"/>
              <a:gd name="connsiteX1" fmla="*/ 7655487 w 7655487"/>
              <a:gd name="connsiteY1" fmla="*/ 13828 h 6830626"/>
              <a:gd name="connsiteX2" fmla="*/ 7641633 w 7655487"/>
              <a:gd name="connsiteY2" fmla="*/ 6816798 h 6830626"/>
              <a:gd name="connsiteX3" fmla="*/ 0 w 7655487"/>
              <a:gd name="connsiteY3" fmla="*/ 6830626 h 6830626"/>
              <a:gd name="connsiteX4" fmla="*/ 5378147 w 7655487"/>
              <a:gd name="connsiteY4" fmla="*/ 0 h 6830626"/>
              <a:gd name="connsiteX0" fmla="*/ 5378147 w 7655487"/>
              <a:gd name="connsiteY0" fmla="*/ 2027 h 6832653"/>
              <a:gd name="connsiteX1" fmla="*/ 7655487 w 7655487"/>
              <a:gd name="connsiteY1" fmla="*/ 15855 h 6832653"/>
              <a:gd name="connsiteX2" fmla="*/ 7641633 w 7655487"/>
              <a:gd name="connsiteY2" fmla="*/ 6818825 h 6832653"/>
              <a:gd name="connsiteX3" fmla="*/ 0 w 7655487"/>
              <a:gd name="connsiteY3" fmla="*/ 6832653 h 6832653"/>
              <a:gd name="connsiteX4" fmla="*/ 5378147 w 7655487"/>
              <a:gd name="connsiteY4" fmla="*/ 2027 h 6832653"/>
              <a:gd name="connsiteX0" fmla="*/ 5350438 w 7627778"/>
              <a:gd name="connsiteY0" fmla="*/ 2023 h 6846476"/>
              <a:gd name="connsiteX1" fmla="*/ 7627778 w 7627778"/>
              <a:gd name="connsiteY1" fmla="*/ 15851 h 6846476"/>
              <a:gd name="connsiteX2" fmla="*/ 7613924 w 7627778"/>
              <a:gd name="connsiteY2" fmla="*/ 6818821 h 6846476"/>
              <a:gd name="connsiteX3" fmla="*/ 0 w 7627778"/>
              <a:gd name="connsiteY3" fmla="*/ 6846476 h 6846476"/>
              <a:gd name="connsiteX4" fmla="*/ 5350438 w 7627778"/>
              <a:gd name="connsiteY4" fmla="*/ 2023 h 6846476"/>
              <a:gd name="connsiteX0" fmla="*/ 5350438 w 7627778"/>
              <a:gd name="connsiteY0" fmla="*/ 2236 h 6846689"/>
              <a:gd name="connsiteX1" fmla="*/ 7627778 w 7627778"/>
              <a:gd name="connsiteY1" fmla="*/ 16064 h 6846689"/>
              <a:gd name="connsiteX2" fmla="*/ 7613924 w 7627778"/>
              <a:gd name="connsiteY2" fmla="*/ 6819034 h 6846689"/>
              <a:gd name="connsiteX3" fmla="*/ 0 w 7627778"/>
              <a:gd name="connsiteY3" fmla="*/ 6846689 h 6846689"/>
              <a:gd name="connsiteX4" fmla="*/ 5350438 w 7627778"/>
              <a:gd name="connsiteY4" fmla="*/ 2236 h 6846689"/>
              <a:gd name="connsiteX0" fmla="*/ 5627529 w 7627778"/>
              <a:gd name="connsiteY0" fmla="*/ 2236 h 6846689"/>
              <a:gd name="connsiteX1" fmla="*/ 7627778 w 7627778"/>
              <a:gd name="connsiteY1" fmla="*/ 16064 h 6846689"/>
              <a:gd name="connsiteX2" fmla="*/ 7613924 w 7627778"/>
              <a:gd name="connsiteY2" fmla="*/ 6819034 h 6846689"/>
              <a:gd name="connsiteX3" fmla="*/ 0 w 7627778"/>
              <a:gd name="connsiteY3" fmla="*/ 6846689 h 6846689"/>
              <a:gd name="connsiteX4" fmla="*/ 5627529 w 7627778"/>
              <a:gd name="connsiteY4" fmla="*/ 2236 h 6846689"/>
              <a:gd name="connsiteX0" fmla="*/ 5627529 w 7627778"/>
              <a:gd name="connsiteY0" fmla="*/ 453 h 6844906"/>
              <a:gd name="connsiteX1" fmla="*/ 7627778 w 7627778"/>
              <a:gd name="connsiteY1" fmla="*/ 14281 h 6844906"/>
              <a:gd name="connsiteX2" fmla="*/ 7613924 w 7627778"/>
              <a:gd name="connsiteY2" fmla="*/ 6817251 h 6844906"/>
              <a:gd name="connsiteX3" fmla="*/ 0 w 7627778"/>
              <a:gd name="connsiteY3" fmla="*/ 6844906 h 6844906"/>
              <a:gd name="connsiteX4" fmla="*/ 5627529 w 7627778"/>
              <a:gd name="connsiteY4" fmla="*/ 453 h 6844906"/>
              <a:gd name="connsiteX0" fmla="*/ 4643856 w 7627778"/>
              <a:gd name="connsiteY0" fmla="*/ 387160 h 6830625"/>
              <a:gd name="connsiteX1" fmla="*/ 7627778 w 7627778"/>
              <a:gd name="connsiteY1" fmla="*/ 0 h 6830625"/>
              <a:gd name="connsiteX2" fmla="*/ 7613924 w 7627778"/>
              <a:gd name="connsiteY2" fmla="*/ 6802970 h 6830625"/>
              <a:gd name="connsiteX3" fmla="*/ 0 w 7627778"/>
              <a:gd name="connsiteY3" fmla="*/ 6830625 h 6830625"/>
              <a:gd name="connsiteX4" fmla="*/ 4643856 w 7627778"/>
              <a:gd name="connsiteY4" fmla="*/ 387160 h 6830625"/>
              <a:gd name="connsiteX0" fmla="*/ 4643856 w 7627778"/>
              <a:gd name="connsiteY0" fmla="*/ 387160 h 6830625"/>
              <a:gd name="connsiteX1" fmla="*/ 7627778 w 7627778"/>
              <a:gd name="connsiteY1" fmla="*/ 0 h 6830625"/>
              <a:gd name="connsiteX2" fmla="*/ 7613924 w 7627778"/>
              <a:gd name="connsiteY2" fmla="*/ 6802970 h 6830625"/>
              <a:gd name="connsiteX3" fmla="*/ 0 w 7627778"/>
              <a:gd name="connsiteY3" fmla="*/ 6830625 h 6830625"/>
              <a:gd name="connsiteX4" fmla="*/ 4643856 w 7627778"/>
              <a:gd name="connsiteY4" fmla="*/ 387160 h 6830625"/>
              <a:gd name="connsiteX0" fmla="*/ 4643856 w 7627778"/>
              <a:gd name="connsiteY0" fmla="*/ 387160 h 6830625"/>
              <a:gd name="connsiteX1" fmla="*/ 7627778 w 7627778"/>
              <a:gd name="connsiteY1" fmla="*/ 0 h 6830625"/>
              <a:gd name="connsiteX2" fmla="*/ 7613924 w 7627778"/>
              <a:gd name="connsiteY2" fmla="*/ 6802970 h 6830625"/>
              <a:gd name="connsiteX3" fmla="*/ 0 w 7627778"/>
              <a:gd name="connsiteY3" fmla="*/ 6830625 h 6830625"/>
              <a:gd name="connsiteX4" fmla="*/ 4643856 w 7627778"/>
              <a:gd name="connsiteY4" fmla="*/ 387160 h 6830625"/>
              <a:gd name="connsiteX0" fmla="*/ 4339056 w 7627778"/>
              <a:gd name="connsiteY0" fmla="*/ 580740 h 6830625"/>
              <a:gd name="connsiteX1" fmla="*/ 7627778 w 7627778"/>
              <a:gd name="connsiteY1" fmla="*/ 0 h 6830625"/>
              <a:gd name="connsiteX2" fmla="*/ 7613924 w 7627778"/>
              <a:gd name="connsiteY2" fmla="*/ 6802970 h 6830625"/>
              <a:gd name="connsiteX3" fmla="*/ 0 w 7627778"/>
              <a:gd name="connsiteY3" fmla="*/ 6830625 h 6830625"/>
              <a:gd name="connsiteX4" fmla="*/ 4339056 w 7627778"/>
              <a:gd name="connsiteY4" fmla="*/ 580740 h 6830625"/>
              <a:gd name="connsiteX0" fmla="*/ 4339056 w 7627778"/>
              <a:gd name="connsiteY0" fmla="*/ 653725 h 6903610"/>
              <a:gd name="connsiteX1" fmla="*/ 7627778 w 7627778"/>
              <a:gd name="connsiteY1" fmla="*/ 72985 h 6903610"/>
              <a:gd name="connsiteX2" fmla="*/ 7613924 w 7627778"/>
              <a:gd name="connsiteY2" fmla="*/ 6875955 h 6903610"/>
              <a:gd name="connsiteX3" fmla="*/ 0 w 7627778"/>
              <a:gd name="connsiteY3" fmla="*/ 6903610 h 6903610"/>
              <a:gd name="connsiteX4" fmla="*/ 4339056 w 7627778"/>
              <a:gd name="connsiteY4" fmla="*/ 653725 h 6903610"/>
              <a:gd name="connsiteX0" fmla="*/ 3798728 w 7627778"/>
              <a:gd name="connsiteY0" fmla="*/ 1355063 h 6830625"/>
              <a:gd name="connsiteX1" fmla="*/ 7627778 w 7627778"/>
              <a:gd name="connsiteY1" fmla="*/ 0 h 6830625"/>
              <a:gd name="connsiteX2" fmla="*/ 7613924 w 7627778"/>
              <a:gd name="connsiteY2" fmla="*/ 6802970 h 6830625"/>
              <a:gd name="connsiteX3" fmla="*/ 0 w 7627778"/>
              <a:gd name="connsiteY3" fmla="*/ 6830625 h 6830625"/>
              <a:gd name="connsiteX4" fmla="*/ 3798728 w 7627778"/>
              <a:gd name="connsiteY4" fmla="*/ 1355063 h 6830625"/>
              <a:gd name="connsiteX0" fmla="*/ 3798728 w 7627778"/>
              <a:gd name="connsiteY0" fmla="*/ 1389169 h 6864731"/>
              <a:gd name="connsiteX1" fmla="*/ 7627778 w 7627778"/>
              <a:gd name="connsiteY1" fmla="*/ 34106 h 6864731"/>
              <a:gd name="connsiteX2" fmla="*/ 7613924 w 7627778"/>
              <a:gd name="connsiteY2" fmla="*/ 6837076 h 6864731"/>
              <a:gd name="connsiteX3" fmla="*/ 0 w 7627778"/>
              <a:gd name="connsiteY3" fmla="*/ 6864731 h 6864731"/>
              <a:gd name="connsiteX4" fmla="*/ 3798728 w 7627778"/>
              <a:gd name="connsiteY4" fmla="*/ 1389169 h 6864731"/>
              <a:gd name="connsiteX0" fmla="*/ 3784873 w 7627778"/>
              <a:gd name="connsiteY0" fmla="*/ 1320375 h 6906554"/>
              <a:gd name="connsiteX1" fmla="*/ 7627778 w 7627778"/>
              <a:gd name="connsiteY1" fmla="*/ 75929 h 6906554"/>
              <a:gd name="connsiteX2" fmla="*/ 7613924 w 7627778"/>
              <a:gd name="connsiteY2" fmla="*/ 6878899 h 6906554"/>
              <a:gd name="connsiteX3" fmla="*/ 0 w 7627778"/>
              <a:gd name="connsiteY3" fmla="*/ 6906554 h 6906554"/>
              <a:gd name="connsiteX4" fmla="*/ 3784873 w 7627778"/>
              <a:gd name="connsiteY4" fmla="*/ 1320375 h 6906554"/>
              <a:gd name="connsiteX0" fmla="*/ 3438509 w 7627778"/>
              <a:gd name="connsiteY0" fmla="*/ 1336923 h 6895448"/>
              <a:gd name="connsiteX1" fmla="*/ 7627778 w 7627778"/>
              <a:gd name="connsiteY1" fmla="*/ 64823 h 6895448"/>
              <a:gd name="connsiteX2" fmla="*/ 7613924 w 7627778"/>
              <a:gd name="connsiteY2" fmla="*/ 6867793 h 6895448"/>
              <a:gd name="connsiteX3" fmla="*/ 0 w 7627778"/>
              <a:gd name="connsiteY3" fmla="*/ 6895448 h 6895448"/>
              <a:gd name="connsiteX4" fmla="*/ 3438509 w 7627778"/>
              <a:gd name="connsiteY4" fmla="*/ 1336923 h 6895448"/>
              <a:gd name="connsiteX0" fmla="*/ 3438509 w 7627778"/>
              <a:gd name="connsiteY0" fmla="*/ 1291864 h 6850389"/>
              <a:gd name="connsiteX1" fmla="*/ 7627778 w 7627778"/>
              <a:gd name="connsiteY1" fmla="*/ 19764 h 6850389"/>
              <a:gd name="connsiteX2" fmla="*/ 7613924 w 7627778"/>
              <a:gd name="connsiteY2" fmla="*/ 6822734 h 6850389"/>
              <a:gd name="connsiteX3" fmla="*/ 0 w 7627778"/>
              <a:gd name="connsiteY3" fmla="*/ 6850389 h 6850389"/>
              <a:gd name="connsiteX4" fmla="*/ 3438509 w 7627778"/>
              <a:gd name="connsiteY4" fmla="*/ 1291864 h 6850389"/>
              <a:gd name="connsiteX0" fmla="*/ 3438509 w 7655487"/>
              <a:gd name="connsiteY0" fmla="*/ 1264740 h 6823265"/>
              <a:gd name="connsiteX1" fmla="*/ 7655487 w 7655487"/>
              <a:gd name="connsiteY1" fmla="*/ 34122 h 6823265"/>
              <a:gd name="connsiteX2" fmla="*/ 7613924 w 7655487"/>
              <a:gd name="connsiteY2" fmla="*/ 6795610 h 6823265"/>
              <a:gd name="connsiteX3" fmla="*/ 0 w 7655487"/>
              <a:gd name="connsiteY3" fmla="*/ 6823265 h 6823265"/>
              <a:gd name="connsiteX4" fmla="*/ 3438509 w 7655487"/>
              <a:gd name="connsiteY4" fmla="*/ 1264740 h 6823265"/>
              <a:gd name="connsiteX0" fmla="*/ 3438509 w 7655487"/>
              <a:gd name="connsiteY0" fmla="*/ 1348662 h 6907187"/>
              <a:gd name="connsiteX1" fmla="*/ 7655487 w 7655487"/>
              <a:gd name="connsiteY1" fmla="*/ 118044 h 6907187"/>
              <a:gd name="connsiteX2" fmla="*/ 7613924 w 7655487"/>
              <a:gd name="connsiteY2" fmla="*/ 6879532 h 6907187"/>
              <a:gd name="connsiteX3" fmla="*/ 0 w 7655487"/>
              <a:gd name="connsiteY3" fmla="*/ 6907187 h 6907187"/>
              <a:gd name="connsiteX4" fmla="*/ 3438509 w 7655487"/>
              <a:gd name="connsiteY4" fmla="*/ 1348662 h 6907187"/>
              <a:gd name="connsiteX0" fmla="*/ 3438509 w 7669341"/>
              <a:gd name="connsiteY0" fmla="*/ 1367324 h 6925849"/>
              <a:gd name="connsiteX1" fmla="*/ 7669341 w 7669341"/>
              <a:gd name="connsiteY1" fmla="*/ 109052 h 6925849"/>
              <a:gd name="connsiteX2" fmla="*/ 7613924 w 7669341"/>
              <a:gd name="connsiteY2" fmla="*/ 6898194 h 6925849"/>
              <a:gd name="connsiteX3" fmla="*/ 0 w 7669341"/>
              <a:gd name="connsiteY3" fmla="*/ 6925849 h 6925849"/>
              <a:gd name="connsiteX4" fmla="*/ 3438509 w 7669341"/>
              <a:gd name="connsiteY4" fmla="*/ 1367324 h 6925849"/>
              <a:gd name="connsiteX0" fmla="*/ 3812582 w 7669341"/>
              <a:gd name="connsiteY0" fmla="*/ 1176157 h 7052707"/>
              <a:gd name="connsiteX1" fmla="*/ 7669341 w 7669341"/>
              <a:gd name="connsiteY1" fmla="*/ 235910 h 7052707"/>
              <a:gd name="connsiteX2" fmla="*/ 7613924 w 7669341"/>
              <a:gd name="connsiteY2" fmla="*/ 7025052 h 7052707"/>
              <a:gd name="connsiteX3" fmla="*/ 0 w 7669341"/>
              <a:gd name="connsiteY3" fmla="*/ 7052707 h 7052707"/>
              <a:gd name="connsiteX4" fmla="*/ 3812582 w 7669341"/>
              <a:gd name="connsiteY4" fmla="*/ 1176157 h 7052707"/>
              <a:gd name="connsiteX0" fmla="*/ 3812582 w 7669341"/>
              <a:gd name="connsiteY0" fmla="*/ 1104277 h 6980827"/>
              <a:gd name="connsiteX1" fmla="*/ 7669341 w 7669341"/>
              <a:gd name="connsiteY1" fmla="*/ 164030 h 6980827"/>
              <a:gd name="connsiteX2" fmla="*/ 7613924 w 7669341"/>
              <a:gd name="connsiteY2" fmla="*/ 6953172 h 6980827"/>
              <a:gd name="connsiteX3" fmla="*/ 0 w 7669341"/>
              <a:gd name="connsiteY3" fmla="*/ 6980827 h 6980827"/>
              <a:gd name="connsiteX4" fmla="*/ 3812582 w 7669341"/>
              <a:gd name="connsiteY4" fmla="*/ 1104277 h 6980827"/>
              <a:gd name="connsiteX0" fmla="*/ 3812582 w 7669341"/>
              <a:gd name="connsiteY0" fmla="*/ 1122779 h 6999329"/>
              <a:gd name="connsiteX1" fmla="*/ 7669341 w 7669341"/>
              <a:gd name="connsiteY1" fmla="*/ 182532 h 6999329"/>
              <a:gd name="connsiteX2" fmla="*/ 7613924 w 7669341"/>
              <a:gd name="connsiteY2" fmla="*/ 6971674 h 6999329"/>
              <a:gd name="connsiteX3" fmla="*/ 0 w 7669341"/>
              <a:gd name="connsiteY3" fmla="*/ 6999329 h 6999329"/>
              <a:gd name="connsiteX4" fmla="*/ 3812582 w 7669341"/>
              <a:gd name="connsiteY4" fmla="*/ 1122779 h 6999329"/>
              <a:gd name="connsiteX0" fmla="*/ 5239600 w 7669341"/>
              <a:gd name="connsiteY0" fmla="*/ 757769 h 7560741"/>
              <a:gd name="connsiteX1" fmla="*/ 7669341 w 7669341"/>
              <a:gd name="connsiteY1" fmla="*/ 743944 h 7560741"/>
              <a:gd name="connsiteX2" fmla="*/ 7613924 w 7669341"/>
              <a:gd name="connsiteY2" fmla="*/ 7533086 h 7560741"/>
              <a:gd name="connsiteX3" fmla="*/ 0 w 7669341"/>
              <a:gd name="connsiteY3" fmla="*/ 7560741 h 7560741"/>
              <a:gd name="connsiteX4" fmla="*/ 5239600 w 7669341"/>
              <a:gd name="connsiteY4" fmla="*/ 757769 h 7560741"/>
              <a:gd name="connsiteX0" fmla="*/ 5239600 w 7669341"/>
              <a:gd name="connsiteY0" fmla="*/ 757769 h 7560741"/>
              <a:gd name="connsiteX1" fmla="*/ 7669341 w 7669341"/>
              <a:gd name="connsiteY1" fmla="*/ 743944 h 7560741"/>
              <a:gd name="connsiteX2" fmla="*/ 7613924 w 7669341"/>
              <a:gd name="connsiteY2" fmla="*/ 7533086 h 7560741"/>
              <a:gd name="connsiteX3" fmla="*/ 0 w 7669341"/>
              <a:gd name="connsiteY3" fmla="*/ 7560741 h 7560741"/>
              <a:gd name="connsiteX4" fmla="*/ 5239600 w 7669341"/>
              <a:gd name="connsiteY4" fmla="*/ 757769 h 7560741"/>
              <a:gd name="connsiteX0" fmla="*/ 5239600 w 7669341"/>
              <a:gd name="connsiteY0" fmla="*/ 40167 h 6843139"/>
              <a:gd name="connsiteX1" fmla="*/ 7669341 w 7669341"/>
              <a:gd name="connsiteY1" fmla="*/ 26342 h 6843139"/>
              <a:gd name="connsiteX2" fmla="*/ 7613924 w 7669341"/>
              <a:gd name="connsiteY2" fmla="*/ 6815484 h 6843139"/>
              <a:gd name="connsiteX3" fmla="*/ 0 w 7669341"/>
              <a:gd name="connsiteY3" fmla="*/ 6843139 h 6843139"/>
              <a:gd name="connsiteX4" fmla="*/ 5239600 w 7669341"/>
              <a:gd name="connsiteY4" fmla="*/ 40167 h 6843139"/>
              <a:gd name="connsiteX0" fmla="*/ 4823964 w 7669341"/>
              <a:gd name="connsiteY0" fmla="*/ 40167 h 6843139"/>
              <a:gd name="connsiteX1" fmla="*/ 7669341 w 7669341"/>
              <a:gd name="connsiteY1" fmla="*/ 26342 h 6843139"/>
              <a:gd name="connsiteX2" fmla="*/ 7613924 w 7669341"/>
              <a:gd name="connsiteY2" fmla="*/ 6815484 h 6843139"/>
              <a:gd name="connsiteX3" fmla="*/ 0 w 7669341"/>
              <a:gd name="connsiteY3" fmla="*/ 6843139 h 6843139"/>
              <a:gd name="connsiteX4" fmla="*/ 4823964 w 7669341"/>
              <a:gd name="connsiteY4" fmla="*/ 40167 h 6843139"/>
              <a:gd name="connsiteX0" fmla="*/ 4823964 w 7669341"/>
              <a:gd name="connsiteY0" fmla="*/ 40167 h 6843139"/>
              <a:gd name="connsiteX1" fmla="*/ 7669341 w 7669341"/>
              <a:gd name="connsiteY1" fmla="*/ 26342 h 6843139"/>
              <a:gd name="connsiteX2" fmla="*/ 7613924 w 7669341"/>
              <a:gd name="connsiteY2" fmla="*/ 6815484 h 6843139"/>
              <a:gd name="connsiteX3" fmla="*/ 0 w 7669341"/>
              <a:gd name="connsiteY3" fmla="*/ 6843139 h 6843139"/>
              <a:gd name="connsiteX4" fmla="*/ 4823964 w 7669341"/>
              <a:gd name="connsiteY4" fmla="*/ 40167 h 6843139"/>
              <a:gd name="connsiteX0" fmla="*/ 4546874 w 7392251"/>
              <a:gd name="connsiteY0" fmla="*/ 40167 h 6843139"/>
              <a:gd name="connsiteX1" fmla="*/ 7392251 w 7392251"/>
              <a:gd name="connsiteY1" fmla="*/ 26342 h 6843139"/>
              <a:gd name="connsiteX2" fmla="*/ 7336834 w 7392251"/>
              <a:gd name="connsiteY2" fmla="*/ 6815484 h 6843139"/>
              <a:gd name="connsiteX3" fmla="*/ 0 w 7392251"/>
              <a:gd name="connsiteY3" fmla="*/ 6843139 h 6843139"/>
              <a:gd name="connsiteX4" fmla="*/ 4546874 w 7392251"/>
              <a:gd name="connsiteY4" fmla="*/ 40167 h 6843139"/>
              <a:gd name="connsiteX0" fmla="*/ 4546874 w 7392251"/>
              <a:gd name="connsiteY0" fmla="*/ 40167 h 6843139"/>
              <a:gd name="connsiteX1" fmla="*/ 7392251 w 7392251"/>
              <a:gd name="connsiteY1" fmla="*/ 26342 h 6843139"/>
              <a:gd name="connsiteX2" fmla="*/ 7336834 w 7392251"/>
              <a:gd name="connsiteY2" fmla="*/ 6815484 h 6843139"/>
              <a:gd name="connsiteX3" fmla="*/ 0 w 7392251"/>
              <a:gd name="connsiteY3" fmla="*/ 6843139 h 6843139"/>
              <a:gd name="connsiteX4" fmla="*/ 4546874 w 7392251"/>
              <a:gd name="connsiteY4" fmla="*/ 40167 h 6843139"/>
              <a:gd name="connsiteX0" fmla="*/ 4546874 w 7392251"/>
              <a:gd name="connsiteY0" fmla="*/ 40167 h 6843139"/>
              <a:gd name="connsiteX1" fmla="*/ 7392251 w 7392251"/>
              <a:gd name="connsiteY1" fmla="*/ 26342 h 6843139"/>
              <a:gd name="connsiteX2" fmla="*/ 7336834 w 7392251"/>
              <a:gd name="connsiteY2" fmla="*/ 6815484 h 6843139"/>
              <a:gd name="connsiteX3" fmla="*/ 0 w 7392251"/>
              <a:gd name="connsiteY3" fmla="*/ 6843139 h 6843139"/>
              <a:gd name="connsiteX4" fmla="*/ 4546874 w 7392251"/>
              <a:gd name="connsiteY4" fmla="*/ 40167 h 6843139"/>
              <a:gd name="connsiteX0" fmla="*/ 4519165 w 7392251"/>
              <a:gd name="connsiteY0" fmla="*/ 29729 h 6846527"/>
              <a:gd name="connsiteX1" fmla="*/ 7392251 w 7392251"/>
              <a:gd name="connsiteY1" fmla="*/ 29730 h 6846527"/>
              <a:gd name="connsiteX2" fmla="*/ 7336834 w 7392251"/>
              <a:gd name="connsiteY2" fmla="*/ 6818872 h 6846527"/>
              <a:gd name="connsiteX3" fmla="*/ 0 w 7392251"/>
              <a:gd name="connsiteY3" fmla="*/ 6846527 h 6846527"/>
              <a:gd name="connsiteX4" fmla="*/ 4519165 w 7392251"/>
              <a:gd name="connsiteY4" fmla="*/ 29729 h 6846527"/>
              <a:gd name="connsiteX0" fmla="*/ 4519165 w 7392251"/>
              <a:gd name="connsiteY0" fmla="*/ 33229 h 6850027"/>
              <a:gd name="connsiteX1" fmla="*/ 7392251 w 7392251"/>
              <a:gd name="connsiteY1" fmla="*/ 33230 h 6850027"/>
              <a:gd name="connsiteX2" fmla="*/ 7336834 w 7392251"/>
              <a:gd name="connsiteY2" fmla="*/ 6822372 h 6850027"/>
              <a:gd name="connsiteX3" fmla="*/ 0 w 7392251"/>
              <a:gd name="connsiteY3" fmla="*/ 6850027 h 6850027"/>
              <a:gd name="connsiteX4" fmla="*/ 4519165 w 7392251"/>
              <a:gd name="connsiteY4" fmla="*/ 33229 h 6850027"/>
              <a:gd name="connsiteX0" fmla="*/ 4519165 w 7392251"/>
              <a:gd name="connsiteY0" fmla="*/ 33229 h 6850027"/>
              <a:gd name="connsiteX1" fmla="*/ 7392251 w 7392251"/>
              <a:gd name="connsiteY1" fmla="*/ 33230 h 6850027"/>
              <a:gd name="connsiteX2" fmla="*/ 7336834 w 7392251"/>
              <a:gd name="connsiteY2" fmla="*/ 6822372 h 6850027"/>
              <a:gd name="connsiteX3" fmla="*/ 0 w 7392251"/>
              <a:gd name="connsiteY3" fmla="*/ 6850027 h 6850027"/>
              <a:gd name="connsiteX4" fmla="*/ 4519165 w 7392251"/>
              <a:gd name="connsiteY4" fmla="*/ 33229 h 6850027"/>
              <a:gd name="connsiteX0" fmla="*/ 4532728 w 7392251"/>
              <a:gd name="connsiteY0" fmla="*/ 0 h 6858196"/>
              <a:gd name="connsiteX1" fmla="*/ 7392251 w 7392251"/>
              <a:gd name="connsiteY1" fmla="*/ 41399 h 6858196"/>
              <a:gd name="connsiteX2" fmla="*/ 7336834 w 7392251"/>
              <a:gd name="connsiteY2" fmla="*/ 6830541 h 6858196"/>
              <a:gd name="connsiteX3" fmla="*/ 0 w 7392251"/>
              <a:gd name="connsiteY3" fmla="*/ 6858196 h 6858196"/>
              <a:gd name="connsiteX4" fmla="*/ 4532728 w 7392251"/>
              <a:gd name="connsiteY4" fmla="*/ 0 h 6858196"/>
              <a:gd name="connsiteX0" fmla="*/ 5236106 w 7392251"/>
              <a:gd name="connsiteY0" fmla="*/ 0 h 6847353"/>
              <a:gd name="connsiteX1" fmla="*/ 7392251 w 7392251"/>
              <a:gd name="connsiteY1" fmla="*/ 30556 h 6847353"/>
              <a:gd name="connsiteX2" fmla="*/ 7336834 w 7392251"/>
              <a:gd name="connsiteY2" fmla="*/ 6819698 h 6847353"/>
              <a:gd name="connsiteX3" fmla="*/ 0 w 7392251"/>
              <a:gd name="connsiteY3" fmla="*/ 6847353 h 6847353"/>
              <a:gd name="connsiteX4" fmla="*/ 5236106 w 7392251"/>
              <a:gd name="connsiteY4" fmla="*/ 0 h 6847353"/>
              <a:gd name="connsiteX0" fmla="*/ 5332021 w 7488166"/>
              <a:gd name="connsiteY0" fmla="*/ 0 h 6879880"/>
              <a:gd name="connsiteX1" fmla="*/ 7488166 w 7488166"/>
              <a:gd name="connsiteY1" fmla="*/ 30556 h 6879880"/>
              <a:gd name="connsiteX2" fmla="*/ 7432749 w 7488166"/>
              <a:gd name="connsiteY2" fmla="*/ 6819698 h 6879880"/>
              <a:gd name="connsiteX3" fmla="*/ 0 w 7488166"/>
              <a:gd name="connsiteY3" fmla="*/ 6879880 h 6879880"/>
              <a:gd name="connsiteX4" fmla="*/ 5332021 w 7488166"/>
              <a:gd name="connsiteY4" fmla="*/ 0 h 6879880"/>
              <a:gd name="connsiteX0" fmla="*/ 5332021 w 7488166"/>
              <a:gd name="connsiteY0" fmla="*/ 0 h 6879880"/>
              <a:gd name="connsiteX1" fmla="*/ 7488166 w 7488166"/>
              <a:gd name="connsiteY1" fmla="*/ 30556 h 6879880"/>
              <a:gd name="connsiteX2" fmla="*/ 7432749 w 7488166"/>
              <a:gd name="connsiteY2" fmla="*/ 6819698 h 6879880"/>
              <a:gd name="connsiteX3" fmla="*/ 0 w 7488166"/>
              <a:gd name="connsiteY3" fmla="*/ 6879880 h 6879880"/>
              <a:gd name="connsiteX4" fmla="*/ 5332021 w 7488166"/>
              <a:gd name="connsiteY4" fmla="*/ 0 h 6879880"/>
              <a:gd name="connsiteX0" fmla="*/ 5246763 w 7488166"/>
              <a:gd name="connsiteY0" fmla="*/ 0 h 6879880"/>
              <a:gd name="connsiteX1" fmla="*/ 7488166 w 7488166"/>
              <a:gd name="connsiteY1" fmla="*/ 30556 h 6879880"/>
              <a:gd name="connsiteX2" fmla="*/ 7432749 w 7488166"/>
              <a:gd name="connsiteY2" fmla="*/ 6819698 h 6879880"/>
              <a:gd name="connsiteX3" fmla="*/ 0 w 7488166"/>
              <a:gd name="connsiteY3" fmla="*/ 6879880 h 6879880"/>
              <a:gd name="connsiteX4" fmla="*/ 5246763 w 7488166"/>
              <a:gd name="connsiteY4" fmla="*/ 0 h 6879880"/>
              <a:gd name="connsiteX0" fmla="*/ 5246763 w 7488166"/>
              <a:gd name="connsiteY0" fmla="*/ 0 h 6879880"/>
              <a:gd name="connsiteX1" fmla="*/ 7488166 w 7488166"/>
              <a:gd name="connsiteY1" fmla="*/ 30556 h 6879880"/>
              <a:gd name="connsiteX2" fmla="*/ 7432749 w 7488166"/>
              <a:gd name="connsiteY2" fmla="*/ 6819698 h 6879880"/>
              <a:gd name="connsiteX3" fmla="*/ 0 w 7488166"/>
              <a:gd name="connsiteY3" fmla="*/ 6879880 h 6879880"/>
              <a:gd name="connsiteX4" fmla="*/ 5246763 w 7488166"/>
              <a:gd name="connsiteY4" fmla="*/ 0 h 6879880"/>
              <a:gd name="connsiteX0" fmla="*/ 4948361 w 7488166"/>
              <a:gd name="connsiteY0" fmla="*/ 0 h 6869038"/>
              <a:gd name="connsiteX1" fmla="*/ 7488166 w 7488166"/>
              <a:gd name="connsiteY1" fmla="*/ 19714 h 6869038"/>
              <a:gd name="connsiteX2" fmla="*/ 7432749 w 7488166"/>
              <a:gd name="connsiteY2" fmla="*/ 6808856 h 6869038"/>
              <a:gd name="connsiteX3" fmla="*/ 0 w 7488166"/>
              <a:gd name="connsiteY3" fmla="*/ 6869038 h 6869038"/>
              <a:gd name="connsiteX4" fmla="*/ 4948361 w 7488166"/>
              <a:gd name="connsiteY4" fmla="*/ 0 h 6869038"/>
              <a:gd name="connsiteX0" fmla="*/ 4948361 w 7488166"/>
              <a:gd name="connsiteY0" fmla="*/ 56 h 6869094"/>
              <a:gd name="connsiteX1" fmla="*/ 7488166 w 7488166"/>
              <a:gd name="connsiteY1" fmla="*/ 19770 h 6869094"/>
              <a:gd name="connsiteX2" fmla="*/ 7432749 w 7488166"/>
              <a:gd name="connsiteY2" fmla="*/ 6808912 h 6869094"/>
              <a:gd name="connsiteX3" fmla="*/ 0 w 7488166"/>
              <a:gd name="connsiteY3" fmla="*/ 6869094 h 6869094"/>
              <a:gd name="connsiteX4" fmla="*/ 4948361 w 7488166"/>
              <a:gd name="connsiteY4" fmla="*/ 56 h 6869094"/>
              <a:gd name="connsiteX0" fmla="*/ 5140190 w 7488166"/>
              <a:gd name="connsiteY0" fmla="*/ 56 h 6869094"/>
              <a:gd name="connsiteX1" fmla="*/ 7488166 w 7488166"/>
              <a:gd name="connsiteY1" fmla="*/ 19770 h 6869094"/>
              <a:gd name="connsiteX2" fmla="*/ 7432749 w 7488166"/>
              <a:gd name="connsiteY2" fmla="*/ 6808912 h 6869094"/>
              <a:gd name="connsiteX3" fmla="*/ 0 w 7488166"/>
              <a:gd name="connsiteY3" fmla="*/ 6869094 h 6869094"/>
              <a:gd name="connsiteX4" fmla="*/ 5140190 w 7488166"/>
              <a:gd name="connsiteY4" fmla="*/ 56 h 6869094"/>
              <a:gd name="connsiteX0" fmla="*/ 5140190 w 7488166"/>
              <a:gd name="connsiteY0" fmla="*/ 56 h 6869094"/>
              <a:gd name="connsiteX1" fmla="*/ 7488166 w 7488166"/>
              <a:gd name="connsiteY1" fmla="*/ 19770 h 6869094"/>
              <a:gd name="connsiteX2" fmla="*/ 7432749 w 7488166"/>
              <a:gd name="connsiteY2" fmla="*/ 6808912 h 6869094"/>
              <a:gd name="connsiteX3" fmla="*/ 0 w 7488166"/>
              <a:gd name="connsiteY3" fmla="*/ 6869094 h 6869094"/>
              <a:gd name="connsiteX4" fmla="*/ 5140190 w 7488166"/>
              <a:gd name="connsiteY4" fmla="*/ 56 h 6869094"/>
              <a:gd name="connsiteX0" fmla="*/ 5140190 w 7488166"/>
              <a:gd name="connsiteY0" fmla="*/ 56 h 6869094"/>
              <a:gd name="connsiteX1" fmla="*/ 7488166 w 7488166"/>
              <a:gd name="connsiteY1" fmla="*/ 19770 h 6869094"/>
              <a:gd name="connsiteX2" fmla="*/ 7432749 w 7488166"/>
              <a:gd name="connsiteY2" fmla="*/ 6808912 h 6869094"/>
              <a:gd name="connsiteX3" fmla="*/ 0 w 7488166"/>
              <a:gd name="connsiteY3" fmla="*/ 6869094 h 6869094"/>
              <a:gd name="connsiteX4" fmla="*/ 5140190 w 7488166"/>
              <a:gd name="connsiteY4" fmla="*/ 56 h 6869094"/>
              <a:gd name="connsiteX0" fmla="*/ 5140190 w 7488166"/>
              <a:gd name="connsiteY0" fmla="*/ 140 h 6869178"/>
              <a:gd name="connsiteX1" fmla="*/ 7488166 w 7488166"/>
              <a:gd name="connsiteY1" fmla="*/ 19854 h 6869178"/>
              <a:gd name="connsiteX2" fmla="*/ 7432749 w 7488166"/>
              <a:gd name="connsiteY2" fmla="*/ 6808996 h 6869178"/>
              <a:gd name="connsiteX3" fmla="*/ 0 w 7488166"/>
              <a:gd name="connsiteY3" fmla="*/ 6869178 h 6869178"/>
              <a:gd name="connsiteX4" fmla="*/ 5140190 w 7488166"/>
              <a:gd name="connsiteY4" fmla="*/ 140 h 6869178"/>
              <a:gd name="connsiteX0" fmla="*/ 5140190 w 7488166"/>
              <a:gd name="connsiteY0" fmla="*/ 2709 h 6871747"/>
              <a:gd name="connsiteX1" fmla="*/ 7488166 w 7488166"/>
              <a:gd name="connsiteY1" fmla="*/ 22423 h 6871747"/>
              <a:gd name="connsiteX2" fmla="*/ 7432749 w 7488166"/>
              <a:gd name="connsiteY2" fmla="*/ 6811565 h 6871747"/>
              <a:gd name="connsiteX3" fmla="*/ 0 w 7488166"/>
              <a:gd name="connsiteY3" fmla="*/ 6871747 h 6871747"/>
              <a:gd name="connsiteX4" fmla="*/ 5140190 w 7488166"/>
              <a:gd name="connsiteY4" fmla="*/ 2709 h 6871747"/>
              <a:gd name="connsiteX0" fmla="*/ 5140190 w 7488166"/>
              <a:gd name="connsiteY0" fmla="*/ 3842 h 6872880"/>
              <a:gd name="connsiteX1" fmla="*/ 7488166 w 7488166"/>
              <a:gd name="connsiteY1" fmla="*/ 23556 h 6872880"/>
              <a:gd name="connsiteX2" fmla="*/ 7432749 w 7488166"/>
              <a:gd name="connsiteY2" fmla="*/ 6812698 h 6872880"/>
              <a:gd name="connsiteX3" fmla="*/ 0 w 7488166"/>
              <a:gd name="connsiteY3" fmla="*/ 6872880 h 6872880"/>
              <a:gd name="connsiteX4" fmla="*/ 5140190 w 7488166"/>
              <a:gd name="connsiteY4" fmla="*/ 3842 h 6872880"/>
              <a:gd name="connsiteX0" fmla="*/ 5332020 w 7679996"/>
              <a:gd name="connsiteY0" fmla="*/ 3977 h 6862173"/>
              <a:gd name="connsiteX1" fmla="*/ 7679996 w 7679996"/>
              <a:gd name="connsiteY1" fmla="*/ 23691 h 6862173"/>
              <a:gd name="connsiteX2" fmla="*/ 7624579 w 7679996"/>
              <a:gd name="connsiteY2" fmla="*/ 6812833 h 6862173"/>
              <a:gd name="connsiteX3" fmla="*/ 0 w 7679996"/>
              <a:gd name="connsiteY3" fmla="*/ 6862172 h 6862173"/>
              <a:gd name="connsiteX4" fmla="*/ 5332020 w 7679996"/>
              <a:gd name="connsiteY4" fmla="*/ 3977 h 6862173"/>
              <a:gd name="connsiteX0" fmla="*/ 5502535 w 7850511"/>
              <a:gd name="connsiteY0" fmla="*/ 4117 h 6851471"/>
              <a:gd name="connsiteX1" fmla="*/ 7850511 w 7850511"/>
              <a:gd name="connsiteY1" fmla="*/ 23831 h 6851471"/>
              <a:gd name="connsiteX2" fmla="*/ 7795094 w 7850511"/>
              <a:gd name="connsiteY2" fmla="*/ 6812973 h 6851471"/>
              <a:gd name="connsiteX3" fmla="*/ 0 w 7850511"/>
              <a:gd name="connsiteY3" fmla="*/ 6851470 h 6851471"/>
              <a:gd name="connsiteX4" fmla="*/ 5502535 w 7850511"/>
              <a:gd name="connsiteY4" fmla="*/ 4117 h 6851471"/>
              <a:gd name="connsiteX0" fmla="*/ 5577136 w 7925112"/>
              <a:gd name="connsiteY0" fmla="*/ 3978 h 6862173"/>
              <a:gd name="connsiteX1" fmla="*/ 7925112 w 7925112"/>
              <a:gd name="connsiteY1" fmla="*/ 23692 h 6862173"/>
              <a:gd name="connsiteX2" fmla="*/ 7869695 w 7925112"/>
              <a:gd name="connsiteY2" fmla="*/ 6812834 h 6862173"/>
              <a:gd name="connsiteX3" fmla="*/ 0 w 7925112"/>
              <a:gd name="connsiteY3" fmla="*/ 6862174 h 6862173"/>
              <a:gd name="connsiteX4" fmla="*/ 5577136 w 7925112"/>
              <a:gd name="connsiteY4" fmla="*/ 3978 h 6862173"/>
              <a:gd name="connsiteX0" fmla="*/ 5683708 w 8031684"/>
              <a:gd name="connsiteY0" fmla="*/ 3843 h 6872881"/>
              <a:gd name="connsiteX1" fmla="*/ 8031684 w 8031684"/>
              <a:gd name="connsiteY1" fmla="*/ 23557 h 6872881"/>
              <a:gd name="connsiteX2" fmla="*/ 7976267 w 8031684"/>
              <a:gd name="connsiteY2" fmla="*/ 6812699 h 6872881"/>
              <a:gd name="connsiteX3" fmla="*/ 0 w 8031684"/>
              <a:gd name="connsiteY3" fmla="*/ 6872882 h 6872881"/>
              <a:gd name="connsiteX4" fmla="*/ 5683708 w 8031684"/>
              <a:gd name="connsiteY4" fmla="*/ 3843 h 6872881"/>
              <a:gd name="connsiteX0" fmla="*/ 5683708 w 8031684"/>
              <a:gd name="connsiteY0" fmla="*/ 13471 h 6882510"/>
              <a:gd name="connsiteX1" fmla="*/ 8031684 w 8031684"/>
              <a:gd name="connsiteY1" fmla="*/ 33185 h 6882510"/>
              <a:gd name="connsiteX2" fmla="*/ 7976267 w 8031684"/>
              <a:gd name="connsiteY2" fmla="*/ 6822327 h 6882510"/>
              <a:gd name="connsiteX3" fmla="*/ 0 w 8031684"/>
              <a:gd name="connsiteY3" fmla="*/ 6882510 h 6882510"/>
              <a:gd name="connsiteX4" fmla="*/ 5683708 w 8031684"/>
              <a:gd name="connsiteY4" fmla="*/ 13471 h 6882510"/>
              <a:gd name="connsiteX0" fmla="*/ 5683708 w 8031684"/>
              <a:gd name="connsiteY0" fmla="*/ 19672 h 6888711"/>
              <a:gd name="connsiteX1" fmla="*/ 8031684 w 8031684"/>
              <a:gd name="connsiteY1" fmla="*/ 39386 h 6888711"/>
              <a:gd name="connsiteX2" fmla="*/ 7976267 w 8031684"/>
              <a:gd name="connsiteY2" fmla="*/ 6828528 h 6888711"/>
              <a:gd name="connsiteX3" fmla="*/ 0 w 8031684"/>
              <a:gd name="connsiteY3" fmla="*/ 6888711 h 6888711"/>
              <a:gd name="connsiteX4" fmla="*/ 5683708 w 8031684"/>
              <a:gd name="connsiteY4" fmla="*/ 19672 h 6888711"/>
              <a:gd name="connsiteX0" fmla="*/ 5555821 w 7903797"/>
              <a:gd name="connsiteY0" fmla="*/ 19056 h 6898938"/>
              <a:gd name="connsiteX1" fmla="*/ 7903797 w 7903797"/>
              <a:gd name="connsiteY1" fmla="*/ 38770 h 6898938"/>
              <a:gd name="connsiteX2" fmla="*/ 7848380 w 7903797"/>
              <a:gd name="connsiteY2" fmla="*/ 6827912 h 6898938"/>
              <a:gd name="connsiteX3" fmla="*/ 0 w 7903797"/>
              <a:gd name="connsiteY3" fmla="*/ 6898938 h 6898938"/>
              <a:gd name="connsiteX4" fmla="*/ 5555821 w 7903797"/>
              <a:gd name="connsiteY4" fmla="*/ 19056 h 6898938"/>
              <a:gd name="connsiteX0" fmla="*/ 5555821 w 7903797"/>
              <a:gd name="connsiteY0" fmla="*/ 18453 h 6909177"/>
              <a:gd name="connsiteX1" fmla="*/ 7903797 w 7903797"/>
              <a:gd name="connsiteY1" fmla="*/ 49009 h 6909177"/>
              <a:gd name="connsiteX2" fmla="*/ 7848380 w 7903797"/>
              <a:gd name="connsiteY2" fmla="*/ 6838151 h 6909177"/>
              <a:gd name="connsiteX3" fmla="*/ 0 w 7903797"/>
              <a:gd name="connsiteY3" fmla="*/ 6909177 h 6909177"/>
              <a:gd name="connsiteX4" fmla="*/ 5555821 w 7903797"/>
              <a:gd name="connsiteY4" fmla="*/ 18453 h 6909177"/>
              <a:gd name="connsiteX0" fmla="*/ 5555821 w 7903797"/>
              <a:gd name="connsiteY0" fmla="*/ 18453 h 6909177"/>
              <a:gd name="connsiteX1" fmla="*/ 7903797 w 7903797"/>
              <a:gd name="connsiteY1" fmla="*/ 49009 h 6909177"/>
              <a:gd name="connsiteX2" fmla="*/ 7848380 w 7903797"/>
              <a:gd name="connsiteY2" fmla="*/ 6838151 h 6909177"/>
              <a:gd name="connsiteX3" fmla="*/ 0 w 7903797"/>
              <a:gd name="connsiteY3" fmla="*/ 6909177 h 6909177"/>
              <a:gd name="connsiteX4" fmla="*/ 5555821 w 7903797"/>
              <a:gd name="connsiteY4" fmla="*/ 18453 h 6909177"/>
              <a:gd name="connsiteX0" fmla="*/ 5555821 w 7848380"/>
              <a:gd name="connsiteY0" fmla="*/ 18453 h 6909177"/>
              <a:gd name="connsiteX1" fmla="*/ 7626709 w 7848380"/>
              <a:gd name="connsiteY1" fmla="*/ 38166 h 6909177"/>
              <a:gd name="connsiteX2" fmla="*/ 7848380 w 7848380"/>
              <a:gd name="connsiteY2" fmla="*/ 6838151 h 6909177"/>
              <a:gd name="connsiteX3" fmla="*/ 0 w 7848380"/>
              <a:gd name="connsiteY3" fmla="*/ 6909177 h 6909177"/>
              <a:gd name="connsiteX4" fmla="*/ 5555821 w 7848380"/>
              <a:gd name="connsiteY4" fmla="*/ 18453 h 6909177"/>
              <a:gd name="connsiteX0" fmla="*/ 5555821 w 7850511"/>
              <a:gd name="connsiteY0" fmla="*/ 18453 h 6909177"/>
              <a:gd name="connsiteX1" fmla="*/ 7850511 w 7850511"/>
              <a:gd name="connsiteY1" fmla="*/ 49008 h 6909177"/>
              <a:gd name="connsiteX2" fmla="*/ 7848380 w 7850511"/>
              <a:gd name="connsiteY2" fmla="*/ 6838151 h 6909177"/>
              <a:gd name="connsiteX3" fmla="*/ 0 w 7850511"/>
              <a:gd name="connsiteY3" fmla="*/ 6909177 h 6909177"/>
              <a:gd name="connsiteX4" fmla="*/ 5555821 w 7850511"/>
              <a:gd name="connsiteY4" fmla="*/ 18453 h 6909177"/>
              <a:gd name="connsiteX0" fmla="*/ 5555821 w 7850511"/>
              <a:gd name="connsiteY0" fmla="*/ 18453 h 6909177"/>
              <a:gd name="connsiteX1" fmla="*/ 7850511 w 7850511"/>
              <a:gd name="connsiteY1" fmla="*/ 49008 h 6909177"/>
              <a:gd name="connsiteX2" fmla="*/ 7443406 w 7850511"/>
              <a:gd name="connsiteY2" fmla="*/ 6827309 h 6909177"/>
              <a:gd name="connsiteX3" fmla="*/ 0 w 7850511"/>
              <a:gd name="connsiteY3" fmla="*/ 6909177 h 6909177"/>
              <a:gd name="connsiteX4" fmla="*/ 5555821 w 7850511"/>
              <a:gd name="connsiteY4" fmla="*/ 18453 h 6909177"/>
              <a:gd name="connsiteX0" fmla="*/ 5555821 w 7859075"/>
              <a:gd name="connsiteY0" fmla="*/ 18453 h 6909177"/>
              <a:gd name="connsiteX1" fmla="*/ 7850511 w 7859075"/>
              <a:gd name="connsiteY1" fmla="*/ 49008 h 6909177"/>
              <a:gd name="connsiteX2" fmla="*/ 7859039 w 7859075"/>
              <a:gd name="connsiteY2" fmla="*/ 6848994 h 6909177"/>
              <a:gd name="connsiteX3" fmla="*/ 0 w 7859075"/>
              <a:gd name="connsiteY3" fmla="*/ 6909177 h 6909177"/>
              <a:gd name="connsiteX4" fmla="*/ 5555821 w 7859075"/>
              <a:gd name="connsiteY4" fmla="*/ 18453 h 6909177"/>
              <a:gd name="connsiteX0" fmla="*/ 5523849 w 7859075"/>
              <a:gd name="connsiteY0" fmla="*/ 17866 h 6919431"/>
              <a:gd name="connsiteX1" fmla="*/ 7850511 w 7859075"/>
              <a:gd name="connsiteY1" fmla="*/ 59262 h 6919431"/>
              <a:gd name="connsiteX2" fmla="*/ 7859039 w 7859075"/>
              <a:gd name="connsiteY2" fmla="*/ 6859248 h 6919431"/>
              <a:gd name="connsiteX3" fmla="*/ 0 w 7859075"/>
              <a:gd name="connsiteY3" fmla="*/ 6919431 h 6919431"/>
              <a:gd name="connsiteX4" fmla="*/ 5523849 w 7859075"/>
              <a:gd name="connsiteY4" fmla="*/ 17866 h 6919431"/>
              <a:gd name="connsiteX0" fmla="*/ 5523849 w 7859075"/>
              <a:gd name="connsiteY0" fmla="*/ 17866 h 6919431"/>
              <a:gd name="connsiteX1" fmla="*/ 7850511 w 7859075"/>
              <a:gd name="connsiteY1" fmla="*/ 59262 h 6919431"/>
              <a:gd name="connsiteX2" fmla="*/ 7859039 w 7859075"/>
              <a:gd name="connsiteY2" fmla="*/ 6859248 h 6919431"/>
              <a:gd name="connsiteX3" fmla="*/ 0 w 7859075"/>
              <a:gd name="connsiteY3" fmla="*/ 6919431 h 6919431"/>
              <a:gd name="connsiteX4" fmla="*/ 5523849 w 7859075"/>
              <a:gd name="connsiteY4" fmla="*/ 17866 h 6919431"/>
              <a:gd name="connsiteX0" fmla="*/ 5523849 w 7859075"/>
              <a:gd name="connsiteY0" fmla="*/ 4990 h 6906555"/>
              <a:gd name="connsiteX1" fmla="*/ 7850511 w 7859075"/>
              <a:gd name="connsiteY1" fmla="*/ 46386 h 6906555"/>
              <a:gd name="connsiteX2" fmla="*/ 7859039 w 7859075"/>
              <a:gd name="connsiteY2" fmla="*/ 6846372 h 6906555"/>
              <a:gd name="connsiteX3" fmla="*/ 0 w 7859075"/>
              <a:gd name="connsiteY3" fmla="*/ 6906555 h 6906555"/>
              <a:gd name="connsiteX4" fmla="*/ 5523849 w 7859075"/>
              <a:gd name="connsiteY4" fmla="*/ 4990 h 6906555"/>
              <a:gd name="connsiteX0" fmla="*/ 5523849 w 7882483"/>
              <a:gd name="connsiteY0" fmla="*/ 4990 h 6906555"/>
              <a:gd name="connsiteX1" fmla="*/ 7882483 w 7882483"/>
              <a:gd name="connsiteY1" fmla="*/ 35545 h 6906555"/>
              <a:gd name="connsiteX2" fmla="*/ 7859039 w 7882483"/>
              <a:gd name="connsiteY2" fmla="*/ 6846372 h 6906555"/>
              <a:gd name="connsiteX3" fmla="*/ 0 w 7882483"/>
              <a:gd name="connsiteY3" fmla="*/ 6906555 h 6906555"/>
              <a:gd name="connsiteX4" fmla="*/ 5523849 w 7882483"/>
              <a:gd name="connsiteY4" fmla="*/ 4990 h 6906555"/>
              <a:gd name="connsiteX0" fmla="*/ 5523849 w 7882483"/>
              <a:gd name="connsiteY0" fmla="*/ 4990 h 6906555"/>
              <a:gd name="connsiteX1" fmla="*/ 7882483 w 7882483"/>
              <a:gd name="connsiteY1" fmla="*/ 35545 h 6906555"/>
              <a:gd name="connsiteX2" fmla="*/ 7859040 w 7882483"/>
              <a:gd name="connsiteY2" fmla="*/ 6868508 h 6906555"/>
              <a:gd name="connsiteX3" fmla="*/ 0 w 7882483"/>
              <a:gd name="connsiteY3" fmla="*/ 6906555 h 6906555"/>
              <a:gd name="connsiteX4" fmla="*/ 5523849 w 7882483"/>
              <a:gd name="connsiteY4" fmla="*/ 4990 h 69065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82483" h="6906555">
                <a:moveTo>
                  <a:pt x="5523849" y="4990"/>
                </a:moveTo>
                <a:lnTo>
                  <a:pt x="7882483" y="35545"/>
                </a:lnTo>
                <a:cubicBezTo>
                  <a:pt x="7881773" y="2298593"/>
                  <a:pt x="7859750" y="4605460"/>
                  <a:pt x="7859040" y="6868508"/>
                </a:cubicBezTo>
                <a:lnTo>
                  <a:pt x="0" y="6906555"/>
                </a:lnTo>
                <a:cubicBezTo>
                  <a:pt x="5051711" y="-541341"/>
                  <a:pt x="3663996" y="18816"/>
                  <a:pt x="5523849" y="4990"/>
                </a:cubicBezTo>
                <a:close/>
              </a:path>
            </a:pathLst>
          </a:custGeom>
          <a:solidFill>
            <a:schemeClr val="bg1">
              <a:lumMod val="75000"/>
            </a:schemeClr>
          </a:solidFill>
        </p:spPr>
        <p:txBody>
          <a:bodyPr wrap="square">
            <a:noAutofit/>
          </a:bodyPr>
          <a:lstStyle/>
          <a:p>
            <a:endParaRPr lang="en-US" dirty="0"/>
          </a:p>
        </p:txBody>
      </p:sp>
      <p:sp>
        <p:nvSpPr>
          <p:cNvPr id="15" name="Content Placeholder 2">
            <a:extLst>
              <a:ext uri="{FF2B5EF4-FFF2-40B4-BE49-F238E27FC236}">
                <a16:creationId xmlns:a16="http://schemas.microsoft.com/office/drawing/2014/main" id="{4018844E-9908-B145-94DC-FF52CF4DB48F}"/>
              </a:ext>
            </a:extLst>
          </p:cNvPr>
          <p:cNvSpPr>
            <a:spLocks noGrp="1"/>
          </p:cNvSpPr>
          <p:nvPr>
            <p:ph sz="quarter" idx="14" hasCustomPrompt="1"/>
          </p:nvPr>
        </p:nvSpPr>
        <p:spPr>
          <a:xfrm>
            <a:off x="441541" y="2176238"/>
            <a:ext cx="6024573" cy="2176463"/>
          </a:xfrm>
        </p:spPr>
        <p:txBody>
          <a:bodyPr>
            <a:normAutofit/>
          </a:bodyPr>
          <a:lstStyle>
            <a:lvl1pPr marL="0" indent="0">
              <a:lnSpc>
                <a:spcPct val="100000"/>
              </a:lnSpc>
              <a:spcBef>
                <a:spcPts val="0"/>
              </a:spcBef>
              <a:buNone/>
              <a:defRPr sz="4800" b="1">
                <a:solidFill>
                  <a:schemeClr val="bg1"/>
                </a:solidFill>
              </a:defRPr>
            </a:lvl1pPr>
          </a:lstStyle>
          <a:p>
            <a:pPr lvl="0"/>
            <a:r>
              <a:rPr lang="en-US" dirty="0"/>
              <a:t>Click to edit Master title</a:t>
            </a:r>
          </a:p>
        </p:txBody>
      </p:sp>
      <p:sp>
        <p:nvSpPr>
          <p:cNvPr id="17" name="Text Placeholder 16">
            <a:extLst>
              <a:ext uri="{FF2B5EF4-FFF2-40B4-BE49-F238E27FC236}">
                <a16:creationId xmlns:a16="http://schemas.microsoft.com/office/drawing/2014/main" id="{4B607139-7814-8949-9637-A5EBF2ED1085}"/>
              </a:ext>
            </a:extLst>
          </p:cNvPr>
          <p:cNvSpPr>
            <a:spLocks noGrp="1"/>
          </p:cNvSpPr>
          <p:nvPr>
            <p:ph type="body" sz="quarter" idx="15"/>
          </p:nvPr>
        </p:nvSpPr>
        <p:spPr>
          <a:xfrm>
            <a:off x="441541" y="4996670"/>
            <a:ext cx="4791075" cy="1416050"/>
          </a:xfrm>
        </p:spPr>
        <p:txBody>
          <a:bodyPr>
            <a:noAutofit/>
          </a:bodyPr>
          <a:lstStyle>
            <a:lvl1pPr marL="0" indent="0">
              <a:lnSpc>
                <a:spcPct val="100000"/>
              </a:lnSpc>
              <a:buNone/>
              <a:defRPr sz="2000" b="1">
                <a:solidFill>
                  <a:schemeClr val="bg1"/>
                </a:solidFill>
              </a:defRPr>
            </a:lvl1pPr>
            <a:lvl2pPr marL="0" indent="0">
              <a:lnSpc>
                <a:spcPct val="100000"/>
              </a:lnSpc>
              <a:buNone/>
              <a:defRPr sz="2000">
                <a:solidFill>
                  <a:schemeClr val="bg1"/>
                </a:solidFill>
              </a:defRPr>
            </a:lvl2pPr>
            <a:lvl3pPr marL="914400" indent="0">
              <a:buNone/>
              <a:defRPr sz="2000"/>
            </a:lvl3pPr>
            <a:lvl4pPr marL="1371600" indent="0">
              <a:buNone/>
              <a:defRPr sz="2000"/>
            </a:lvl4pPr>
            <a:lvl5pPr marL="1828800" indent="0">
              <a:buNone/>
              <a:defRPr sz="2000"/>
            </a:lvl5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107827487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7" name="Picture Placeholder 16">
            <a:extLst>
              <a:ext uri="{FF2B5EF4-FFF2-40B4-BE49-F238E27FC236}">
                <a16:creationId xmlns:a16="http://schemas.microsoft.com/office/drawing/2014/main" id="{468AFE73-B208-0543-ABC0-05D8E951057A}"/>
              </a:ext>
            </a:extLst>
          </p:cNvPr>
          <p:cNvSpPr>
            <a:spLocks noGrp="1"/>
          </p:cNvSpPr>
          <p:nvPr>
            <p:ph type="pic" sz="quarter" idx="13"/>
          </p:nvPr>
        </p:nvSpPr>
        <p:spPr>
          <a:xfrm>
            <a:off x="7424903" y="0"/>
            <a:ext cx="4809301" cy="6887117"/>
          </a:xfrm>
          <a:custGeom>
            <a:avLst/>
            <a:gdLst>
              <a:gd name="connsiteX0" fmla="*/ 0 w 7639050"/>
              <a:gd name="connsiteY0" fmla="*/ 0 h 6388155"/>
              <a:gd name="connsiteX1" fmla="*/ 7639050 w 7639050"/>
              <a:gd name="connsiteY1" fmla="*/ 0 h 6388155"/>
              <a:gd name="connsiteX2" fmla="*/ 7639050 w 7639050"/>
              <a:gd name="connsiteY2" fmla="*/ 6388155 h 6388155"/>
              <a:gd name="connsiteX3" fmla="*/ 1188908 w 7639050"/>
              <a:gd name="connsiteY3" fmla="*/ 6388155 h 6388155"/>
              <a:gd name="connsiteX0" fmla="*/ 128980 w 7768030"/>
              <a:gd name="connsiteY0" fmla="*/ 0 h 6816798"/>
              <a:gd name="connsiteX1" fmla="*/ 7768030 w 7768030"/>
              <a:gd name="connsiteY1" fmla="*/ 0 h 6816798"/>
              <a:gd name="connsiteX2" fmla="*/ 7768030 w 7768030"/>
              <a:gd name="connsiteY2" fmla="*/ 6388155 h 6816798"/>
              <a:gd name="connsiteX3" fmla="*/ 112543 w 7768030"/>
              <a:gd name="connsiteY3" fmla="*/ 6816798 h 6816798"/>
              <a:gd name="connsiteX4" fmla="*/ 128980 w 7768030"/>
              <a:gd name="connsiteY4" fmla="*/ 0 h 6816798"/>
              <a:gd name="connsiteX0" fmla="*/ 16437 w 7655487"/>
              <a:gd name="connsiteY0" fmla="*/ 0 h 6816798"/>
              <a:gd name="connsiteX1" fmla="*/ 7655487 w 7655487"/>
              <a:gd name="connsiteY1" fmla="*/ 0 h 6816798"/>
              <a:gd name="connsiteX2" fmla="*/ 7655487 w 7655487"/>
              <a:gd name="connsiteY2" fmla="*/ 6388155 h 6816798"/>
              <a:gd name="connsiteX3" fmla="*/ 0 w 7655487"/>
              <a:gd name="connsiteY3" fmla="*/ 6816798 h 6816798"/>
              <a:gd name="connsiteX4" fmla="*/ 16437 w 7655487"/>
              <a:gd name="connsiteY4" fmla="*/ 0 h 6816798"/>
              <a:gd name="connsiteX0" fmla="*/ 16437 w 7655487"/>
              <a:gd name="connsiteY0" fmla="*/ 0 h 6816798"/>
              <a:gd name="connsiteX1" fmla="*/ 7655487 w 7655487"/>
              <a:gd name="connsiteY1" fmla="*/ 0 h 6816798"/>
              <a:gd name="connsiteX2" fmla="*/ 7641633 w 7655487"/>
              <a:gd name="connsiteY2" fmla="*/ 6802970 h 6816798"/>
              <a:gd name="connsiteX3" fmla="*/ 0 w 7655487"/>
              <a:gd name="connsiteY3" fmla="*/ 6816798 h 6816798"/>
              <a:gd name="connsiteX4" fmla="*/ 16437 w 7655487"/>
              <a:gd name="connsiteY4" fmla="*/ 0 h 6816798"/>
              <a:gd name="connsiteX0" fmla="*/ 5087201 w 7655487"/>
              <a:gd name="connsiteY0" fmla="*/ 0 h 6816798"/>
              <a:gd name="connsiteX1" fmla="*/ 7655487 w 7655487"/>
              <a:gd name="connsiteY1" fmla="*/ 0 h 6816798"/>
              <a:gd name="connsiteX2" fmla="*/ 7641633 w 7655487"/>
              <a:gd name="connsiteY2" fmla="*/ 6802970 h 6816798"/>
              <a:gd name="connsiteX3" fmla="*/ 0 w 7655487"/>
              <a:gd name="connsiteY3" fmla="*/ 6816798 h 6816798"/>
              <a:gd name="connsiteX4" fmla="*/ 5087201 w 7655487"/>
              <a:gd name="connsiteY4" fmla="*/ 0 h 6816798"/>
              <a:gd name="connsiteX0" fmla="*/ 5087201 w 7655487"/>
              <a:gd name="connsiteY0" fmla="*/ 0 h 6816798"/>
              <a:gd name="connsiteX1" fmla="*/ 7655487 w 7655487"/>
              <a:gd name="connsiteY1" fmla="*/ 0 h 6816798"/>
              <a:gd name="connsiteX2" fmla="*/ 7641633 w 7655487"/>
              <a:gd name="connsiteY2" fmla="*/ 6802970 h 6816798"/>
              <a:gd name="connsiteX3" fmla="*/ 0 w 7655487"/>
              <a:gd name="connsiteY3" fmla="*/ 6816798 h 6816798"/>
              <a:gd name="connsiteX4" fmla="*/ 5087201 w 7655487"/>
              <a:gd name="connsiteY4" fmla="*/ 0 h 6816798"/>
              <a:gd name="connsiteX0" fmla="*/ 5378147 w 7655487"/>
              <a:gd name="connsiteY0" fmla="*/ 0 h 6830626"/>
              <a:gd name="connsiteX1" fmla="*/ 7655487 w 7655487"/>
              <a:gd name="connsiteY1" fmla="*/ 13828 h 6830626"/>
              <a:gd name="connsiteX2" fmla="*/ 7641633 w 7655487"/>
              <a:gd name="connsiteY2" fmla="*/ 6816798 h 6830626"/>
              <a:gd name="connsiteX3" fmla="*/ 0 w 7655487"/>
              <a:gd name="connsiteY3" fmla="*/ 6830626 h 6830626"/>
              <a:gd name="connsiteX4" fmla="*/ 5378147 w 7655487"/>
              <a:gd name="connsiteY4" fmla="*/ 0 h 6830626"/>
              <a:gd name="connsiteX0" fmla="*/ 5378147 w 7655487"/>
              <a:gd name="connsiteY0" fmla="*/ 2027 h 6832653"/>
              <a:gd name="connsiteX1" fmla="*/ 7655487 w 7655487"/>
              <a:gd name="connsiteY1" fmla="*/ 15855 h 6832653"/>
              <a:gd name="connsiteX2" fmla="*/ 7641633 w 7655487"/>
              <a:gd name="connsiteY2" fmla="*/ 6818825 h 6832653"/>
              <a:gd name="connsiteX3" fmla="*/ 0 w 7655487"/>
              <a:gd name="connsiteY3" fmla="*/ 6832653 h 6832653"/>
              <a:gd name="connsiteX4" fmla="*/ 5378147 w 7655487"/>
              <a:gd name="connsiteY4" fmla="*/ 2027 h 6832653"/>
              <a:gd name="connsiteX0" fmla="*/ 5350438 w 7627778"/>
              <a:gd name="connsiteY0" fmla="*/ 2023 h 6846476"/>
              <a:gd name="connsiteX1" fmla="*/ 7627778 w 7627778"/>
              <a:gd name="connsiteY1" fmla="*/ 15851 h 6846476"/>
              <a:gd name="connsiteX2" fmla="*/ 7613924 w 7627778"/>
              <a:gd name="connsiteY2" fmla="*/ 6818821 h 6846476"/>
              <a:gd name="connsiteX3" fmla="*/ 0 w 7627778"/>
              <a:gd name="connsiteY3" fmla="*/ 6846476 h 6846476"/>
              <a:gd name="connsiteX4" fmla="*/ 5350438 w 7627778"/>
              <a:gd name="connsiteY4" fmla="*/ 2023 h 6846476"/>
              <a:gd name="connsiteX0" fmla="*/ 5350438 w 7627778"/>
              <a:gd name="connsiteY0" fmla="*/ 2236 h 6846689"/>
              <a:gd name="connsiteX1" fmla="*/ 7627778 w 7627778"/>
              <a:gd name="connsiteY1" fmla="*/ 16064 h 6846689"/>
              <a:gd name="connsiteX2" fmla="*/ 7613924 w 7627778"/>
              <a:gd name="connsiteY2" fmla="*/ 6819034 h 6846689"/>
              <a:gd name="connsiteX3" fmla="*/ 0 w 7627778"/>
              <a:gd name="connsiteY3" fmla="*/ 6846689 h 6846689"/>
              <a:gd name="connsiteX4" fmla="*/ 5350438 w 7627778"/>
              <a:gd name="connsiteY4" fmla="*/ 2236 h 6846689"/>
              <a:gd name="connsiteX0" fmla="*/ 5627529 w 7627778"/>
              <a:gd name="connsiteY0" fmla="*/ 2236 h 6846689"/>
              <a:gd name="connsiteX1" fmla="*/ 7627778 w 7627778"/>
              <a:gd name="connsiteY1" fmla="*/ 16064 h 6846689"/>
              <a:gd name="connsiteX2" fmla="*/ 7613924 w 7627778"/>
              <a:gd name="connsiteY2" fmla="*/ 6819034 h 6846689"/>
              <a:gd name="connsiteX3" fmla="*/ 0 w 7627778"/>
              <a:gd name="connsiteY3" fmla="*/ 6846689 h 6846689"/>
              <a:gd name="connsiteX4" fmla="*/ 5627529 w 7627778"/>
              <a:gd name="connsiteY4" fmla="*/ 2236 h 6846689"/>
              <a:gd name="connsiteX0" fmla="*/ 5627529 w 7627778"/>
              <a:gd name="connsiteY0" fmla="*/ 453 h 6844906"/>
              <a:gd name="connsiteX1" fmla="*/ 7627778 w 7627778"/>
              <a:gd name="connsiteY1" fmla="*/ 14281 h 6844906"/>
              <a:gd name="connsiteX2" fmla="*/ 7613924 w 7627778"/>
              <a:gd name="connsiteY2" fmla="*/ 6817251 h 6844906"/>
              <a:gd name="connsiteX3" fmla="*/ 0 w 7627778"/>
              <a:gd name="connsiteY3" fmla="*/ 6844906 h 6844906"/>
              <a:gd name="connsiteX4" fmla="*/ 5627529 w 7627778"/>
              <a:gd name="connsiteY4" fmla="*/ 453 h 6844906"/>
              <a:gd name="connsiteX0" fmla="*/ 4643856 w 7627778"/>
              <a:gd name="connsiteY0" fmla="*/ 387160 h 6830625"/>
              <a:gd name="connsiteX1" fmla="*/ 7627778 w 7627778"/>
              <a:gd name="connsiteY1" fmla="*/ 0 h 6830625"/>
              <a:gd name="connsiteX2" fmla="*/ 7613924 w 7627778"/>
              <a:gd name="connsiteY2" fmla="*/ 6802970 h 6830625"/>
              <a:gd name="connsiteX3" fmla="*/ 0 w 7627778"/>
              <a:gd name="connsiteY3" fmla="*/ 6830625 h 6830625"/>
              <a:gd name="connsiteX4" fmla="*/ 4643856 w 7627778"/>
              <a:gd name="connsiteY4" fmla="*/ 387160 h 6830625"/>
              <a:gd name="connsiteX0" fmla="*/ 4643856 w 7627778"/>
              <a:gd name="connsiteY0" fmla="*/ 387160 h 6830625"/>
              <a:gd name="connsiteX1" fmla="*/ 7627778 w 7627778"/>
              <a:gd name="connsiteY1" fmla="*/ 0 h 6830625"/>
              <a:gd name="connsiteX2" fmla="*/ 7613924 w 7627778"/>
              <a:gd name="connsiteY2" fmla="*/ 6802970 h 6830625"/>
              <a:gd name="connsiteX3" fmla="*/ 0 w 7627778"/>
              <a:gd name="connsiteY3" fmla="*/ 6830625 h 6830625"/>
              <a:gd name="connsiteX4" fmla="*/ 4643856 w 7627778"/>
              <a:gd name="connsiteY4" fmla="*/ 387160 h 6830625"/>
              <a:gd name="connsiteX0" fmla="*/ 4643856 w 7627778"/>
              <a:gd name="connsiteY0" fmla="*/ 387160 h 6830625"/>
              <a:gd name="connsiteX1" fmla="*/ 7627778 w 7627778"/>
              <a:gd name="connsiteY1" fmla="*/ 0 h 6830625"/>
              <a:gd name="connsiteX2" fmla="*/ 7613924 w 7627778"/>
              <a:gd name="connsiteY2" fmla="*/ 6802970 h 6830625"/>
              <a:gd name="connsiteX3" fmla="*/ 0 w 7627778"/>
              <a:gd name="connsiteY3" fmla="*/ 6830625 h 6830625"/>
              <a:gd name="connsiteX4" fmla="*/ 4643856 w 7627778"/>
              <a:gd name="connsiteY4" fmla="*/ 387160 h 6830625"/>
              <a:gd name="connsiteX0" fmla="*/ 4339056 w 7627778"/>
              <a:gd name="connsiteY0" fmla="*/ 580740 h 6830625"/>
              <a:gd name="connsiteX1" fmla="*/ 7627778 w 7627778"/>
              <a:gd name="connsiteY1" fmla="*/ 0 h 6830625"/>
              <a:gd name="connsiteX2" fmla="*/ 7613924 w 7627778"/>
              <a:gd name="connsiteY2" fmla="*/ 6802970 h 6830625"/>
              <a:gd name="connsiteX3" fmla="*/ 0 w 7627778"/>
              <a:gd name="connsiteY3" fmla="*/ 6830625 h 6830625"/>
              <a:gd name="connsiteX4" fmla="*/ 4339056 w 7627778"/>
              <a:gd name="connsiteY4" fmla="*/ 580740 h 6830625"/>
              <a:gd name="connsiteX0" fmla="*/ 4339056 w 7627778"/>
              <a:gd name="connsiteY0" fmla="*/ 653725 h 6903610"/>
              <a:gd name="connsiteX1" fmla="*/ 7627778 w 7627778"/>
              <a:gd name="connsiteY1" fmla="*/ 72985 h 6903610"/>
              <a:gd name="connsiteX2" fmla="*/ 7613924 w 7627778"/>
              <a:gd name="connsiteY2" fmla="*/ 6875955 h 6903610"/>
              <a:gd name="connsiteX3" fmla="*/ 0 w 7627778"/>
              <a:gd name="connsiteY3" fmla="*/ 6903610 h 6903610"/>
              <a:gd name="connsiteX4" fmla="*/ 4339056 w 7627778"/>
              <a:gd name="connsiteY4" fmla="*/ 653725 h 6903610"/>
              <a:gd name="connsiteX0" fmla="*/ 3798728 w 7627778"/>
              <a:gd name="connsiteY0" fmla="*/ 1355063 h 6830625"/>
              <a:gd name="connsiteX1" fmla="*/ 7627778 w 7627778"/>
              <a:gd name="connsiteY1" fmla="*/ 0 h 6830625"/>
              <a:gd name="connsiteX2" fmla="*/ 7613924 w 7627778"/>
              <a:gd name="connsiteY2" fmla="*/ 6802970 h 6830625"/>
              <a:gd name="connsiteX3" fmla="*/ 0 w 7627778"/>
              <a:gd name="connsiteY3" fmla="*/ 6830625 h 6830625"/>
              <a:gd name="connsiteX4" fmla="*/ 3798728 w 7627778"/>
              <a:gd name="connsiteY4" fmla="*/ 1355063 h 6830625"/>
              <a:gd name="connsiteX0" fmla="*/ 3798728 w 7627778"/>
              <a:gd name="connsiteY0" fmla="*/ 1389169 h 6864731"/>
              <a:gd name="connsiteX1" fmla="*/ 7627778 w 7627778"/>
              <a:gd name="connsiteY1" fmla="*/ 34106 h 6864731"/>
              <a:gd name="connsiteX2" fmla="*/ 7613924 w 7627778"/>
              <a:gd name="connsiteY2" fmla="*/ 6837076 h 6864731"/>
              <a:gd name="connsiteX3" fmla="*/ 0 w 7627778"/>
              <a:gd name="connsiteY3" fmla="*/ 6864731 h 6864731"/>
              <a:gd name="connsiteX4" fmla="*/ 3798728 w 7627778"/>
              <a:gd name="connsiteY4" fmla="*/ 1389169 h 6864731"/>
              <a:gd name="connsiteX0" fmla="*/ 3784873 w 7627778"/>
              <a:gd name="connsiteY0" fmla="*/ 1320375 h 6906554"/>
              <a:gd name="connsiteX1" fmla="*/ 7627778 w 7627778"/>
              <a:gd name="connsiteY1" fmla="*/ 75929 h 6906554"/>
              <a:gd name="connsiteX2" fmla="*/ 7613924 w 7627778"/>
              <a:gd name="connsiteY2" fmla="*/ 6878899 h 6906554"/>
              <a:gd name="connsiteX3" fmla="*/ 0 w 7627778"/>
              <a:gd name="connsiteY3" fmla="*/ 6906554 h 6906554"/>
              <a:gd name="connsiteX4" fmla="*/ 3784873 w 7627778"/>
              <a:gd name="connsiteY4" fmla="*/ 1320375 h 6906554"/>
              <a:gd name="connsiteX0" fmla="*/ 3438509 w 7627778"/>
              <a:gd name="connsiteY0" fmla="*/ 1336923 h 6895448"/>
              <a:gd name="connsiteX1" fmla="*/ 7627778 w 7627778"/>
              <a:gd name="connsiteY1" fmla="*/ 64823 h 6895448"/>
              <a:gd name="connsiteX2" fmla="*/ 7613924 w 7627778"/>
              <a:gd name="connsiteY2" fmla="*/ 6867793 h 6895448"/>
              <a:gd name="connsiteX3" fmla="*/ 0 w 7627778"/>
              <a:gd name="connsiteY3" fmla="*/ 6895448 h 6895448"/>
              <a:gd name="connsiteX4" fmla="*/ 3438509 w 7627778"/>
              <a:gd name="connsiteY4" fmla="*/ 1336923 h 6895448"/>
              <a:gd name="connsiteX0" fmla="*/ 3438509 w 7627778"/>
              <a:gd name="connsiteY0" fmla="*/ 1291864 h 6850389"/>
              <a:gd name="connsiteX1" fmla="*/ 7627778 w 7627778"/>
              <a:gd name="connsiteY1" fmla="*/ 19764 h 6850389"/>
              <a:gd name="connsiteX2" fmla="*/ 7613924 w 7627778"/>
              <a:gd name="connsiteY2" fmla="*/ 6822734 h 6850389"/>
              <a:gd name="connsiteX3" fmla="*/ 0 w 7627778"/>
              <a:gd name="connsiteY3" fmla="*/ 6850389 h 6850389"/>
              <a:gd name="connsiteX4" fmla="*/ 3438509 w 7627778"/>
              <a:gd name="connsiteY4" fmla="*/ 1291864 h 6850389"/>
              <a:gd name="connsiteX0" fmla="*/ 3438509 w 7655487"/>
              <a:gd name="connsiteY0" fmla="*/ 1264740 h 6823265"/>
              <a:gd name="connsiteX1" fmla="*/ 7655487 w 7655487"/>
              <a:gd name="connsiteY1" fmla="*/ 34122 h 6823265"/>
              <a:gd name="connsiteX2" fmla="*/ 7613924 w 7655487"/>
              <a:gd name="connsiteY2" fmla="*/ 6795610 h 6823265"/>
              <a:gd name="connsiteX3" fmla="*/ 0 w 7655487"/>
              <a:gd name="connsiteY3" fmla="*/ 6823265 h 6823265"/>
              <a:gd name="connsiteX4" fmla="*/ 3438509 w 7655487"/>
              <a:gd name="connsiteY4" fmla="*/ 1264740 h 6823265"/>
              <a:gd name="connsiteX0" fmla="*/ 3438509 w 7655487"/>
              <a:gd name="connsiteY0" fmla="*/ 1348662 h 6907187"/>
              <a:gd name="connsiteX1" fmla="*/ 7655487 w 7655487"/>
              <a:gd name="connsiteY1" fmla="*/ 118044 h 6907187"/>
              <a:gd name="connsiteX2" fmla="*/ 7613924 w 7655487"/>
              <a:gd name="connsiteY2" fmla="*/ 6879532 h 6907187"/>
              <a:gd name="connsiteX3" fmla="*/ 0 w 7655487"/>
              <a:gd name="connsiteY3" fmla="*/ 6907187 h 6907187"/>
              <a:gd name="connsiteX4" fmla="*/ 3438509 w 7655487"/>
              <a:gd name="connsiteY4" fmla="*/ 1348662 h 6907187"/>
              <a:gd name="connsiteX0" fmla="*/ 3438509 w 7669341"/>
              <a:gd name="connsiteY0" fmla="*/ 1367324 h 6925849"/>
              <a:gd name="connsiteX1" fmla="*/ 7669341 w 7669341"/>
              <a:gd name="connsiteY1" fmla="*/ 109052 h 6925849"/>
              <a:gd name="connsiteX2" fmla="*/ 7613924 w 7669341"/>
              <a:gd name="connsiteY2" fmla="*/ 6898194 h 6925849"/>
              <a:gd name="connsiteX3" fmla="*/ 0 w 7669341"/>
              <a:gd name="connsiteY3" fmla="*/ 6925849 h 6925849"/>
              <a:gd name="connsiteX4" fmla="*/ 3438509 w 7669341"/>
              <a:gd name="connsiteY4" fmla="*/ 1367324 h 6925849"/>
              <a:gd name="connsiteX0" fmla="*/ 3812582 w 7669341"/>
              <a:gd name="connsiteY0" fmla="*/ 1176157 h 7052707"/>
              <a:gd name="connsiteX1" fmla="*/ 7669341 w 7669341"/>
              <a:gd name="connsiteY1" fmla="*/ 235910 h 7052707"/>
              <a:gd name="connsiteX2" fmla="*/ 7613924 w 7669341"/>
              <a:gd name="connsiteY2" fmla="*/ 7025052 h 7052707"/>
              <a:gd name="connsiteX3" fmla="*/ 0 w 7669341"/>
              <a:gd name="connsiteY3" fmla="*/ 7052707 h 7052707"/>
              <a:gd name="connsiteX4" fmla="*/ 3812582 w 7669341"/>
              <a:gd name="connsiteY4" fmla="*/ 1176157 h 7052707"/>
              <a:gd name="connsiteX0" fmla="*/ 3812582 w 7669341"/>
              <a:gd name="connsiteY0" fmla="*/ 1104277 h 6980827"/>
              <a:gd name="connsiteX1" fmla="*/ 7669341 w 7669341"/>
              <a:gd name="connsiteY1" fmla="*/ 164030 h 6980827"/>
              <a:gd name="connsiteX2" fmla="*/ 7613924 w 7669341"/>
              <a:gd name="connsiteY2" fmla="*/ 6953172 h 6980827"/>
              <a:gd name="connsiteX3" fmla="*/ 0 w 7669341"/>
              <a:gd name="connsiteY3" fmla="*/ 6980827 h 6980827"/>
              <a:gd name="connsiteX4" fmla="*/ 3812582 w 7669341"/>
              <a:gd name="connsiteY4" fmla="*/ 1104277 h 6980827"/>
              <a:gd name="connsiteX0" fmla="*/ 3812582 w 7669341"/>
              <a:gd name="connsiteY0" fmla="*/ 1122779 h 6999329"/>
              <a:gd name="connsiteX1" fmla="*/ 7669341 w 7669341"/>
              <a:gd name="connsiteY1" fmla="*/ 182532 h 6999329"/>
              <a:gd name="connsiteX2" fmla="*/ 7613924 w 7669341"/>
              <a:gd name="connsiteY2" fmla="*/ 6971674 h 6999329"/>
              <a:gd name="connsiteX3" fmla="*/ 0 w 7669341"/>
              <a:gd name="connsiteY3" fmla="*/ 6999329 h 6999329"/>
              <a:gd name="connsiteX4" fmla="*/ 3812582 w 7669341"/>
              <a:gd name="connsiteY4" fmla="*/ 1122779 h 6999329"/>
              <a:gd name="connsiteX0" fmla="*/ 5239600 w 7669341"/>
              <a:gd name="connsiteY0" fmla="*/ 757769 h 7560741"/>
              <a:gd name="connsiteX1" fmla="*/ 7669341 w 7669341"/>
              <a:gd name="connsiteY1" fmla="*/ 743944 h 7560741"/>
              <a:gd name="connsiteX2" fmla="*/ 7613924 w 7669341"/>
              <a:gd name="connsiteY2" fmla="*/ 7533086 h 7560741"/>
              <a:gd name="connsiteX3" fmla="*/ 0 w 7669341"/>
              <a:gd name="connsiteY3" fmla="*/ 7560741 h 7560741"/>
              <a:gd name="connsiteX4" fmla="*/ 5239600 w 7669341"/>
              <a:gd name="connsiteY4" fmla="*/ 757769 h 7560741"/>
              <a:gd name="connsiteX0" fmla="*/ 5239600 w 7669341"/>
              <a:gd name="connsiteY0" fmla="*/ 757769 h 7560741"/>
              <a:gd name="connsiteX1" fmla="*/ 7669341 w 7669341"/>
              <a:gd name="connsiteY1" fmla="*/ 743944 h 7560741"/>
              <a:gd name="connsiteX2" fmla="*/ 7613924 w 7669341"/>
              <a:gd name="connsiteY2" fmla="*/ 7533086 h 7560741"/>
              <a:gd name="connsiteX3" fmla="*/ 0 w 7669341"/>
              <a:gd name="connsiteY3" fmla="*/ 7560741 h 7560741"/>
              <a:gd name="connsiteX4" fmla="*/ 5239600 w 7669341"/>
              <a:gd name="connsiteY4" fmla="*/ 757769 h 7560741"/>
              <a:gd name="connsiteX0" fmla="*/ 5239600 w 7669341"/>
              <a:gd name="connsiteY0" fmla="*/ 40167 h 6843139"/>
              <a:gd name="connsiteX1" fmla="*/ 7669341 w 7669341"/>
              <a:gd name="connsiteY1" fmla="*/ 26342 h 6843139"/>
              <a:gd name="connsiteX2" fmla="*/ 7613924 w 7669341"/>
              <a:gd name="connsiteY2" fmla="*/ 6815484 h 6843139"/>
              <a:gd name="connsiteX3" fmla="*/ 0 w 7669341"/>
              <a:gd name="connsiteY3" fmla="*/ 6843139 h 6843139"/>
              <a:gd name="connsiteX4" fmla="*/ 5239600 w 7669341"/>
              <a:gd name="connsiteY4" fmla="*/ 40167 h 6843139"/>
              <a:gd name="connsiteX0" fmla="*/ 4823964 w 7669341"/>
              <a:gd name="connsiteY0" fmla="*/ 40167 h 6843139"/>
              <a:gd name="connsiteX1" fmla="*/ 7669341 w 7669341"/>
              <a:gd name="connsiteY1" fmla="*/ 26342 h 6843139"/>
              <a:gd name="connsiteX2" fmla="*/ 7613924 w 7669341"/>
              <a:gd name="connsiteY2" fmla="*/ 6815484 h 6843139"/>
              <a:gd name="connsiteX3" fmla="*/ 0 w 7669341"/>
              <a:gd name="connsiteY3" fmla="*/ 6843139 h 6843139"/>
              <a:gd name="connsiteX4" fmla="*/ 4823964 w 7669341"/>
              <a:gd name="connsiteY4" fmla="*/ 40167 h 6843139"/>
              <a:gd name="connsiteX0" fmla="*/ 4823964 w 7669341"/>
              <a:gd name="connsiteY0" fmla="*/ 40167 h 6843139"/>
              <a:gd name="connsiteX1" fmla="*/ 7669341 w 7669341"/>
              <a:gd name="connsiteY1" fmla="*/ 26342 h 6843139"/>
              <a:gd name="connsiteX2" fmla="*/ 7613924 w 7669341"/>
              <a:gd name="connsiteY2" fmla="*/ 6815484 h 6843139"/>
              <a:gd name="connsiteX3" fmla="*/ 0 w 7669341"/>
              <a:gd name="connsiteY3" fmla="*/ 6843139 h 6843139"/>
              <a:gd name="connsiteX4" fmla="*/ 4823964 w 7669341"/>
              <a:gd name="connsiteY4" fmla="*/ 40167 h 6843139"/>
              <a:gd name="connsiteX0" fmla="*/ 4546874 w 7392251"/>
              <a:gd name="connsiteY0" fmla="*/ 40167 h 6843139"/>
              <a:gd name="connsiteX1" fmla="*/ 7392251 w 7392251"/>
              <a:gd name="connsiteY1" fmla="*/ 26342 h 6843139"/>
              <a:gd name="connsiteX2" fmla="*/ 7336834 w 7392251"/>
              <a:gd name="connsiteY2" fmla="*/ 6815484 h 6843139"/>
              <a:gd name="connsiteX3" fmla="*/ 0 w 7392251"/>
              <a:gd name="connsiteY3" fmla="*/ 6843139 h 6843139"/>
              <a:gd name="connsiteX4" fmla="*/ 4546874 w 7392251"/>
              <a:gd name="connsiteY4" fmla="*/ 40167 h 6843139"/>
              <a:gd name="connsiteX0" fmla="*/ 4546874 w 7392251"/>
              <a:gd name="connsiteY0" fmla="*/ 40167 h 6843139"/>
              <a:gd name="connsiteX1" fmla="*/ 7392251 w 7392251"/>
              <a:gd name="connsiteY1" fmla="*/ 26342 h 6843139"/>
              <a:gd name="connsiteX2" fmla="*/ 7336834 w 7392251"/>
              <a:gd name="connsiteY2" fmla="*/ 6815484 h 6843139"/>
              <a:gd name="connsiteX3" fmla="*/ 0 w 7392251"/>
              <a:gd name="connsiteY3" fmla="*/ 6843139 h 6843139"/>
              <a:gd name="connsiteX4" fmla="*/ 4546874 w 7392251"/>
              <a:gd name="connsiteY4" fmla="*/ 40167 h 6843139"/>
              <a:gd name="connsiteX0" fmla="*/ 4546874 w 7392251"/>
              <a:gd name="connsiteY0" fmla="*/ 40167 h 6843139"/>
              <a:gd name="connsiteX1" fmla="*/ 7392251 w 7392251"/>
              <a:gd name="connsiteY1" fmla="*/ 26342 h 6843139"/>
              <a:gd name="connsiteX2" fmla="*/ 7336834 w 7392251"/>
              <a:gd name="connsiteY2" fmla="*/ 6815484 h 6843139"/>
              <a:gd name="connsiteX3" fmla="*/ 0 w 7392251"/>
              <a:gd name="connsiteY3" fmla="*/ 6843139 h 6843139"/>
              <a:gd name="connsiteX4" fmla="*/ 4546874 w 7392251"/>
              <a:gd name="connsiteY4" fmla="*/ 40167 h 6843139"/>
              <a:gd name="connsiteX0" fmla="*/ 4519165 w 7392251"/>
              <a:gd name="connsiteY0" fmla="*/ 29729 h 6846527"/>
              <a:gd name="connsiteX1" fmla="*/ 7392251 w 7392251"/>
              <a:gd name="connsiteY1" fmla="*/ 29730 h 6846527"/>
              <a:gd name="connsiteX2" fmla="*/ 7336834 w 7392251"/>
              <a:gd name="connsiteY2" fmla="*/ 6818872 h 6846527"/>
              <a:gd name="connsiteX3" fmla="*/ 0 w 7392251"/>
              <a:gd name="connsiteY3" fmla="*/ 6846527 h 6846527"/>
              <a:gd name="connsiteX4" fmla="*/ 4519165 w 7392251"/>
              <a:gd name="connsiteY4" fmla="*/ 29729 h 6846527"/>
              <a:gd name="connsiteX0" fmla="*/ 4519165 w 7392251"/>
              <a:gd name="connsiteY0" fmla="*/ 33229 h 6850027"/>
              <a:gd name="connsiteX1" fmla="*/ 7392251 w 7392251"/>
              <a:gd name="connsiteY1" fmla="*/ 33230 h 6850027"/>
              <a:gd name="connsiteX2" fmla="*/ 7336834 w 7392251"/>
              <a:gd name="connsiteY2" fmla="*/ 6822372 h 6850027"/>
              <a:gd name="connsiteX3" fmla="*/ 0 w 7392251"/>
              <a:gd name="connsiteY3" fmla="*/ 6850027 h 6850027"/>
              <a:gd name="connsiteX4" fmla="*/ 4519165 w 7392251"/>
              <a:gd name="connsiteY4" fmla="*/ 33229 h 6850027"/>
              <a:gd name="connsiteX0" fmla="*/ 4519165 w 7392251"/>
              <a:gd name="connsiteY0" fmla="*/ 33229 h 6850027"/>
              <a:gd name="connsiteX1" fmla="*/ 7392251 w 7392251"/>
              <a:gd name="connsiteY1" fmla="*/ 33230 h 6850027"/>
              <a:gd name="connsiteX2" fmla="*/ 7336834 w 7392251"/>
              <a:gd name="connsiteY2" fmla="*/ 6822372 h 6850027"/>
              <a:gd name="connsiteX3" fmla="*/ 0 w 7392251"/>
              <a:gd name="connsiteY3" fmla="*/ 6850027 h 6850027"/>
              <a:gd name="connsiteX4" fmla="*/ 4519165 w 7392251"/>
              <a:gd name="connsiteY4" fmla="*/ 33229 h 6850027"/>
              <a:gd name="connsiteX0" fmla="*/ 4532728 w 7392251"/>
              <a:gd name="connsiteY0" fmla="*/ 0 h 6858196"/>
              <a:gd name="connsiteX1" fmla="*/ 7392251 w 7392251"/>
              <a:gd name="connsiteY1" fmla="*/ 41399 h 6858196"/>
              <a:gd name="connsiteX2" fmla="*/ 7336834 w 7392251"/>
              <a:gd name="connsiteY2" fmla="*/ 6830541 h 6858196"/>
              <a:gd name="connsiteX3" fmla="*/ 0 w 7392251"/>
              <a:gd name="connsiteY3" fmla="*/ 6858196 h 6858196"/>
              <a:gd name="connsiteX4" fmla="*/ 4532728 w 7392251"/>
              <a:gd name="connsiteY4" fmla="*/ 0 h 6858196"/>
              <a:gd name="connsiteX0" fmla="*/ 4532728 w 7336834"/>
              <a:gd name="connsiteY0" fmla="*/ 0 h 6858196"/>
              <a:gd name="connsiteX1" fmla="*/ 5726747 w 7336834"/>
              <a:gd name="connsiteY1" fmla="*/ 9629 h 6858196"/>
              <a:gd name="connsiteX2" fmla="*/ 7336834 w 7336834"/>
              <a:gd name="connsiteY2" fmla="*/ 6830541 h 6858196"/>
              <a:gd name="connsiteX3" fmla="*/ 0 w 7336834"/>
              <a:gd name="connsiteY3" fmla="*/ 6858196 h 6858196"/>
              <a:gd name="connsiteX4" fmla="*/ 4532728 w 7336834"/>
              <a:gd name="connsiteY4" fmla="*/ 0 h 6858196"/>
              <a:gd name="connsiteX0" fmla="*/ 4532728 w 5726747"/>
              <a:gd name="connsiteY0" fmla="*/ 0 h 6858196"/>
              <a:gd name="connsiteX1" fmla="*/ 5726747 w 5726747"/>
              <a:gd name="connsiteY1" fmla="*/ 9629 h 6858196"/>
              <a:gd name="connsiteX2" fmla="*/ 4692847 w 5726747"/>
              <a:gd name="connsiteY2" fmla="*/ 6851722 h 6858196"/>
              <a:gd name="connsiteX3" fmla="*/ 0 w 5726747"/>
              <a:gd name="connsiteY3" fmla="*/ 6858196 h 6858196"/>
              <a:gd name="connsiteX4" fmla="*/ 4532728 w 5726747"/>
              <a:gd name="connsiteY4" fmla="*/ 0 h 6858196"/>
              <a:gd name="connsiteX0" fmla="*/ 4532728 w 4914814"/>
              <a:gd name="connsiteY0" fmla="*/ 0 h 6858196"/>
              <a:gd name="connsiteX1" fmla="*/ 4914814 w 4914814"/>
              <a:gd name="connsiteY1" fmla="*/ 20220 h 6858196"/>
              <a:gd name="connsiteX2" fmla="*/ 4692847 w 4914814"/>
              <a:gd name="connsiteY2" fmla="*/ 6851722 h 6858196"/>
              <a:gd name="connsiteX3" fmla="*/ 0 w 4914814"/>
              <a:gd name="connsiteY3" fmla="*/ 6858196 h 6858196"/>
              <a:gd name="connsiteX4" fmla="*/ 4532728 w 4914814"/>
              <a:gd name="connsiteY4" fmla="*/ 0 h 6858196"/>
              <a:gd name="connsiteX0" fmla="*/ 4532728 w 4692847"/>
              <a:gd name="connsiteY0" fmla="*/ 0 h 6858196"/>
              <a:gd name="connsiteX1" fmla="*/ 4633760 w 4692847"/>
              <a:gd name="connsiteY1" fmla="*/ 20220 h 6858196"/>
              <a:gd name="connsiteX2" fmla="*/ 4692847 w 4692847"/>
              <a:gd name="connsiteY2" fmla="*/ 6851722 h 6858196"/>
              <a:gd name="connsiteX3" fmla="*/ 0 w 4692847"/>
              <a:gd name="connsiteY3" fmla="*/ 6858196 h 6858196"/>
              <a:gd name="connsiteX4" fmla="*/ 4532728 w 4692847"/>
              <a:gd name="connsiteY4" fmla="*/ 0 h 6858196"/>
              <a:gd name="connsiteX0" fmla="*/ 4532728 w 4692847"/>
              <a:gd name="connsiteY0" fmla="*/ 0 h 6858196"/>
              <a:gd name="connsiteX1" fmla="*/ 4388645 w 4692847"/>
              <a:gd name="connsiteY1" fmla="*/ 20220 h 6858196"/>
              <a:gd name="connsiteX2" fmla="*/ 4692847 w 4692847"/>
              <a:gd name="connsiteY2" fmla="*/ 6851722 h 6858196"/>
              <a:gd name="connsiteX3" fmla="*/ 0 w 4692847"/>
              <a:gd name="connsiteY3" fmla="*/ 6858196 h 6858196"/>
              <a:gd name="connsiteX4" fmla="*/ 4532728 w 4692847"/>
              <a:gd name="connsiteY4" fmla="*/ 0 h 6858196"/>
              <a:gd name="connsiteX0" fmla="*/ 4532728 w 4708362"/>
              <a:gd name="connsiteY0" fmla="*/ 1465 h 6859661"/>
              <a:gd name="connsiteX1" fmla="*/ 4708362 w 4708362"/>
              <a:gd name="connsiteY1" fmla="*/ 0 h 6859661"/>
              <a:gd name="connsiteX2" fmla="*/ 4692847 w 4708362"/>
              <a:gd name="connsiteY2" fmla="*/ 6853187 h 6859661"/>
              <a:gd name="connsiteX3" fmla="*/ 0 w 4708362"/>
              <a:gd name="connsiteY3" fmla="*/ 6859661 h 6859661"/>
              <a:gd name="connsiteX4" fmla="*/ 4532728 w 4708362"/>
              <a:gd name="connsiteY4" fmla="*/ 1465 h 68596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08362" h="6859661">
                <a:moveTo>
                  <a:pt x="4532728" y="1465"/>
                </a:moveTo>
                <a:lnTo>
                  <a:pt x="4708362" y="0"/>
                </a:lnTo>
                <a:cubicBezTo>
                  <a:pt x="4703190" y="2284396"/>
                  <a:pt x="4698019" y="4568791"/>
                  <a:pt x="4692847" y="6853187"/>
                </a:cubicBezTo>
                <a:lnTo>
                  <a:pt x="0" y="6859661"/>
                </a:lnTo>
                <a:cubicBezTo>
                  <a:pt x="2984206" y="886320"/>
                  <a:pt x="3003249" y="15292"/>
                  <a:pt x="4532728" y="1465"/>
                </a:cubicBezTo>
                <a:close/>
              </a:path>
            </a:pathLst>
          </a:custGeom>
          <a:solidFill>
            <a:schemeClr val="bg1">
              <a:lumMod val="75000"/>
            </a:schemeClr>
          </a:solidFill>
        </p:spPr>
        <p:txBody>
          <a:bodyPr wrap="square">
            <a:noAutofit/>
          </a:bodyPr>
          <a:lstStyle/>
          <a:p>
            <a:endParaRPr lang="en-US" dirty="0"/>
          </a:p>
        </p:txBody>
      </p:sp>
      <p:sp>
        <p:nvSpPr>
          <p:cNvPr id="8" name="Title 1">
            <a:extLst>
              <a:ext uri="{FF2B5EF4-FFF2-40B4-BE49-F238E27FC236}">
                <a16:creationId xmlns:a16="http://schemas.microsoft.com/office/drawing/2014/main" id="{CCF184D0-FF74-3A44-8E04-35F874915838}"/>
              </a:ext>
            </a:extLst>
          </p:cNvPr>
          <p:cNvSpPr>
            <a:spLocks noGrp="1"/>
          </p:cNvSpPr>
          <p:nvPr>
            <p:ph type="title"/>
          </p:nvPr>
        </p:nvSpPr>
        <p:spPr>
          <a:xfrm>
            <a:off x="417442" y="1709738"/>
            <a:ext cx="7930691" cy="2852737"/>
          </a:xfrm>
        </p:spPr>
        <p:txBody>
          <a:bodyPr anchor="b"/>
          <a:lstStyle>
            <a:lvl1pPr>
              <a:defRPr sz="6000"/>
            </a:lvl1pPr>
          </a:lstStyle>
          <a:p>
            <a:r>
              <a:rPr lang="en-US" dirty="0"/>
              <a:t>Click to edit Master title style</a:t>
            </a:r>
          </a:p>
        </p:txBody>
      </p:sp>
      <p:sp>
        <p:nvSpPr>
          <p:cNvPr id="9" name="Text Placeholder 2">
            <a:extLst>
              <a:ext uri="{FF2B5EF4-FFF2-40B4-BE49-F238E27FC236}">
                <a16:creationId xmlns:a16="http://schemas.microsoft.com/office/drawing/2014/main" id="{A8AB0DC6-250C-E040-BC25-96391FFC8055}"/>
              </a:ext>
            </a:extLst>
          </p:cNvPr>
          <p:cNvSpPr>
            <a:spLocks noGrp="1"/>
          </p:cNvSpPr>
          <p:nvPr>
            <p:ph type="body" idx="1"/>
          </p:nvPr>
        </p:nvSpPr>
        <p:spPr>
          <a:xfrm>
            <a:off x="417442" y="4589463"/>
            <a:ext cx="7168691" cy="1500187"/>
          </a:xfrm>
        </p:spPr>
        <p:txBody>
          <a:bodyPr/>
          <a:lstStyle>
            <a:lvl1pPr marL="0" indent="0">
              <a:buNone/>
              <a:defRPr sz="2400">
                <a:solidFill>
                  <a:srgbClr val="835C2F"/>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329166142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_Title Slide">
    <p:bg>
      <p:bgPr>
        <a:solidFill>
          <a:srgbClr val="0F1336"/>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E383476-A833-3541-B2C6-E0272F1873FF}"/>
              </a:ext>
            </a:extLst>
          </p:cNvPr>
          <p:cNvSpPr/>
          <p:nvPr userDrawn="1"/>
        </p:nvSpPr>
        <p:spPr>
          <a:xfrm>
            <a:off x="44450" y="6330281"/>
            <a:ext cx="1463675" cy="464219"/>
          </a:xfrm>
          <a:prstGeom prst="rect">
            <a:avLst/>
          </a:prstGeom>
          <a:solidFill>
            <a:srgbClr val="0F13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1">
            <a:extLst>
              <a:ext uri="{FF2B5EF4-FFF2-40B4-BE49-F238E27FC236}">
                <a16:creationId xmlns:a16="http://schemas.microsoft.com/office/drawing/2014/main" id="{CCF184D0-FF74-3A44-8E04-35F874915838}"/>
              </a:ext>
            </a:extLst>
          </p:cNvPr>
          <p:cNvSpPr>
            <a:spLocks noGrp="1"/>
          </p:cNvSpPr>
          <p:nvPr>
            <p:ph type="title"/>
          </p:nvPr>
        </p:nvSpPr>
        <p:spPr>
          <a:xfrm>
            <a:off x="417442" y="1709738"/>
            <a:ext cx="7930691" cy="2852737"/>
          </a:xfrm>
        </p:spPr>
        <p:txBody>
          <a:bodyPr anchor="b"/>
          <a:lstStyle>
            <a:lvl1pPr>
              <a:defRPr sz="6000">
                <a:solidFill>
                  <a:srgbClr val="835C2F"/>
                </a:solidFill>
              </a:defRPr>
            </a:lvl1pPr>
          </a:lstStyle>
          <a:p>
            <a:r>
              <a:rPr lang="en-US" dirty="0"/>
              <a:t>Click to edit Master title style</a:t>
            </a:r>
          </a:p>
        </p:txBody>
      </p:sp>
      <p:sp>
        <p:nvSpPr>
          <p:cNvPr id="9" name="Text Placeholder 2">
            <a:extLst>
              <a:ext uri="{FF2B5EF4-FFF2-40B4-BE49-F238E27FC236}">
                <a16:creationId xmlns:a16="http://schemas.microsoft.com/office/drawing/2014/main" id="{A8AB0DC6-250C-E040-BC25-96391FFC8055}"/>
              </a:ext>
            </a:extLst>
          </p:cNvPr>
          <p:cNvSpPr>
            <a:spLocks noGrp="1"/>
          </p:cNvSpPr>
          <p:nvPr>
            <p:ph type="body" idx="1"/>
          </p:nvPr>
        </p:nvSpPr>
        <p:spPr>
          <a:xfrm>
            <a:off x="417442" y="4589463"/>
            <a:ext cx="7168691" cy="1500187"/>
          </a:xfr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pic>
        <p:nvPicPr>
          <p:cNvPr id="11" name="Picture 10" descr="A black and white logo&#10;&#10;Description automatically generated with medium confidence">
            <a:extLst>
              <a:ext uri="{FF2B5EF4-FFF2-40B4-BE49-F238E27FC236}">
                <a16:creationId xmlns:a16="http://schemas.microsoft.com/office/drawing/2014/main" id="{2C7D2D65-0D21-BF4B-9BB9-D605BAADC0BC}"/>
              </a:ext>
            </a:extLst>
          </p:cNvPr>
          <p:cNvPicPr>
            <a:picLocks noChangeAspect="1"/>
          </p:cNvPicPr>
          <p:nvPr userDrawn="1"/>
        </p:nvPicPr>
        <p:blipFill rotWithShape="1">
          <a:blip r:embed="rId2"/>
          <a:srcRect l="56953" t="6872" b="37083"/>
          <a:stretch/>
        </p:blipFill>
        <p:spPr>
          <a:xfrm>
            <a:off x="310789" y="6442075"/>
            <a:ext cx="875487" cy="276225"/>
          </a:xfrm>
          <a:prstGeom prst="rect">
            <a:avLst/>
          </a:prstGeom>
        </p:spPr>
      </p:pic>
      <p:sp>
        <p:nvSpPr>
          <p:cNvPr id="12" name="Picture Placeholder 16">
            <a:extLst>
              <a:ext uri="{FF2B5EF4-FFF2-40B4-BE49-F238E27FC236}">
                <a16:creationId xmlns:a16="http://schemas.microsoft.com/office/drawing/2014/main" id="{AC6B4C5C-1F2B-9443-B024-7C61CE7B575A}"/>
              </a:ext>
            </a:extLst>
          </p:cNvPr>
          <p:cNvSpPr>
            <a:spLocks noGrp="1"/>
          </p:cNvSpPr>
          <p:nvPr>
            <p:ph type="pic" sz="quarter" idx="13"/>
          </p:nvPr>
        </p:nvSpPr>
        <p:spPr>
          <a:xfrm>
            <a:off x="7424903" y="0"/>
            <a:ext cx="4809301" cy="6887117"/>
          </a:xfrm>
          <a:custGeom>
            <a:avLst/>
            <a:gdLst>
              <a:gd name="connsiteX0" fmla="*/ 0 w 7639050"/>
              <a:gd name="connsiteY0" fmla="*/ 0 h 6388155"/>
              <a:gd name="connsiteX1" fmla="*/ 7639050 w 7639050"/>
              <a:gd name="connsiteY1" fmla="*/ 0 h 6388155"/>
              <a:gd name="connsiteX2" fmla="*/ 7639050 w 7639050"/>
              <a:gd name="connsiteY2" fmla="*/ 6388155 h 6388155"/>
              <a:gd name="connsiteX3" fmla="*/ 1188908 w 7639050"/>
              <a:gd name="connsiteY3" fmla="*/ 6388155 h 6388155"/>
              <a:gd name="connsiteX0" fmla="*/ 128980 w 7768030"/>
              <a:gd name="connsiteY0" fmla="*/ 0 h 6816798"/>
              <a:gd name="connsiteX1" fmla="*/ 7768030 w 7768030"/>
              <a:gd name="connsiteY1" fmla="*/ 0 h 6816798"/>
              <a:gd name="connsiteX2" fmla="*/ 7768030 w 7768030"/>
              <a:gd name="connsiteY2" fmla="*/ 6388155 h 6816798"/>
              <a:gd name="connsiteX3" fmla="*/ 112543 w 7768030"/>
              <a:gd name="connsiteY3" fmla="*/ 6816798 h 6816798"/>
              <a:gd name="connsiteX4" fmla="*/ 128980 w 7768030"/>
              <a:gd name="connsiteY4" fmla="*/ 0 h 6816798"/>
              <a:gd name="connsiteX0" fmla="*/ 16437 w 7655487"/>
              <a:gd name="connsiteY0" fmla="*/ 0 h 6816798"/>
              <a:gd name="connsiteX1" fmla="*/ 7655487 w 7655487"/>
              <a:gd name="connsiteY1" fmla="*/ 0 h 6816798"/>
              <a:gd name="connsiteX2" fmla="*/ 7655487 w 7655487"/>
              <a:gd name="connsiteY2" fmla="*/ 6388155 h 6816798"/>
              <a:gd name="connsiteX3" fmla="*/ 0 w 7655487"/>
              <a:gd name="connsiteY3" fmla="*/ 6816798 h 6816798"/>
              <a:gd name="connsiteX4" fmla="*/ 16437 w 7655487"/>
              <a:gd name="connsiteY4" fmla="*/ 0 h 6816798"/>
              <a:gd name="connsiteX0" fmla="*/ 16437 w 7655487"/>
              <a:gd name="connsiteY0" fmla="*/ 0 h 6816798"/>
              <a:gd name="connsiteX1" fmla="*/ 7655487 w 7655487"/>
              <a:gd name="connsiteY1" fmla="*/ 0 h 6816798"/>
              <a:gd name="connsiteX2" fmla="*/ 7641633 w 7655487"/>
              <a:gd name="connsiteY2" fmla="*/ 6802970 h 6816798"/>
              <a:gd name="connsiteX3" fmla="*/ 0 w 7655487"/>
              <a:gd name="connsiteY3" fmla="*/ 6816798 h 6816798"/>
              <a:gd name="connsiteX4" fmla="*/ 16437 w 7655487"/>
              <a:gd name="connsiteY4" fmla="*/ 0 h 6816798"/>
              <a:gd name="connsiteX0" fmla="*/ 5087201 w 7655487"/>
              <a:gd name="connsiteY0" fmla="*/ 0 h 6816798"/>
              <a:gd name="connsiteX1" fmla="*/ 7655487 w 7655487"/>
              <a:gd name="connsiteY1" fmla="*/ 0 h 6816798"/>
              <a:gd name="connsiteX2" fmla="*/ 7641633 w 7655487"/>
              <a:gd name="connsiteY2" fmla="*/ 6802970 h 6816798"/>
              <a:gd name="connsiteX3" fmla="*/ 0 w 7655487"/>
              <a:gd name="connsiteY3" fmla="*/ 6816798 h 6816798"/>
              <a:gd name="connsiteX4" fmla="*/ 5087201 w 7655487"/>
              <a:gd name="connsiteY4" fmla="*/ 0 h 6816798"/>
              <a:gd name="connsiteX0" fmla="*/ 5087201 w 7655487"/>
              <a:gd name="connsiteY0" fmla="*/ 0 h 6816798"/>
              <a:gd name="connsiteX1" fmla="*/ 7655487 w 7655487"/>
              <a:gd name="connsiteY1" fmla="*/ 0 h 6816798"/>
              <a:gd name="connsiteX2" fmla="*/ 7641633 w 7655487"/>
              <a:gd name="connsiteY2" fmla="*/ 6802970 h 6816798"/>
              <a:gd name="connsiteX3" fmla="*/ 0 w 7655487"/>
              <a:gd name="connsiteY3" fmla="*/ 6816798 h 6816798"/>
              <a:gd name="connsiteX4" fmla="*/ 5087201 w 7655487"/>
              <a:gd name="connsiteY4" fmla="*/ 0 h 6816798"/>
              <a:gd name="connsiteX0" fmla="*/ 5378147 w 7655487"/>
              <a:gd name="connsiteY0" fmla="*/ 0 h 6830626"/>
              <a:gd name="connsiteX1" fmla="*/ 7655487 w 7655487"/>
              <a:gd name="connsiteY1" fmla="*/ 13828 h 6830626"/>
              <a:gd name="connsiteX2" fmla="*/ 7641633 w 7655487"/>
              <a:gd name="connsiteY2" fmla="*/ 6816798 h 6830626"/>
              <a:gd name="connsiteX3" fmla="*/ 0 w 7655487"/>
              <a:gd name="connsiteY3" fmla="*/ 6830626 h 6830626"/>
              <a:gd name="connsiteX4" fmla="*/ 5378147 w 7655487"/>
              <a:gd name="connsiteY4" fmla="*/ 0 h 6830626"/>
              <a:gd name="connsiteX0" fmla="*/ 5378147 w 7655487"/>
              <a:gd name="connsiteY0" fmla="*/ 2027 h 6832653"/>
              <a:gd name="connsiteX1" fmla="*/ 7655487 w 7655487"/>
              <a:gd name="connsiteY1" fmla="*/ 15855 h 6832653"/>
              <a:gd name="connsiteX2" fmla="*/ 7641633 w 7655487"/>
              <a:gd name="connsiteY2" fmla="*/ 6818825 h 6832653"/>
              <a:gd name="connsiteX3" fmla="*/ 0 w 7655487"/>
              <a:gd name="connsiteY3" fmla="*/ 6832653 h 6832653"/>
              <a:gd name="connsiteX4" fmla="*/ 5378147 w 7655487"/>
              <a:gd name="connsiteY4" fmla="*/ 2027 h 6832653"/>
              <a:gd name="connsiteX0" fmla="*/ 5350438 w 7627778"/>
              <a:gd name="connsiteY0" fmla="*/ 2023 h 6846476"/>
              <a:gd name="connsiteX1" fmla="*/ 7627778 w 7627778"/>
              <a:gd name="connsiteY1" fmla="*/ 15851 h 6846476"/>
              <a:gd name="connsiteX2" fmla="*/ 7613924 w 7627778"/>
              <a:gd name="connsiteY2" fmla="*/ 6818821 h 6846476"/>
              <a:gd name="connsiteX3" fmla="*/ 0 w 7627778"/>
              <a:gd name="connsiteY3" fmla="*/ 6846476 h 6846476"/>
              <a:gd name="connsiteX4" fmla="*/ 5350438 w 7627778"/>
              <a:gd name="connsiteY4" fmla="*/ 2023 h 6846476"/>
              <a:gd name="connsiteX0" fmla="*/ 5350438 w 7627778"/>
              <a:gd name="connsiteY0" fmla="*/ 2236 h 6846689"/>
              <a:gd name="connsiteX1" fmla="*/ 7627778 w 7627778"/>
              <a:gd name="connsiteY1" fmla="*/ 16064 h 6846689"/>
              <a:gd name="connsiteX2" fmla="*/ 7613924 w 7627778"/>
              <a:gd name="connsiteY2" fmla="*/ 6819034 h 6846689"/>
              <a:gd name="connsiteX3" fmla="*/ 0 w 7627778"/>
              <a:gd name="connsiteY3" fmla="*/ 6846689 h 6846689"/>
              <a:gd name="connsiteX4" fmla="*/ 5350438 w 7627778"/>
              <a:gd name="connsiteY4" fmla="*/ 2236 h 6846689"/>
              <a:gd name="connsiteX0" fmla="*/ 5627529 w 7627778"/>
              <a:gd name="connsiteY0" fmla="*/ 2236 h 6846689"/>
              <a:gd name="connsiteX1" fmla="*/ 7627778 w 7627778"/>
              <a:gd name="connsiteY1" fmla="*/ 16064 h 6846689"/>
              <a:gd name="connsiteX2" fmla="*/ 7613924 w 7627778"/>
              <a:gd name="connsiteY2" fmla="*/ 6819034 h 6846689"/>
              <a:gd name="connsiteX3" fmla="*/ 0 w 7627778"/>
              <a:gd name="connsiteY3" fmla="*/ 6846689 h 6846689"/>
              <a:gd name="connsiteX4" fmla="*/ 5627529 w 7627778"/>
              <a:gd name="connsiteY4" fmla="*/ 2236 h 6846689"/>
              <a:gd name="connsiteX0" fmla="*/ 5627529 w 7627778"/>
              <a:gd name="connsiteY0" fmla="*/ 453 h 6844906"/>
              <a:gd name="connsiteX1" fmla="*/ 7627778 w 7627778"/>
              <a:gd name="connsiteY1" fmla="*/ 14281 h 6844906"/>
              <a:gd name="connsiteX2" fmla="*/ 7613924 w 7627778"/>
              <a:gd name="connsiteY2" fmla="*/ 6817251 h 6844906"/>
              <a:gd name="connsiteX3" fmla="*/ 0 w 7627778"/>
              <a:gd name="connsiteY3" fmla="*/ 6844906 h 6844906"/>
              <a:gd name="connsiteX4" fmla="*/ 5627529 w 7627778"/>
              <a:gd name="connsiteY4" fmla="*/ 453 h 6844906"/>
              <a:gd name="connsiteX0" fmla="*/ 4643856 w 7627778"/>
              <a:gd name="connsiteY0" fmla="*/ 387160 h 6830625"/>
              <a:gd name="connsiteX1" fmla="*/ 7627778 w 7627778"/>
              <a:gd name="connsiteY1" fmla="*/ 0 h 6830625"/>
              <a:gd name="connsiteX2" fmla="*/ 7613924 w 7627778"/>
              <a:gd name="connsiteY2" fmla="*/ 6802970 h 6830625"/>
              <a:gd name="connsiteX3" fmla="*/ 0 w 7627778"/>
              <a:gd name="connsiteY3" fmla="*/ 6830625 h 6830625"/>
              <a:gd name="connsiteX4" fmla="*/ 4643856 w 7627778"/>
              <a:gd name="connsiteY4" fmla="*/ 387160 h 6830625"/>
              <a:gd name="connsiteX0" fmla="*/ 4643856 w 7627778"/>
              <a:gd name="connsiteY0" fmla="*/ 387160 h 6830625"/>
              <a:gd name="connsiteX1" fmla="*/ 7627778 w 7627778"/>
              <a:gd name="connsiteY1" fmla="*/ 0 h 6830625"/>
              <a:gd name="connsiteX2" fmla="*/ 7613924 w 7627778"/>
              <a:gd name="connsiteY2" fmla="*/ 6802970 h 6830625"/>
              <a:gd name="connsiteX3" fmla="*/ 0 w 7627778"/>
              <a:gd name="connsiteY3" fmla="*/ 6830625 h 6830625"/>
              <a:gd name="connsiteX4" fmla="*/ 4643856 w 7627778"/>
              <a:gd name="connsiteY4" fmla="*/ 387160 h 6830625"/>
              <a:gd name="connsiteX0" fmla="*/ 4643856 w 7627778"/>
              <a:gd name="connsiteY0" fmla="*/ 387160 h 6830625"/>
              <a:gd name="connsiteX1" fmla="*/ 7627778 w 7627778"/>
              <a:gd name="connsiteY1" fmla="*/ 0 h 6830625"/>
              <a:gd name="connsiteX2" fmla="*/ 7613924 w 7627778"/>
              <a:gd name="connsiteY2" fmla="*/ 6802970 h 6830625"/>
              <a:gd name="connsiteX3" fmla="*/ 0 w 7627778"/>
              <a:gd name="connsiteY3" fmla="*/ 6830625 h 6830625"/>
              <a:gd name="connsiteX4" fmla="*/ 4643856 w 7627778"/>
              <a:gd name="connsiteY4" fmla="*/ 387160 h 6830625"/>
              <a:gd name="connsiteX0" fmla="*/ 4339056 w 7627778"/>
              <a:gd name="connsiteY0" fmla="*/ 580740 h 6830625"/>
              <a:gd name="connsiteX1" fmla="*/ 7627778 w 7627778"/>
              <a:gd name="connsiteY1" fmla="*/ 0 h 6830625"/>
              <a:gd name="connsiteX2" fmla="*/ 7613924 w 7627778"/>
              <a:gd name="connsiteY2" fmla="*/ 6802970 h 6830625"/>
              <a:gd name="connsiteX3" fmla="*/ 0 w 7627778"/>
              <a:gd name="connsiteY3" fmla="*/ 6830625 h 6830625"/>
              <a:gd name="connsiteX4" fmla="*/ 4339056 w 7627778"/>
              <a:gd name="connsiteY4" fmla="*/ 580740 h 6830625"/>
              <a:gd name="connsiteX0" fmla="*/ 4339056 w 7627778"/>
              <a:gd name="connsiteY0" fmla="*/ 653725 h 6903610"/>
              <a:gd name="connsiteX1" fmla="*/ 7627778 w 7627778"/>
              <a:gd name="connsiteY1" fmla="*/ 72985 h 6903610"/>
              <a:gd name="connsiteX2" fmla="*/ 7613924 w 7627778"/>
              <a:gd name="connsiteY2" fmla="*/ 6875955 h 6903610"/>
              <a:gd name="connsiteX3" fmla="*/ 0 w 7627778"/>
              <a:gd name="connsiteY3" fmla="*/ 6903610 h 6903610"/>
              <a:gd name="connsiteX4" fmla="*/ 4339056 w 7627778"/>
              <a:gd name="connsiteY4" fmla="*/ 653725 h 6903610"/>
              <a:gd name="connsiteX0" fmla="*/ 3798728 w 7627778"/>
              <a:gd name="connsiteY0" fmla="*/ 1355063 h 6830625"/>
              <a:gd name="connsiteX1" fmla="*/ 7627778 w 7627778"/>
              <a:gd name="connsiteY1" fmla="*/ 0 h 6830625"/>
              <a:gd name="connsiteX2" fmla="*/ 7613924 w 7627778"/>
              <a:gd name="connsiteY2" fmla="*/ 6802970 h 6830625"/>
              <a:gd name="connsiteX3" fmla="*/ 0 w 7627778"/>
              <a:gd name="connsiteY3" fmla="*/ 6830625 h 6830625"/>
              <a:gd name="connsiteX4" fmla="*/ 3798728 w 7627778"/>
              <a:gd name="connsiteY4" fmla="*/ 1355063 h 6830625"/>
              <a:gd name="connsiteX0" fmla="*/ 3798728 w 7627778"/>
              <a:gd name="connsiteY0" fmla="*/ 1389169 h 6864731"/>
              <a:gd name="connsiteX1" fmla="*/ 7627778 w 7627778"/>
              <a:gd name="connsiteY1" fmla="*/ 34106 h 6864731"/>
              <a:gd name="connsiteX2" fmla="*/ 7613924 w 7627778"/>
              <a:gd name="connsiteY2" fmla="*/ 6837076 h 6864731"/>
              <a:gd name="connsiteX3" fmla="*/ 0 w 7627778"/>
              <a:gd name="connsiteY3" fmla="*/ 6864731 h 6864731"/>
              <a:gd name="connsiteX4" fmla="*/ 3798728 w 7627778"/>
              <a:gd name="connsiteY4" fmla="*/ 1389169 h 6864731"/>
              <a:gd name="connsiteX0" fmla="*/ 3784873 w 7627778"/>
              <a:gd name="connsiteY0" fmla="*/ 1320375 h 6906554"/>
              <a:gd name="connsiteX1" fmla="*/ 7627778 w 7627778"/>
              <a:gd name="connsiteY1" fmla="*/ 75929 h 6906554"/>
              <a:gd name="connsiteX2" fmla="*/ 7613924 w 7627778"/>
              <a:gd name="connsiteY2" fmla="*/ 6878899 h 6906554"/>
              <a:gd name="connsiteX3" fmla="*/ 0 w 7627778"/>
              <a:gd name="connsiteY3" fmla="*/ 6906554 h 6906554"/>
              <a:gd name="connsiteX4" fmla="*/ 3784873 w 7627778"/>
              <a:gd name="connsiteY4" fmla="*/ 1320375 h 6906554"/>
              <a:gd name="connsiteX0" fmla="*/ 3438509 w 7627778"/>
              <a:gd name="connsiteY0" fmla="*/ 1336923 h 6895448"/>
              <a:gd name="connsiteX1" fmla="*/ 7627778 w 7627778"/>
              <a:gd name="connsiteY1" fmla="*/ 64823 h 6895448"/>
              <a:gd name="connsiteX2" fmla="*/ 7613924 w 7627778"/>
              <a:gd name="connsiteY2" fmla="*/ 6867793 h 6895448"/>
              <a:gd name="connsiteX3" fmla="*/ 0 w 7627778"/>
              <a:gd name="connsiteY3" fmla="*/ 6895448 h 6895448"/>
              <a:gd name="connsiteX4" fmla="*/ 3438509 w 7627778"/>
              <a:gd name="connsiteY4" fmla="*/ 1336923 h 6895448"/>
              <a:gd name="connsiteX0" fmla="*/ 3438509 w 7627778"/>
              <a:gd name="connsiteY0" fmla="*/ 1291864 h 6850389"/>
              <a:gd name="connsiteX1" fmla="*/ 7627778 w 7627778"/>
              <a:gd name="connsiteY1" fmla="*/ 19764 h 6850389"/>
              <a:gd name="connsiteX2" fmla="*/ 7613924 w 7627778"/>
              <a:gd name="connsiteY2" fmla="*/ 6822734 h 6850389"/>
              <a:gd name="connsiteX3" fmla="*/ 0 w 7627778"/>
              <a:gd name="connsiteY3" fmla="*/ 6850389 h 6850389"/>
              <a:gd name="connsiteX4" fmla="*/ 3438509 w 7627778"/>
              <a:gd name="connsiteY4" fmla="*/ 1291864 h 6850389"/>
              <a:gd name="connsiteX0" fmla="*/ 3438509 w 7655487"/>
              <a:gd name="connsiteY0" fmla="*/ 1264740 h 6823265"/>
              <a:gd name="connsiteX1" fmla="*/ 7655487 w 7655487"/>
              <a:gd name="connsiteY1" fmla="*/ 34122 h 6823265"/>
              <a:gd name="connsiteX2" fmla="*/ 7613924 w 7655487"/>
              <a:gd name="connsiteY2" fmla="*/ 6795610 h 6823265"/>
              <a:gd name="connsiteX3" fmla="*/ 0 w 7655487"/>
              <a:gd name="connsiteY3" fmla="*/ 6823265 h 6823265"/>
              <a:gd name="connsiteX4" fmla="*/ 3438509 w 7655487"/>
              <a:gd name="connsiteY4" fmla="*/ 1264740 h 6823265"/>
              <a:gd name="connsiteX0" fmla="*/ 3438509 w 7655487"/>
              <a:gd name="connsiteY0" fmla="*/ 1348662 h 6907187"/>
              <a:gd name="connsiteX1" fmla="*/ 7655487 w 7655487"/>
              <a:gd name="connsiteY1" fmla="*/ 118044 h 6907187"/>
              <a:gd name="connsiteX2" fmla="*/ 7613924 w 7655487"/>
              <a:gd name="connsiteY2" fmla="*/ 6879532 h 6907187"/>
              <a:gd name="connsiteX3" fmla="*/ 0 w 7655487"/>
              <a:gd name="connsiteY3" fmla="*/ 6907187 h 6907187"/>
              <a:gd name="connsiteX4" fmla="*/ 3438509 w 7655487"/>
              <a:gd name="connsiteY4" fmla="*/ 1348662 h 6907187"/>
              <a:gd name="connsiteX0" fmla="*/ 3438509 w 7669341"/>
              <a:gd name="connsiteY0" fmla="*/ 1367324 h 6925849"/>
              <a:gd name="connsiteX1" fmla="*/ 7669341 w 7669341"/>
              <a:gd name="connsiteY1" fmla="*/ 109052 h 6925849"/>
              <a:gd name="connsiteX2" fmla="*/ 7613924 w 7669341"/>
              <a:gd name="connsiteY2" fmla="*/ 6898194 h 6925849"/>
              <a:gd name="connsiteX3" fmla="*/ 0 w 7669341"/>
              <a:gd name="connsiteY3" fmla="*/ 6925849 h 6925849"/>
              <a:gd name="connsiteX4" fmla="*/ 3438509 w 7669341"/>
              <a:gd name="connsiteY4" fmla="*/ 1367324 h 6925849"/>
              <a:gd name="connsiteX0" fmla="*/ 3812582 w 7669341"/>
              <a:gd name="connsiteY0" fmla="*/ 1176157 h 7052707"/>
              <a:gd name="connsiteX1" fmla="*/ 7669341 w 7669341"/>
              <a:gd name="connsiteY1" fmla="*/ 235910 h 7052707"/>
              <a:gd name="connsiteX2" fmla="*/ 7613924 w 7669341"/>
              <a:gd name="connsiteY2" fmla="*/ 7025052 h 7052707"/>
              <a:gd name="connsiteX3" fmla="*/ 0 w 7669341"/>
              <a:gd name="connsiteY3" fmla="*/ 7052707 h 7052707"/>
              <a:gd name="connsiteX4" fmla="*/ 3812582 w 7669341"/>
              <a:gd name="connsiteY4" fmla="*/ 1176157 h 7052707"/>
              <a:gd name="connsiteX0" fmla="*/ 3812582 w 7669341"/>
              <a:gd name="connsiteY0" fmla="*/ 1104277 h 6980827"/>
              <a:gd name="connsiteX1" fmla="*/ 7669341 w 7669341"/>
              <a:gd name="connsiteY1" fmla="*/ 164030 h 6980827"/>
              <a:gd name="connsiteX2" fmla="*/ 7613924 w 7669341"/>
              <a:gd name="connsiteY2" fmla="*/ 6953172 h 6980827"/>
              <a:gd name="connsiteX3" fmla="*/ 0 w 7669341"/>
              <a:gd name="connsiteY3" fmla="*/ 6980827 h 6980827"/>
              <a:gd name="connsiteX4" fmla="*/ 3812582 w 7669341"/>
              <a:gd name="connsiteY4" fmla="*/ 1104277 h 6980827"/>
              <a:gd name="connsiteX0" fmla="*/ 3812582 w 7669341"/>
              <a:gd name="connsiteY0" fmla="*/ 1122779 h 6999329"/>
              <a:gd name="connsiteX1" fmla="*/ 7669341 w 7669341"/>
              <a:gd name="connsiteY1" fmla="*/ 182532 h 6999329"/>
              <a:gd name="connsiteX2" fmla="*/ 7613924 w 7669341"/>
              <a:gd name="connsiteY2" fmla="*/ 6971674 h 6999329"/>
              <a:gd name="connsiteX3" fmla="*/ 0 w 7669341"/>
              <a:gd name="connsiteY3" fmla="*/ 6999329 h 6999329"/>
              <a:gd name="connsiteX4" fmla="*/ 3812582 w 7669341"/>
              <a:gd name="connsiteY4" fmla="*/ 1122779 h 6999329"/>
              <a:gd name="connsiteX0" fmla="*/ 5239600 w 7669341"/>
              <a:gd name="connsiteY0" fmla="*/ 757769 h 7560741"/>
              <a:gd name="connsiteX1" fmla="*/ 7669341 w 7669341"/>
              <a:gd name="connsiteY1" fmla="*/ 743944 h 7560741"/>
              <a:gd name="connsiteX2" fmla="*/ 7613924 w 7669341"/>
              <a:gd name="connsiteY2" fmla="*/ 7533086 h 7560741"/>
              <a:gd name="connsiteX3" fmla="*/ 0 w 7669341"/>
              <a:gd name="connsiteY3" fmla="*/ 7560741 h 7560741"/>
              <a:gd name="connsiteX4" fmla="*/ 5239600 w 7669341"/>
              <a:gd name="connsiteY4" fmla="*/ 757769 h 7560741"/>
              <a:gd name="connsiteX0" fmla="*/ 5239600 w 7669341"/>
              <a:gd name="connsiteY0" fmla="*/ 757769 h 7560741"/>
              <a:gd name="connsiteX1" fmla="*/ 7669341 w 7669341"/>
              <a:gd name="connsiteY1" fmla="*/ 743944 h 7560741"/>
              <a:gd name="connsiteX2" fmla="*/ 7613924 w 7669341"/>
              <a:gd name="connsiteY2" fmla="*/ 7533086 h 7560741"/>
              <a:gd name="connsiteX3" fmla="*/ 0 w 7669341"/>
              <a:gd name="connsiteY3" fmla="*/ 7560741 h 7560741"/>
              <a:gd name="connsiteX4" fmla="*/ 5239600 w 7669341"/>
              <a:gd name="connsiteY4" fmla="*/ 757769 h 7560741"/>
              <a:gd name="connsiteX0" fmla="*/ 5239600 w 7669341"/>
              <a:gd name="connsiteY0" fmla="*/ 40167 h 6843139"/>
              <a:gd name="connsiteX1" fmla="*/ 7669341 w 7669341"/>
              <a:gd name="connsiteY1" fmla="*/ 26342 h 6843139"/>
              <a:gd name="connsiteX2" fmla="*/ 7613924 w 7669341"/>
              <a:gd name="connsiteY2" fmla="*/ 6815484 h 6843139"/>
              <a:gd name="connsiteX3" fmla="*/ 0 w 7669341"/>
              <a:gd name="connsiteY3" fmla="*/ 6843139 h 6843139"/>
              <a:gd name="connsiteX4" fmla="*/ 5239600 w 7669341"/>
              <a:gd name="connsiteY4" fmla="*/ 40167 h 6843139"/>
              <a:gd name="connsiteX0" fmla="*/ 4823964 w 7669341"/>
              <a:gd name="connsiteY0" fmla="*/ 40167 h 6843139"/>
              <a:gd name="connsiteX1" fmla="*/ 7669341 w 7669341"/>
              <a:gd name="connsiteY1" fmla="*/ 26342 h 6843139"/>
              <a:gd name="connsiteX2" fmla="*/ 7613924 w 7669341"/>
              <a:gd name="connsiteY2" fmla="*/ 6815484 h 6843139"/>
              <a:gd name="connsiteX3" fmla="*/ 0 w 7669341"/>
              <a:gd name="connsiteY3" fmla="*/ 6843139 h 6843139"/>
              <a:gd name="connsiteX4" fmla="*/ 4823964 w 7669341"/>
              <a:gd name="connsiteY4" fmla="*/ 40167 h 6843139"/>
              <a:gd name="connsiteX0" fmla="*/ 4823964 w 7669341"/>
              <a:gd name="connsiteY0" fmla="*/ 40167 h 6843139"/>
              <a:gd name="connsiteX1" fmla="*/ 7669341 w 7669341"/>
              <a:gd name="connsiteY1" fmla="*/ 26342 h 6843139"/>
              <a:gd name="connsiteX2" fmla="*/ 7613924 w 7669341"/>
              <a:gd name="connsiteY2" fmla="*/ 6815484 h 6843139"/>
              <a:gd name="connsiteX3" fmla="*/ 0 w 7669341"/>
              <a:gd name="connsiteY3" fmla="*/ 6843139 h 6843139"/>
              <a:gd name="connsiteX4" fmla="*/ 4823964 w 7669341"/>
              <a:gd name="connsiteY4" fmla="*/ 40167 h 6843139"/>
              <a:gd name="connsiteX0" fmla="*/ 4546874 w 7392251"/>
              <a:gd name="connsiteY0" fmla="*/ 40167 h 6843139"/>
              <a:gd name="connsiteX1" fmla="*/ 7392251 w 7392251"/>
              <a:gd name="connsiteY1" fmla="*/ 26342 h 6843139"/>
              <a:gd name="connsiteX2" fmla="*/ 7336834 w 7392251"/>
              <a:gd name="connsiteY2" fmla="*/ 6815484 h 6843139"/>
              <a:gd name="connsiteX3" fmla="*/ 0 w 7392251"/>
              <a:gd name="connsiteY3" fmla="*/ 6843139 h 6843139"/>
              <a:gd name="connsiteX4" fmla="*/ 4546874 w 7392251"/>
              <a:gd name="connsiteY4" fmla="*/ 40167 h 6843139"/>
              <a:gd name="connsiteX0" fmla="*/ 4546874 w 7392251"/>
              <a:gd name="connsiteY0" fmla="*/ 40167 h 6843139"/>
              <a:gd name="connsiteX1" fmla="*/ 7392251 w 7392251"/>
              <a:gd name="connsiteY1" fmla="*/ 26342 h 6843139"/>
              <a:gd name="connsiteX2" fmla="*/ 7336834 w 7392251"/>
              <a:gd name="connsiteY2" fmla="*/ 6815484 h 6843139"/>
              <a:gd name="connsiteX3" fmla="*/ 0 w 7392251"/>
              <a:gd name="connsiteY3" fmla="*/ 6843139 h 6843139"/>
              <a:gd name="connsiteX4" fmla="*/ 4546874 w 7392251"/>
              <a:gd name="connsiteY4" fmla="*/ 40167 h 6843139"/>
              <a:gd name="connsiteX0" fmla="*/ 4546874 w 7392251"/>
              <a:gd name="connsiteY0" fmla="*/ 40167 h 6843139"/>
              <a:gd name="connsiteX1" fmla="*/ 7392251 w 7392251"/>
              <a:gd name="connsiteY1" fmla="*/ 26342 h 6843139"/>
              <a:gd name="connsiteX2" fmla="*/ 7336834 w 7392251"/>
              <a:gd name="connsiteY2" fmla="*/ 6815484 h 6843139"/>
              <a:gd name="connsiteX3" fmla="*/ 0 w 7392251"/>
              <a:gd name="connsiteY3" fmla="*/ 6843139 h 6843139"/>
              <a:gd name="connsiteX4" fmla="*/ 4546874 w 7392251"/>
              <a:gd name="connsiteY4" fmla="*/ 40167 h 6843139"/>
              <a:gd name="connsiteX0" fmla="*/ 4519165 w 7392251"/>
              <a:gd name="connsiteY0" fmla="*/ 29729 h 6846527"/>
              <a:gd name="connsiteX1" fmla="*/ 7392251 w 7392251"/>
              <a:gd name="connsiteY1" fmla="*/ 29730 h 6846527"/>
              <a:gd name="connsiteX2" fmla="*/ 7336834 w 7392251"/>
              <a:gd name="connsiteY2" fmla="*/ 6818872 h 6846527"/>
              <a:gd name="connsiteX3" fmla="*/ 0 w 7392251"/>
              <a:gd name="connsiteY3" fmla="*/ 6846527 h 6846527"/>
              <a:gd name="connsiteX4" fmla="*/ 4519165 w 7392251"/>
              <a:gd name="connsiteY4" fmla="*/ 29729 h 6846527"/>
              <a:gd name="connsiteX0" fmla="*/ 4519165 w 7392251"/>
              <a:gd name="connsiteY0" fmla="*/ 33229 h 6850027"/>
              <a:gd name="connsiteX1" fmla="*/ 7392251 w 7392251"/>
              <a:gd name="connsiteY1" fmla="*/ 33230 h 6850027"/>
              <a:gd name="connsiteX2" fmla="*/ 7336834 w 7392251"/>
              <a:gd name="connsiteY2" fmla="*/ 6822372 h 6850027"/>
              <a:gd name="connsiteX3" fmla="*/ 0 w 7392251"/>
              <a:gd name="connsiteY3" fmla="*/ 6850027 h 6850027"/>
              <a:gd name="connsiteX4" fmla="*/ 4519165 w 7392251"/>
              <a:gd name="connsiteY4" fmla="*/ 33229 h 6850027"/>
              <a:gd name="connsiteX0" fmla="*/ 4519165 w 7392251"/>
              <a:gd name="connsiteY0" fmla="*/ 33229 h 6850027"/>
              <a:gd name="connsiteX1" fmla="*/ 7392251 w 7392251"/>
              <a:gd name="connsiteY1" fmla="*/ 33230 h 6850027"/>
              <a:gd name="connsiteX2" fmla="*/ 7336834 w 7392251"/>
              <a:gd name="connsiteY2" fmla="*/ 6822372 h 6850027"/>
              <a:gd name="connsiteX3" fmla="*/ 0 w 7392251"/>
              <a:gd name="connsiteY3" fmla="*/ 6850027 h 6850027"/>
              <a:gd name="connsiteX4" fmla="*/ 4519165 w 7392251"/>
              <a:gd name="connsiteY4" fmla="*/ 33229 h 6850027"/>
              <a:gd name="connsiteX0" fmla="*/ 4532728 w 7392251"/>
              <a:gd name="connsiteY0" fmla="*/ 0 h 6858196"/>
              <a:gd name="connsiteX1" fmla="*/ 7392251 w 7392251"/>
              <a:gd name="connsiteY1" fmla="*/ 41399 h 6858196"/>
              <a:gd name="connsiteX2" fmla="*/ 7336834 w 7392251"/>
              <a:gd name="connsiteY2" fmla="*/ 6830541 h 6858196"/>
              <a:gd name="connsiteX3" fmla="*/ 0 w 7392251"/>
              <a:gd name="connsiteY3" fmla="*/ 6858196 h 6858196"/>
              <a:gd name="connsiteX4" fmla="*/ 4532728 w 7392251"/>
              <a:gd name="connsiteY4" fmla="*/ 0 h 6858196"/>
              <a:gd name="connsiteX0" fmla="*/ 4532728 w 7336834"/>
              <a:gd name="connsiteY0" fmla="*/ 0 h 6858196"/>
              <a:gd name="connsiteX1" fmla="*/ 5726747 w 7336834"/>
              <a:gd name="connsiteY1" fmla="*/ 9629 h 6858196"/>
              <a:gd name="connsiteX2" fmla="*/ 7336834 w 7336834"/>
              <a:gd name="connsiteY2" fmla="*/ 6830541 h 6858196"/>
              <a:gd name="connsiteX3" fmla="*/ 0 w 7336834"/>
              <a:gd name="connsiteY3" fmla="*/ 6858196 h 6858196"/>
              <a:gd name="connsiteX4" fmla="*/ 4532728 w 7336834"/>
              <a:gd name="connsiteY4" fmla="*/ 0 h 6858196"/>
              <a:gd name="connsiteX0" fmla="*/ 4532728 w 5726747"/>
              <a:gd name="connsiteY0" fmla="*/ 0 h 6858196"/>
              <a:gd name="connsiteX1" fmla="*/ 5726747 w 5726747"/>
              <a:gd name="connsiteY1" fmla="*/ 9629 h 6858196"/>
              <a:gd name="connsiteX2" fmla="*/ 4692847 w 5726747"/>
              <a:gd name="connsiteY2" fmla="*/ 6851722 h 6858196"/>
              <a:gd name="connsiteX3" fmla="*/ 0 w 5726747"/>
              <a:gd name="connsiteY3" fmla="*/ 6858196 h 6858196"/>
              <a:gd name="connsiteX4" fmla="*/ 4532728 w 5726747"/>
              <a:gd name="connsiteY4" fmla="*/ 0 h 6858196"/>
              <a:gd name="connsiteX0" fmla="*/ 4532728 w 4914814"/>
              <a:gd name="connsiteY0" fmla="*/ 0 h 6858196"/>
              <a:gd name="connsiteX1" fmla="*/ 4914814 w 4914814"/>
              <a:gd name="connsiteY1" fmla="*/ 20220 h 6858196"/>
              <a:gd name="connsiteX2" fmla="*/ 4692847 w 4914814"/>
              <a:gd name="connsiteY2" fmla="*/ 6851722 h 6858196"/>
              <a:gd name="connsiteX3" fmla="*/ 0 w 4914814"/>
              <a:gd name="connsiteY3" fmla="*/ 6858196 h 6858196"/>
              <a:gd name="connsiteX4" fmla="*/ 4532728 w 4914814"/>
              <a:gd name="connsiteY4" fmla="*/ 0 h 6858196"/>
              <a:gd name="connsiteX0" fmla="*/ 4532728 w 4692847"/>
              <a:gd name="connsiteY0" fmla="*/ 0 h 6858196"/>
              <a:gd name="connsiteX1" fmla="*/ 4633760 w 4692847"/>
              <a:gd name="connsiteY1" fmla="*/ 20220 h 6858196"/>
              <a:gd name="connsiteX2" fmla="*/ 4692847 w 4692847"/>
              <a:gd name="connsiteY2" fmla="*/ 6851722 h 6858196"/>
              <a:gd name="connsiteX3" fmla="*/ 0 w 4692847"/>
              <a:gd name="connsiteY3" fmla="*/ 6858196 h 6858196"/>
              <a:gd name="connsiteX4" fmla="*/ 4532728 w 4692847"/>
              <a:gd name="connsiteY4" fmla="*/ 0 h 6858196"/>
              <a:gd name="connsiteX0" fmla="*/ 4532728 w 4692847"/>
              <a:gd name="connsiteY0" fmla="*/ 0 h 6858196"/>
              <a:gd name="connsiteX1" fmla="*/ 4388645 w 4692847"/>
              <a:gd name="connsiteY1" fmla="*/ 20220 h 6858196"/>
              <a:gd name="connsiteX2" fmla="*/ 4692847 w 4692847"/>
              <a:gd name="connsiteY2" fmla="*/ 6851722 h 6858196"/>
              <a:gd name="connsiteX3" fmla="*/ 0 w 4692847"/>
              <a:gd name="connsiteY3" fmla="*/ 6858196 h 6858196"/>
              <a:gd name="connsiteX4" fmla="*/ 4532728 w 4692847"/>
              <a:gd name="connsiteY4" fmla="*/ 0 h 6858196"/>
              <a:gd name="connsiteX0" fmla="*/ 4532728 w 4708362"/>
              <a:gd name="connsiteY0" fmla="*/ 1465 h 6859661"/>
              <a:gd name="connsiteX1" fmla="*/ 4708362 w 4708362"/>
              <a:gd name="connsiteY1" fmla="*/ 0 h 6859661"/>
              <a:gd name="connsiteX2" fmla="*/ 4692847 w 4708362"/>
              <a:gd name="connsiteY2" fmla="*/ 6853187 h 6859661"/>
              <a:gd name="connsiteX3" fmla="*/ 0 w 4708362"/>
              <a:gd name="connsiteY3" fmla="*/ 6859661 h 6859661"/>
              <a:gd name="connsiteX4" fmla="*/ 4532728 w 4708362"/>
              <a:gd name="connsiteY4" fmla="*/ 1465 h 68596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08362" h="6859661">
                <a:moveTo>
                  <a:pt x="4532728" y="1465"/>
                </a:moveTo>
                <a:lnTo>
                  <a:pt x="4708362" y="0"/>
                </a:lnTo>
                <a:cubicBezTo>
                  <a:pt x="4703190" y="2284396"/>
                  <a:pt x="4698019" y="4568791"/>
                  <a:pt x="4692847" y="6853187"/>
                </a:cubicBezTo>
                <a:lnTo>
                  <a:pt x="0" y="6859661"/>
                </a:lnTo>
                <a:cubicBezTo>
                  <a:pt x="2984206" y="886320"/>
                  <a:pt x="3003249" y="15292"/>
                  <a:pt x="4532728" y="1465"/>
                </a:cubicBezTo>
                <a:close/>
              </a:path>
            </a:pathLst>
          </a:custGeom>
          <a:solidFill>
            <a:schemeClr val="bg1">
              <a:lumMod val="75000"/>
            </a:schemeClr>
          </a:solidFill>
        </p:spPr>
        <p:txBody>
          <a:bodyPr wrap="square">
            <a:noAutofit/>
          </a:bodyPr>
          <a:lstStyle/>
          <a:p>
            <a:endParaRPr lang="en-US" dirty="0"/>
          </a:p>
        </p:txBody>
      </p:sp>
    </p:spTree>
    <p:extLst>
      <p:ext uri="{BB962C8B-B14F-4D97-AF65-F5344CB8AC3E}">
        <p14:creationId xmlns:p14="http://schemas.microsoft.com/office/powerpoint/2010/main" val="369197198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A8746A-90A0-2B4E-BD81-6F268155B357}"/>
              </a:ext>
            </a:extLst>
          </p:cNvPr>
          <p:cNvSpPr>
            <a:spLocks noGrp="1"/>
          </p:cNvSpPr>
          <p:nvPr>
            <p:ph type="title"/>
          </p:nvPr>
        </p:nvSpPr>
        <p:spPr>
          <a:xfrm>
            <a:off x="417442" y="1709738"/>
            <a:ext cx="10930008" cy="2852737"/>
          </a:xfrm>
        </p:spPr>
        <p:txBody>
          <a:bodyPr anchor="b"/>
          <a:lstStyle>
            <a:lvl1pPr>
              <a:defRPr sz="6000"/>
            </a:lvl1pPr>
          </a:lstStyle>
          <a:p>
            <a:r>
              <a:rPr lang="en-US" dirty="0"/>
              <a:t>Click to edit Master title style</a:t>
            </a:r>
          </a:p>
        </p:txBody>
      </p:sp>
      <p:sp>
        <p:nvSpPr>
          <p:cNvPr id="3" name="Text Placeholder 2">
            <a:extLst>
              <a:ext uri="{FF2B5EF4-FFF2-40B4-BE49-F238E27FC236}">
                <a16:creationId xmlns:a16="http://schemas.microsoft.com/office/drawing/2014/main" id="{5813B529-8DC1-084E-BA78-6135912FE8D1}"/>
              </a:ext>
            </a:extLst>
          </p:cNvPr>
          <p:cNvSpPr>
            <a:spLocks noGrp="1"/>
          </p:cNvSpPr>
          <p:nvPr>
            <p:ph type="body" idx="1"/>
          </p:nvPr>
        </p:nvSpPr>
        <p:spPr>
          <a:xfrm>
            <a:off x="417442" y="4589463"/>
            <a:ext cx="10930008" cy="1500187"/>
          </a:xfrm>
        </p:spPr>
        <p:txBody>
          <a:bodyPr/>
          <a:lstStyle>
            <a:lvl1pPr marL="0" indent="0">
              <a:buNone/>
              <a:defRPr sz="2400">
                <a:solidFill>
                  <a:srgbClr val="835C2F"/>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6" name="Slide Number Placeholder 5">
            <a:extLst>
              <a:ext uri="{FF2B5EF4-FFF2-40B4-BE49-F238E27FC236}">
                <a16:creationId xmlns:a16="http://schemas.microsoft.com/office/drawing/2014/main" id="{50575F1B-3A1E-F647-9117-002BA82FA75D}"/>
              </a:ext>
            </a:extLst>
          </p:cNvPr>
          <p:cNvSpPr>
            <a:spLocks noGrp="1"/>
          </p:cNvSpPr>
          <p:nvPr>
            <p:ph type="sldNum" sz="quarter" idx="12"/>
          </p:nvPr>
        </p:nvSpPr>
        <p:spPr/>
        <p:txBody>
          <a:bodyPr/>
          <a:lstStyle/>
          <a:p>
            <a:fld id="{F32B1D3B-AE3D-1E40-A0D2-3E32FC67085E}" type="slidenum">
              <a:rPr lang="en-US" smtClean="0"/>
              <a:t>‹#›</a:t>
            </a:fld>
            <a:endParaRPr lang="en-US"/>
          </a:p>
        </p:txBody>
      </p:sp>
    </p:spTree>
    <p:extLst>
      <p:ext uri="{BB962C8B-B14F-4D97-AF65-F5344CB8AC3E}">
        <p14:creationId xmlns:p14="http://schemas.microsoft.com/office/powerpoint/2010/main" val="89712497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Section Header">
    <p:bg>
      <p:bgPr>
        <a:solidFill>
          <a:srgbClr val="0F1336"/>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A8746A-90A0-2B4E-BD81-6F268155B357}"/>
              </a:ext>
            </a:extLst>
          </p:cNvPr>
          <p:cNvSpPr>
            <a:spLocks noGrp="1"/>
          </p:cNvSpPr>
          <p:nvPr>
            <p:ph type="title"/>
          </p:nvPr>
        </p:nvSpPr>
        <p:spPr>
          <a:xfrm>
            <a:off x="417442" y="1709738"/>
            <a:ext cx="10930008" cy="2852737"/>
          </a:xfrm>
        </p:spPr>
        <p:txBody>
          <a:bodyPr anchor="b"/>
          <a:lstStyle>
            <a:lvl1pPr>
              <a:defRPr sz="6000">
                <a:solidFill>
                  <a:srgbClr val="835C2F"/>
                </a:solidFill>
              </a:defRPr>
            </a:lvl1pPr>
          </a:lstStyle>
          <a:p>
            <a:r>
              <a:rPr lang="en-US" dirty="0"/>
              <a:t>Click to edit Master title style</a:t>
            </a:r>
          </a:p>
        </p:txBody>
      </p:sp>
      <p:sp>
        <p:nvSpPr>
          <p:cNvPr id="3" name="Text Placeholder 2">
            <a:extLst>
              <a:ext uri="{FF2B5EF4-FFF2-40B4-BE49-F238E27FC236}">
                <a16:creationId xmlns:a16="http://schemas.microsoft.com/office/drawing/2014/main" id="{5813B529-8DC1-084E-BA78-6135912FE8D1}"/>
              </a:ext>
            </a:extLst>
          </p:cNvPr>
          <p:cNvSpPr>
            <a:spLocks noGrp="1"/>
          </p:cNvSpPr>
          <p:nvPr>
            <p:ph type="body" idx="1"/>
          </p:nvPr>
        </p:nvSpPr>
        <p:spPr>
          <a:xfrm>
            <a:off x="417442" y="4589463"/>
            <a:ext cx="10930008" cy="1500187"/>
          </a:xfr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6" name="Slide Number Placeholder 5">
            <a:extLst>
              <a:ext uri="{FF2B5EF4-FFF2-40B4-BE49-F238E27FC236}">
                <a16:creationId xmlns:a16="http://schemas.microsoft.com/office/drawing/2014/main" id="{50575F1B-3A1E-F647-9117-002BA82FA75D}"/>
              </a:ext>
            </a:extLst>
          </p:cNvPr>
          <p:cNvSpPr>
            <a:spLocks noGrp="1"/>
          </p:cNvSpPr>
          <p:nvPr>
            <p:ph type="sldNum" sz="quarter" idx="12"/>
          </p:nvPr>
        </p:nvSpPr>
        <p:spPr/>
        <p:txBody>
          <a:bodyPr/>
          <a:lstStyle/>
          <a:p>
            <a:fld id="{F32B1D3B-AE3D-1E40-A0D2-3E32FC67085E}" type="slidenum">
              <a:rPr lang="en-US" smtClean="0"/>
              <a:t>‹#›</a:t>
            </a:fld>
            <a:endParaRPr lang="en-US"/>
          </a:p>
        </p:txBody>
      </p:sp>
      <p:sp>
        <p:nvSpPr>
          <p:cNvPr id="9" name="Rectangle 8">
            <a:extLst>
              <a:ext uri="{FF2B5EF4-FFF2-40B4-BE49-F238E27FC236}">
                <a16:creationId xmlns:a16="http://schemas.microsoft.com/office/drawing/2014/main" id="{F17C3511-CD3D-F04A-8A67-6D2456ECCAF9}"/>
              </a:ext>
            </a:extLst>
          </p:cNvPr>
          <p:cNvSpPr/>
          <p:nvPr userDrawn="1"/>
        </p:nvSpPr>
        <p:spPr>
          <a:xfrm>
            <a:off x="44450" y="6330281"/>
            <a:ext cx="1463675" cy="464219"/>
          </a:xfrm>
          <a:prstGeom prst="rect">
            <a:avLst/>
          </a:prstGeom>
          <a:solidFill>
            <a:srgbClr val="0F13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A black and white logo&#10;&#10;Description automatically generated with medium confidence">
            <a:extLst>
              <a:ext uri="{FF2B5EF4-FFF2-40B4-BE49-F238E27FC236}">
                <a16:creationId xmlns:a16="http://schemas.microsoft.com/office/drawing/2014/main" id="{DCCDAA35-3F32-CA45-9D64-03263C1C99E1}"/>
              </a:ext>
            </a:extLst>
          </p:cNvPr>
          <p:cNvPicPr>
            <a:picLocks noChangeAspect="1"/>
          </p:cNvPicPr>
          <p:nvPr userDrawn="1"/>
        </p:nvPicPr>
        <p:blipFill rotWithShape="1">
          <a:blip r:embed="rId2"/>
          <a:srcRect l="56953" t="6872" b="37083"/>
          <a:stretch/>
        </p:blipFill>
        <p:spPr>
          <a:xfrm>
            <a:off x="310789" y="6442075"/>
            <a:ext cx="875487" cy="276225"/>
          </a:xfrm>
          <a:prstGeom prst="rect">
            <a:avLst/>
          </a:prstGeom>
        </p:spPr>
      </p:pic>
    </p:spTree>
    <p:extLst>
      <p:ext uri="{BB962C8B-B14F-4D97-AF65-F5344CB8AC3E}">
        <p14:creationId xmlns:p14="http://schemas.microsoft.com/office/powerpoint/2010/main" val="366272856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10" name="Round Single Corner Rectangle 7">
            <a:extLst>
              <a:ext uri="{FF2B5EF4-FFF2-40B4-BE49-F238E27FC236}">
                <a16:creationId xmlns:a16="http://schemas.microsoft.com/office/drawing/2014/main" id="{7F7C2494-76D2-D847-9B03-DD0CC8C5BCAE}"/>
              </a:ext>
            </a:extLst>
          </p:cNvPr>
          <p:cNvSpPr/>
          <p:nvPr userDrawn="1"/>
        </p:nvSpPr>
        <p:spPr>
          <a:xfrm>
            <a:off x="-14068" y="-69188"/>
            <a:ext cx="9200774" cy="6996375"/>
          </a:xfrm>
          <a:custGeom>
            <a:avLst/>
            <a:gdLst>
              <a:gd name="connsiteX0" fmla="*/ 0 w 3604591"/>
              <a:gd name="connsiteY0" fmla="*/ 0 h 6858000"/>
              <a:gd name="connsiteX1" fmla="*/ 3003814 w 3604591"/>
              <a:gd name="connsiteY1" fmla="*/ 0 h 6858000"/>
              <a:gd name="connsiteX2" fmla="*/ 3604591 w 3604591"/>
              <a:gd name="connsiteY2" fmla="*/ 600777 h 6858000"/>
              <a:gd name="connsiteX3" fmla="*/ 3604591 w 3604591"/>
              <a:gd name="connsiteY3" fmla="*/ 6858000 h 6858000"/>
              <a:gd name="connsiteX4" fmla="*/ 0 w 3604591"/>
              <a:gd name="connsiteY4" fmla="*/ 6858000 h 6858000"/>
              <a:gd name="connsiteX5" fmla="*/ 0 w 3604591"/>
              <a:gd name="connsiteY5" fmla="*/ 0 h 6858000"/>
              <a:gd name="connsiteX0" fmla="*/ 0 w 8365435"/>
              <a:gd name="connsiteY0" fmla="*/ 0 h 6858000"/>
              <a:gd name="connsiteX1" fmla="*/ 3003814 w 8365435"/>
              <a:gd name="connsiteY1" fmla="*/ 0 h 6858000"/>
              <a:gd name="connsiteX2" fmla="*/ 3604591 w 8365435"/>
              <a:gd name="connsiteY2" fmla="*/ 600777 h 6858000"/>
              <a:gd name="connsiteX3" fmla="*/ 8365435 w 8365435"/>
              <a:gd name="connsiteY3" fmla="*/ 6848061 h 6858000"/>
              <a:gd name="connsiteX4" fmla="*/ 0 w 8365435"/>
              <a:gd name="connsiteY4" fmla="*/ 6858000 h 6858000"/>
              <a:gd name="connsiteX5" fmla="*/ 0 w 8365435"/>
              <a:gd name="connsiteY5" fmla="*/ 0 h 6858000"/>
              <a:gd name="connsiteX0" fmla="*/ 0 w 8365435"/>
              <a:gd name="connsiteY0" fmla="*/ 0 h 6858000"/>
              <a:gd name="connsiteX1" fmla="*/ 3003814 w 8365435"/>
              <a:gd name="connsiteY1" fmla="*/ 0 h 6858000"/>
              <a:gd name="connsiteX2" fmla="*/ 3594652 w 8365435"/>
              <a:gd name="connsiteY2" fmla="*/ 610716 h 6858000"/>
              <a:gd name="connsiteX3" fmla="*/ 8365435 w 8365435"/>
              <a:gd name="connsiteY3" fmla="*/ 6848061 h 6858000"/>
              <a:gd name="connsiteX4" fmla="*/ 0 w 8365435"/>
              <a:gd name="connsiteY4" fmla="*/ 6858000 h 6858000"/>
              <a:gd name="connsiteX5" fmla="*/ 0 w 8365435"/>
              <a:gd name="connsiteY5" fmla="*/ 0 h 6858000"/>
              <a:gd name="connsiteX0" fmla="*/ 0 w 8365435"/>
              <a:gd name="connsiteY0" fmla="*/ 9939 h 6867939"/>
              <a:gd name="connsiteX1" fmla="*/ 2566493 w 8365435"/>
              <a:gd name="connsiteY1" fmla="*/ 0 h 6867939"/>
              <a:gd name="connsiteX2" fmla="*/ 3594652 w 8365435"/>
              <a:gd name="connsiteY2" fmla="*/ 620655 h 6867939"/>
              <a:gd name="connsiteX3" fmla="*/ 8365435 w 8365435"/>
              <a:gd name="connsiteY3" fmla="*/ 6858000 h 6867939"/>
              <a:gd name="connsiteX4" fmla="*/ 0 w 8365435"/>
              <a:gd name="connsiteY4" fmla="*/ 6867939 h 6867939"/>
              <a:gd name="connsiteX5" fmla="*/ 0 w 8365435"/>
              <a:gd name="connsiteY5" fmla="*/ 9939 h 6867939"/>
              <a:gd name="connsiteX0" fmla="*/ 0 w 8365435"/>
              <a:gd name="connsiteY0" fmla="*/ 10740 h 6868740"/>
              <a:gd name="connsiteX1" fmla="*/ 2566493 w 8365435"/>
              <a:gd name="connsiteY1" fmla="*/ 801 h 6868740"/>
              <a:gd name="connsiteX2" fmla="*/ 3594652 w 8365435"/>
              <a:gd name="connsiteY2" fmla="*/ 621456 h 6868740"/>
              <a:gd name="connsiteX3" fmla="*/ 8365435 w 8365435"/>
              <a:gd name="connsiteY3" fmla="*/ 6858801 h 6868740"/>
              <a:gd name="connsiteX4" fmla="*/ 0 w 8365435"/>
              <a:gd name="connsiteY4" fmla="*/ 6868740 h 6868740"/>
              <a:gd name="connsiteX5" fmla="*/ 0 w 8365435"/>
              <a:gd name="connsiteY5" fmla="*/ 10740 h 6868740"/>
              <a:gd name="connsiteX0" fmla="*/ 0 w 8365435"/>
              <a:gd name="connsiteY0" fmla="*/ 19841 h 6877841"/>
              <a:gd name="connsiteX1" fmla="*/ 2566493 w 8365435"/>
              <a:gd name="connsiteY1" fmla="*/ 9902 h 6877841"/>
              <a:gd name="connsiteX2" fmla="*/ 3594652 w 8365435"/>
              <a:gd name="connsiteY2" fmla="*/ 630557 h 6877841"/>
              <a:gd name="connsiteX3" fmla="*/ 8365435 w 8365435"/>
              <a:gd name="connsiteY3" fmla="*/ 6867902 h 6877841"/>
              <a:gd name="connsiteX4" fmla="*/ 0 w 8365435"/>
              <a:gd name="connsiteY4" fmla="*/ 6877841 h 6877841"/>
              <a:gd name="connsiteX5" fmla="*/ 0 w 8365435"/>
              <a:gd name="connsiteY5" fmla="*/ 19841 h 6877841"/>
              <a:gd name="connsiteX0" fmla="*/ 0 w 8365435"/>
              <a:gd name="connsiteY0" fmla="*/ 9939 h 6867939"/>
              <a:gd name="connsiteX1" fmla="*/ 2566493 w 8365435"/>
              <a:gd name="connsiteY1" fmla="*/ 0 h 6867939"/>
              <a:gd name="connsiteX2" fmla="*/ 3733800 w 8365435"/>
              <a:gd name="connsiteY2" fmla="*/ 809499 h 6867939"/>
              <a:gd name="connsiteX3" fmla="*/ 8365435 w 8365435"/>
              <a:gd name="connsiteY3" fmla="*/ 6858000 h 6867939"/>
              <a:gd name="connsiteX4" fmla="*/ 0 w 8365435"/>
              <a:gd name="connsiteY4" fmla="*/ 6867939 h 6867939"/>
              <a:gd name="connsiteX5" fmla="*/ 0 w 8365435"/>
              <a:gd name="connsiteY5" fmla="*/ 9939 h 6867939"/>
              <a:gd name="connsiteX0" fmla="*/ 0 w 8365435"/>
              <a:gd name="connsiteY0" fmla="*/ 19878 h 6877878"/>
              <a:gd name="connsiteX1" fmla="*/ 2337893 w 8365435"/>
              <a:gd name="connsiteY1" fmla="*/ 0 h 6877878"/>
              <a:gd name="connsiteX2" fmla="*/ 3733800 w 8365435"/>
              <a:gd name="connsiteY2" fmla="*/ 819438 h 6877878"/>
              <a:gd name="connsiteX3" fmla="*/ 8365435 w 8365435"/>
              <a:gd name="connsiteY3" fmla="*/ 6867939 h 6877878"/>
              <a:gd name="connsiteX4" fmla="*/ 0 w 8365435"/>
              <a:gd name="connsiteY4" fmla="*/ 6877878 h 6877878"/>
              <a:gd name="connsiteX5" fmla="*/ 0 w 8365435"/>
              <a:gd name="connsiteY5" fmla="*/ 19878 h 6877878"/>
              <a:gd name="connsiteX0" fmla="*/ 0 w 8365435"/>
              <a:gd name="connsiteY0" fmla="*/ 19878 h 6877878"/>
              <a:gd name="connsiteX1" fmla="*/ 2337893 w 8365435"/>
              <a:gd name="connsiteY1" fmla="*/ 0 h 6877878"/>
              <a:gd name="connsiteX2" fmla="*/ 3733800 w 8365435"/>
              <a:gd name="connsiteY2" fmla="*/ 819438 h 6877878"/>
              <a:gd name="connsiteX3" fmla="*/ 8365435 w 8365435"/>
              <a:gd name="connsiteY3" fmla="*/ 6867939 h 6877878"/>
              <a:gd name="connsiteX4" fmla="*/ 0 w 8365435"/>
              <a:gd name="connsiteY4" fmla="*/ 6877878 h 6877878"/>
              <a:gd name="connsiteX5" fmla="*/ 0 w 8365435"/>
              <a:gd name="connsiteY5" fmla="*/ 19878 h 6877878"/>
              <a:gd name="connsiteX0" fmla="*/ 0 w 8365435"/>
              <a:gd name="connsiteY0" fmla="*/ 20705 h 6878705"/>
              <a:gd name="connsiteX1" fmla="*/ 2337893 w 8365435"/>
              <a:gd name="connsiteY1" fmla="*/ 827 h 6878705"/>
              <a:gd name="connsiteX2" fmla="*/ 3733800 w 8365435"/>
              <a:gd name="connsiteY2" fmla="*/ 820265 h 6878705"/>
              <a:gd name="connsiteX3" fmla="*/ 8365435 w 8365435"/>
              <a:gd name="connsiteY3" fmla="*/ 6868766 h 6878705"/>
              <a:gd name="connsiteX4" fmla="*/ 0 w 8365435"/>
              <a:gd name="connsiteY4" fmla="*/ 6878705 h 6878705"/>
              <a:gd name="connsiteX5" fmla="*/ 0 w 8365435"/>
              <a:gd name="connsiteY5" fmla="*/ 20705 h 6878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365435" h="6878705">
                <a:moveTo>
                  <a:pt x="0" y="20705"/>
                </a:moveTo>
                <a:lnTo>
                  <a:pt x="2337893" y="827"/>
                </a:lnTo>
                <a:cubicBezTo>
                  <a:pt x="2957928" y="827"/>
                  <a:pt x="3008243" y="-58188"/>
                  <a:pt x="3733800" y="820265"/>
                </a:cubicBezTo>
                <a:lnTo>
                  <a:pt x="8365435" y="6868766"/>
                </a:lnTo>
                <a:lnTo>
                  <a:pt x="0" y="6878705"/>
                </a:lnTo>
                <a:lnTo>
                  <a:pt x="0" y="20705"/>
                </a:lnTo>
                <a:close/>
              </a:path>
            </a:pathLst>
          </a:custGeom>
          <a:solidFill>
            <a:srgbClr val="0F13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a:extLst>
              <a:ext uri="{FF2B5EF4-FFF2-40B4-BE49-F238E27FC236}">
                <a16:creationId xmlns:a16="http://schemas.microsoft.com/office/drawing/2014/main" id="{BE70CE6E-948B-4D4B-879C-C79673AA46CB}"/>
              </a:ext>
            </a:extLst>
          </p:cNvPr>
          <p:cNvSpPr>
            <a:spLocks noGrp="1"/>
          </p:cNvSpPr>
          <p:nvPr>
            <p:ph type="sldNum" sz="quarter" idx="12"/>
          </p:nvPr>
        </p:nvSpPr>
        <p:spPr/>
        <p:txBody>
          <a:bodyPr/>
          <a:lstStyle/>
          <a:p>
            <a:fld id="{F32B1D3B-AE3D-1E40-A0D2-3E32FC67085E}" type="slidenum">
              <a:rPr lang="en-US" smtClean="0"/>
              <a:t>‹#›</a:t>
            </a:fld>
            <a:endParaRPr lang="en-US"/>
          </a:p>
        </p:txBody>
      </p:sp>
      <p:sp>
        <p:nvSpPr>
          <p:cNvPr id="8" name="Title Placeholder 1">
            <a:extLst>
              <a:ext uri="{FF2B5EF4-FFF2-40B4-BE49-F238E27FC236}">
                <a16:creationId xmlns:a16="http://schemas.microsoft.com/office/drawing/2014/main" id="{1C906FEA-9F13-7C4B-994F-08C0001F67C7}"/>
              </a:ext>
            </a:extLst>
          </p:cNvPr>
          <p:cNvSpPr>
            <a:spLocks noGrp="1"/>
          </p:cNvSpPr>
          <p:nvPr>
            <p:ph type="title"/>
          </p:nvPr>
        </p:nvSpPr>
        <p:spPr>
          <a:xfrm>
            <a:off x="417442" y="546100"/>
            <a:ext cx="3831001" cy="1353038"/>
          </a:xfrm>
          <a:prstGeom prst="rect">
            <a:avLst/>
          </a:prstGeom>
        </p:spPr>
        <p:txBody>
          <a:bodyPr vert="horz" lIns="91440" tIns="45720" rIns="91440" bIns="45720" rtlCol="0" anchor="b">
            <a:normAutofit/>
          </a:bodyPr>
          <a:lstStyle>
            <a:lvl1pPr>
              <a:defRPr>
                <a:solidFill>
                  <a:schemeClr val="bg1"/>
                </a:solidFill>
              </a:defRPr>
            </a:lvl1pPr>
          </a:lstStyle>
          <a:p>
            <a:r>
              <a:rPr lang="en-US" dirty="0"/>
              <a:t>Click to edit Master title style</a:t>
            </a:r>
          </a:p>
        </p:txBody>
      </p:sp>
      <p:sp>
        <p:nvSpPr>
          <p:cNvPr id="7" name="Picture Placeholder 2">
            <a:extLst>
              <a:ext uri="{FF2B5EF4-FFF2-40B4-BE49-F238E27FC236}">
                <a16:creationId xmlns:a16="http://schemas.microsoft.com/office/drawing/2014/main" id="{5F4C4763-362D-0543-A62E-ABF01D3C154E}"/>
              </a:ext>
            </a:extLst>
          </p:cNvPr>
          <p:cNvSpPr>
            <a:spLocks noGrp="1"/>
          </p:cNvSpPr>
          <p:nvPr>
            <p:ph type="pic" idx="13"/>
          </p:nvPr>
        </p:nvSpPr>
        <p:spPr>
          <a:xfrm>
            <a:off x="5355203" y="546100"/>
            <a:ext cx="6419356" cy="5285073"/>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pic>
        <p:nvPicPr>
          <p:cNvPr id="15" name="Picture 14" descr="A black and white logo&#10;&#10;Description automatically generated with medium confidence">
            <a:extLst>
              <a:ext uri="{FF2B5EF4-FFF2-40B4-BE49-F238E27FC236}">
                <a16:creationId xmlns:a16="http://schemas.microsoft.com/office/drawing/2014/main" id="{148C32F4-7B24-0449-9880-805F931001A0}"/>
              </a:ext>
            </a:extLst>
          </p:cNvPr>
          <p:cNvPicPr>
            <a:picLocks noChangeAspect="1"/>
          </p:cNvPicPr>
          <p:nvPr userDrawn="1"/>
        </p:nvPicPr>
        <p:blipFill rotWithShape="1">
          <a:blip r:embed="rId2"/>
          <a:srcRect l="56953" t="6872" b="37083"/>
          <a:stretch/>
        </p:blipFill>
        <p:spPr>
          <a:xfrm>
            <a:off x="310789" y="6442075"/>
            <a:ext cx="875487" cy="276225"/>
          </a:xfrm>
          <a:prstGeom prst="rect">
            <a:avLst/>
          </a:prstGeom>
        </p:spPr>
      </p:pic>
      <p:sp>
        <p:nvSpPr>
          <p:cNvPr id="16" name="Rectangle 15">
            <a:extLst>
              <a:ext uri="{FF2B5EF4-FFF2-40B4-BE49-F238E27FC236}">
                <a16:creationId xmlns:a16="http://schemas.microsoft.com/office/drawing/2014/main" id="{F39042F6-9CD8-FA4B-BA24-B137A6CCED3F}"/>
              </a:ext>
            </a:extLst>
          </p:cNvPr>
          <p:cNvSpPr/>
          <p:nvPr userDrawn="1"/>
        </p:nvSpPr>
        <p:spPr>
          <a:xfrm>
            <a:off x="0" y="6236275"/>
            <a:ext cx="12192000" cy="75625"/>
          </a:xfrm>
          <a:prstGeom prst="rect">
            <a:avLst/>
          </a:prstGeom>
          <a:solidFill>
            <a:srgbClr val="835C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Text Placeholder 2">
            <a:extLst>
              <a:ext uri="{FF2B5EF4-FFF2-40B4-BE49-F238E27FC236}">
                <a16:creationId xmlns:a16="http://schemas.microsoft.com/office/drawing/2014/main" id="{F4EAB22A-E9F1-274A-A265-3A48FD2F3D35}"/>
              </a:ext>
            </a:extLst>
          </p:cNvPr>
          <p:cNvSpPr>
            <a:spLocks noGrp="1"/>
          </p:cNvSpPr>
          <p:nvPr>
            <p:ph idx="14"/>
          </p:nvPr>
        </p:nvSpPr>
        <p:spPr>
          <a:xfrm>
            <a:off x="417442" y="2599704"/>
            <a:ext cx="4694204" cy="3231469"/>
          </a:xfrm>
          <a:prstGeom prst="rect">
            <a:avLst/>
          </a:prstGeom>
        </p:spPr>
        <p:txBody>
          <a:bodyPr vert="horz" lIns="91440" tIns="45720" rIns="91440" bIns="45720" rtlCol="0">
            <a:normAutofit/>
          </a:bodyPr>
          <a:lstStyle>
            <a:lvl1pPr>
              <a:defRPr sz="2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Text Placeholder 2">
            <a:extLst>
              <a:ext uri="{FF2B5EF4-FFF2-40B4-BE49-F238E27FC236}">
                <a16:creationId xmlns:a16="http://schemas.microsoft.com/office/drawing/2014/main" id="{6BD9C51C-A4C6-7448-B920-6534FF33C2BA}"/>
              </a:ext>
            </a:extLst>
          </p:cNvPr>
          <p:cNvSpPr>
            <a:spLocks noGrp="1"/>
          </p:cNvSpPr>
          <p:nvPr>
            <p:ph type="body" idx="15"/>
          </p:nvPr>
        </p:nvSpPr>
        <p:spPr>
          <a:xfrm>
            <a:off x="417442" y="2072515"/>
            <a:ext cx="4694204" cy="527188"/>
          </a:xfrm>
        </p:spPr>
        <p:txBody>
          <a:bodyPr anchor="b"/>
          <a:lstStyle>
            <a:lvl1pPr marL="0" indent="0">
              <a:buNone/>
              <a:defRPr sz="2400" b="1">
                <a:solidFill>
                  <a:srgbClr val="835C2F"/>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Tree>
    <p:extLst>
      <p:ext uri="{BB962C8B-B14F-4D97-AF65-F5344CB8AC3E}">
        <p14:creationId xmlns:p14="http://schemas.microsoft.com/office/powerpoint/2010/main" val="237266019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sp>
        <p:nvSpPr>
          <p:cNvPr id="7" name="Picture Placeholder 2">
            <a:extLst>
              <a:ext uri="{FF2B5EF4-FFF2-40B4-BE49-F238E27FC236}">
                <a16:creationId xmlns:a16="http://schemas.microsoft.com/office/drawing/2014/main" id="{5F4C4763-362D-0543-A62E-ABF01D3C154E}"/>
              </a:ext>
            </a:extLst>
          </p:cNvPr>
          <p:cNvSpPr>
            <a:spLocks noGrp="1"/>
          </p:cNvSpPr>
          <p:nvPr>
            <p:ph type="pic" idx="13"/>
          </p:nvPr>
        </p:nvSpPr>
        <p:spPr>
          <a:xfrm>
            <a:off x="2623279" y="0"/>
            <a:ext cx="9568721" cy="6858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6" name="Slide Number Placeholder 5">
            <a:extLst>
              <a:ext uri="{FF2B5EF4-FFF2-40B4-BE49-F238E27FC236}">
                <a16:creationId xmlns:a16="http://schemas.microsoft.com/office/drawing/2014/main" id="{BE70CE6E-948B-4D4B-879C-C79673AA46CB}"/>
              </a:ext>
            </a:extLst>
          </p:cNvPr>
          <p:cNvSpPr>
            <a:spLocks noGrp="1"/>
          </p:cNvSpPr>
          <p:nvPr>
            <p:ph type="sldNum" sz="quarter" idx="12"/>
          </p:nvPr>
        </p:nvSpPr>
        <p:spPr/>
        <p:txBody>
          <a:bodyPr/>
          <a:lstStyle>
            <a:lvl1pPr>
              <a:defRPr>
                <a:solidFill>
                  <a:schemeClr val="bg1"/>
                </a:solidFill>
              </a:defRPr>
            </a:lvl1pPr>
          </a:lstStyle>
          <a:p>
            <a:fld id="{F32B1D3B-AE3D-1E40-A0D2-3E32FC67085E}" type="slidenum">
              <a:rPr lang="en-US" smtClean="0"/>
              <a:pPr/>
              <a:t>‹#›</a:t>
            </a:fld>
            <a:endParaRPr lang="en-US" dirty="0"/>
          </a:p>
        </p:txBody>
      </p:sp>
      <p:sp>
        <p:nvSpPr>
          <p:cNvPr id="8" name="Title Placeholder 1">
            <a:extLst>
              <a:ext uri="{FF2B5EF4-FFF2-40B4-BE49-F238E27FC236}">
                <a16:creationId xmlns:a16="http://schemas.microsoft.com/office/drawing/2014/main" id="{1C906FEA-9F13-7C4B-994F-08C0001F67C7}"/>
              </a:ext>
            </a:extLst>
          </p:cNvPr>
          <p:cNvSpPr>
            <a:spLocks noGrp="1"/>
          </p:cNvSpPr>
          <p:nvPr>
            <p:ph type="title"/>
          </p:nvPr>
        </p:nvSpPr>
        <p:spPr>
          <a:xfrm>
            <a:off x="417442" y="546100"/>
            <a:ext cx="3831001" cy="1353038"/>
          </a:xfrm>
          <a:prstGeom prst="rect">
            <a:avLst/>
          </a:prstGeom>
        </p:spPr>
        <p:txBody>
          <a:bodyPr vert="horz" lIns="91440" tIns="45720" rIns="91440" bIns="45720" rtlCol="0" anchor="b">
            <a:normAutofit/>
          </a:bodyPr>
          <a:lstStyle>
            <a:lvl1pPr>
              <a:defRPr>
                <a:solidFill>
                  <a:schemeClr val="bg1"/>
                </a:solidFill>
              </a:defRPr>
            </a:lvl1pPr>
          </a:lstStyle>
          <a:p>
            <a:r>
              <a:rPr lang="en-US" dirty="0"/>
              <a:t>Click to edit Master title style</a:t>
            </a:r>
          </a:p>
        </p:txBody>
      </p:sp>
      <p:sp>
        <p:nvSpPr>
          <p:cNvPr id="17" name="Text Placeholder 2">
            <a:extLst>
              <a:ext uri="{FF2B5EF4-FFF2-40B4-BE49-F238E27FC236}">
                <a16:creationId xmlns:a16="http://schemas.microsoft.com/office/drawing/2014/main" id="{F4EAB22A-E9F1-274A-A265-3A48FD2F3D35}"/>
              </a:ext>
            </a:extLst>
          </p:cNvPr>
          <p:cNvSpPr>
            <a:spLocks noGrp="1"/>
          </p:cNvSpPr>
          <p:nvPr>
            <p:ph idx="14"/>
          </p:nvPr>
        </p:nvSpPr>
        <p:spPr>
          <a:xfrm>
            <a:off x="417442" y="2599704"/>
            <a:ext cx="4694204" cy="3427684"/>
          </a:xfrm>
          <a:prstGeom prst="rect">
            <a:avLst/>
          </a:prstGeom>
        </p:spPr>
        <p:txBody>
          <a:bodyPr vert="horz" lIns="91440" tIns="45720" rIns="91440" bIns="45720" rtlCol="0">
            <a:normAutofit/>
          </a:bodyPr>
          <a:lstStyle>
            <a:lvl1pPr>
              <a:defRPr sz="2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Text Placeholder 2">
            <a:extLst>
              <a:ext uri="{FF2B5EF4-FFF2-40B4-BE49-F238E27FC236}">
                <a16:creationId xmlns:a16="http://schemas.microsoft.com/office/drawing/2014/main" id="{6BD9C51C-A4C6-7448-B920-6534FF33C2BA}"/>
              </a:ext>
            </a:extLst>
          </p:cNvPr>
          <p:cNvSpPr>
            <a:spLocks noGrp="1"/>
          </p:cNvSpPr>
          <p:nvPr>
            <p:ph type="body" idx="15"/>
          </p:nvPr>
        </p:nvSpPr>
        <p:spPr>
          <a:xfrm>
            <a:off x="417442" y="2072515"/>
            <a:ext cx="4694204" cy="527188"/>
          </a:xfrm>
        </p:spPr>
        <p:txBody>
          <a:bodyPr anchor="b"/>
          <a:lstStyle>
            <a:lvl1pPr marL="0" indent="0">
              <a:buNone/>
              <a:defRPr sz="2400" b="1">
                <a:solidFill>
                  <a:srgbClr val="835C2F"/>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Tree>
    <p:extLst>
      <p:ext uri="{BB962C8B-B14F-4D97-AF65-F5344CB8AC3E}">
        <p14:creationId xmlns:p14="http://schemas.microsoft.com/office/powerpoint/2010/main" val="7279377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ext Layout 01">
    <p:spTree>
      <p:nvGrpSpPr>
        <p:cNvPr id="1" name=""/>
        <p:cNvGrpSpPr/>
        <p:nvPr/>
      </p:nvGrpSpPr>
      <p:grpSpPr>
        <a:xfrm>
          <a:off x="0" y="0"/>
          <a:ext cx="0" cy="0"/>
          <a:chOff x="0" y="0"/>
          <a:chExt cx="0" cy="0"/>
        </a:xfrm>
      </p:grpSpPr>
      <p:sp>
        <p:nvSpPr>
          <p:cNvPr id="3" name="Content Placeholder 2" title="Bullet Points">
            <a:extLst>
              <a:ext uri="{FF2B5EF4-FFF2-40B4-BE49-F238E27FC236}">
                <a16:creationId xmlns:a16="http://schemas.microsoft.com/office/drawing/2014/main" id="{BFD7EA17-BE66-4636-9684-F93562587911}"/>
              </a:ext>
            </a:extLst>
          </p:cNvPr>
          <p:cNvSpPr>
            <a:spLocks noGrp="1"/>
          </p:cNvSpPr>
          <p:nvPr>
            <p:ph idx="1"/>
          </p:nvPr>
        </p:nvSpPr>
        <p:spPr>
          <a:xfrm>
            <a:off x="531378" y="3129540"/>
            <a:ext cx="4942829" cy="2958275"/>
          </a:xfrm>
          <a:prstGeom prst="rect">
            <a:avLst/>
          </a:prstGeom>
        </p:spPr>
        <p:txBody>
          <a:bodyPr>
            <a:normAutofit/>
          </a:bodyPr>
          <a:lstStyle>
            <a:lvl1pPr>
              <a:buClr>
                <a:schemeClr val="accent2"/>
              </a:buClr>
              <a:defRPr sz="2400">
                <a:solidFill>
                  <a:schemeClr val="tx1"/>
                </a:solidFill>
              </a:defRPr>
            </a:lvl1pPr>
            <a:lvl2pPr>
              <a:buClr>
                <a:schemeClr val="accent2"/>
              </a:buClr>
              <a:defRPr sz="2000">
                <a:solidFill>
                  <a:schemeClr val="tx1"/>
                </a:solidFill>
              </a:defRPr>
            </a:lvl2pPr>
            <a:lvl3pPr>
              <a:buClr>
                <a:schemeClr val="accent2"/>
              </a:buClr>
              <a:defRPr sz="1800">
                <a:solidFill>
                  <a:schemeClr val="tx1"/>
                </a:solidFill>
              </a:defRPr>
            </a:lvl3pPr>
            <a:lvl4pPr>
              <a:buClr>
                <a:schemeClr val="accent2"/>
              </a:buClr>
              <a:defRPr sz="1600">
                <a:solidFill>
                  <a:schemeClr val="tx1"/>
                </a:solidFill>
              </a:defRPr>
            </a:lvl4pPr>
            <a:lvl5pPr>
              <a:buClr>
                <a:schemeClr val="accent2"/>
              </a:buClr>
              <a:defRPr sz="1600">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dirty="0"/>
          </a:p>
        </p:txBody>
      </p:sp>
      <p:sp>
        <p:nvSpPr>
          <p:cNvPr id="24" name="Right Triangle 23">
            <a:extLst>
              <a:ext uri="{FF2B5EF4-FFF2-40B4-BE49-F238E27FC236}">
                <a16:creationId xmlns:a16="http://schemas.microsoft.com/office/drawing/2014/main" id="{BD6ACE60-499D-41AB-89C4-D537D7C3D22A}"/>
              </a:ext>
            </a:extLst>
          </p:cNvPr>
          <p:cNvSpPr/>
          <p:nvPr userDrawn="1"/>
        </p:nvSpPr>
        <p:spPr>
          <a:xfrm flipH="1" flipV="1">
            <a:off x="1839686" y="-6"/>
            <a:ext cx="10352314" cy="5638806"/>
          </a:xfrm>
          <a:prstGeom prst="r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25" name="Parallelogram 24">
            <a:extLst>
              <a:ext uri="{FF2B5EF4-FFF2-40B4-BE49-F238E27FC236}">
                <a16:creationId xmlns:a16="http://schemas.microsoft.com/office/drawing/2014/main" id="{18C08F43-D42B-4CF1-912F-BC83D72AB415}"/>
              </a:ext>
            </a:extLst>
          </p:cNvPr>
          <p:cNvSpPr/>
          <p:nvPr userDrawn="1"/>
        </p:nvSpPr>
        <p:spPr>
          <a:xfrm flipH="1">
            <a:off x="2978150" y="-5"/>
            <a:ext cx="4121150" cy="1308105"/>
          </a:xfrm>
          <a:prstGeom prst="parallelogram">
            <a:avLst>
              <a:gd name="adj" fmla="val 18638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IN" dirty="0"/>
          </a:p>
        </p:txBody>
      </p:sp>
      <p:cxnSp>
        <p:nvCxnSpPr>
          <p:cNvPr id="34" name="Straight Connector 33">
            <a:extLst>
              <a:ext uri="{FF2B5EF4-FFF2-40B4-BE49-F238E27FC236}">
                <a16:creationId xmlns:a16="http://schemas.microsoft.com/office/drawing/2014/main" id="{1411C731-2333-41B0-927A-0A48EEC79964}"/>
              </a:ext>
            </a:extLst>
          </p:cNvPr>
          <p:cNvCxnSpPr>
            <a:cxnSpLocks/>
          </p:cNvCxnSpPr>
          <p:nvPr userDrawn="1"/>
        </p:nvCxnSpPr>
        <p:spPr>
          <a:xfrm flipV="1">
            <a:off x="6375400" y="5047077"/>
            <a:ext cx="1524574" cy="180340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
        <p:nvSpPr>
          <p:cNvPr id="5" name="Text Placeholder 4" title="Subtitle">
            <a:extLst>
              <a:ext uri="{FF2B5EF4-FFF2-40B4-BE49-F238E27FC236}">
                <a16:creationId xmlns:a16="http://schemas.microsoft.com/office/drawing/2014/main" id="{D71EE635-EA0C-4139-8160-AE1EAD13AAEB}"/>
              </a:ext>
            </a:extLst>
          </p:cNvPr>
          <p:cNvSpPr>
            <a:spLocks noGrp="1"/>
          </p:cNvSpPr>
          <p:nvPr userDrawn="1">
            <p:ph type="body" sz="quarter" idx="13" hasCustomPrompt="1"/>
          </p:nvPr>
        </p:nvSpPr>
        <p:spPr>
          <a:xfrm>
            <a:off x="531379" y="2496102"/>
            <a:ext cx="7342631" cy="608895"/>
          </a:xfrm>
          <a:prstGeom prst="rect">
            <a:avLst/>
          </a:prstGeom>
        </p:spPr>
        <p:txBody>
          <a:bodyPr/>
          <a:lstStyle>
            <a:lvl1pPr marL="0" indent="0">
              <a:buNone/>
              <a:defRPr sz="2000" spc="300">
                <a:solidFill>
                  <a:schemeClr val="bg2">
                    <a:lumMod val="50000"/>
                  </a:schemeClr>
                </a:solidFill>
              </a:defRPr>
            </a:lvl1pPr>
            <a:lvl2pPr marL="457200" indent="0">
              <a:buNone/>
              <a:defRPr/>
            </a:lvl2pPr>
          </a:lstStyle>
          <a:p>
            <a:pPr lvl="0"/>
            <a:r>
              <a:rPr lang="en-US" dirty="0"/>
              <a:t>CLICK TO SUBTITLE STYLE</a:t>
            </a:r>
          </a:p>
        </p:txBody>
      </p:sp>
      <p:sp>
        <p:nvSpPr>
          <p:cNvPr id="2" name="Title 1" title="Title ">
            <a:extLst>
              <a:ext uri="{FF2B5EF4-FFF2-40B4-BE49-F238E27FC236}">
                <a16:creationId xmlns:a16="http://schemas.microsoft.com/office/drawing/2014/main" id="{20237B57-91C6-4F8B-8AA0-18FA50B0FD1D}"/>
              </a:ext>
            </a:extLst>
          </p:cNvPr>
          <p:cNvSpPr>
            <a:spLocks noGrp="1"/>
          </p:cNvSpPr>
          <p:nvPr userDrawn="1">
            <p:ph type="title" hasCustomPrompt="1"/>
          </p:nvPr>
        </p:nvSpPr>
        <p:spPr>
          <a:xfrm>
            <a:off x="531378" y="1241109"/>
            <a:ext cx="7342622" cy="1215566"/>
          </a:xfrm>
          <a:prstGeom prst="rect">
            <a:avLst/>
          </a:prstGeom>
        </p:spPr>
        <p:txBody>
          <a:bodyPr anchor="b">
            <a:normAutofit/>
          </a:bodyPr>
          <a:lstStyle>
            <a:lvl1pPr>
              <a:defRPr sz="4400" b="1">
                <a:solidFill>
                  <a:schemeClr val="accent1"/>
                </a:solidFill>
              </a:defRPr>
            </a:lvl1pPr>
          </a:lstStyle>
          <a:p>
            <a:r>
              <a:rPr lang="en-US" dirty="0"/>
              <a:t>Click to Edit </a:t>
            </a:r>
            <a:br>
              <a:rPr lang="en-US" dirty="0"/>
            </a:br>
            <a:r>
              <a:rPr lang="en-US" dirty="0"/>
              <a:t>Master Title Style </a:t>
            </a:r>
            <a:endParaRPr lang="en-IN" dirty="0"/>
          </a:p>
        </p:txBody>
      </p:sp>
      <p:sp>
        <p:nvSpPr>
          <p:cNvPr id="15" name="Picture Placeholder 14">
            <a:extLst>
              <a:ext uri="{FF2B5EF4-FFF2-40B4-BE49-F238E27FC236}">
                <a16:creationId xmlns:a16="http://schemas.microsoft.com/office/drawing/2014/main" id="{FE1FADFB-0A3D-40F7-9B40-368DECD971E1}"/>
              </a:ext>
            </a:extLst>
          </p:cNvPr>
          <p:cNvSpPr>
            <a:spLocks noGrp="1"/>
          </p:cNvSpPr>
          <p:nvPr>
            <p:ph type="pic" sz="quarter" idx="10"/>
          </p:nvPr>
        </p:nvSpPr>
        <p:spPr>
          <a:xfrm>
            <a:off x="6604000" y="0"/>
            <a:ext cx="5588000" cy="6872249"/>
          </a:xfrm>
          <a:custGeom>
            <a:avLst/>
            <a:gdLst>
              <a:gd name="connsiteX0" fmla="*/ 3876237 w 5588000"/>
              <a:gd name="connsiteY0" fmla="*/ 5431883 h 6872249"/>
              <a:gd name="connsiteX1" fmla="*/ 4953000 w 5588000"/>
              <a:gd name="connsiteY1" fmla="*/ 5431883 h 6872249"/>
              <a:gd name="connsiteX2" fmla="*/ 3769163 w 5588000"/>
              <a:gd name="connsiteY2" fmla="*/ 6872249 h 6872249"/>
              <a:gd name="connsiteX3" fmla="*/ 2692400 w 5588000"/>
              <a:gd name="connsiteY3" fmla="*/ 6872249 h 6872249"/>
              <a:gd name="connsiteX4" fmla="*/ 2479230 w 5588000"/>
              <a:gd name="connsiteY4" fmla="*/ 2870200 h 6872249"/>
              <a:gd name="connsiteX5" fmla="*/ 3175000 w 5588000"/>
              <a:gd name="connsiteY5" fmla="*/ 2870200 h 6872249"/>
              <a:gd name="connsiteX6" fmla="*/ 1965770 w 5588000"/>
              <a:gd name="connsiteY6" fmla="*/ 4310566 h 6872249"/>
              <a:gd name="connsiteX7" fmla="*/ 1270000 w 5588000"/>
              <a:gd name="connsiteY7" fmla="*/ 4310566 h 6872249"/>
              <a:gd name="connsiteX8" fmla="*/ 5575300 w 5588000"/>
              <a:gd name="connsiteY8" fmla="*/ 139700 h 6872249"/>
              <a:gd name="connsiteX9" fmla="*/ 5575300 w 5588000"/>
              <a:gd name="connsiteY9" fmla="*/ 3238583 h 6872249"/>
              <a:gd name="connsiteX10" fmla="*/ 2571663 w 5588000"/>
              <a:gd name="connsiteY10" fmla="*/ 6858000 h 6872249"/>
              <a:gd name="connsiteX11" fmla="*/ 0 w 5588000"/>
              <a:gd name="connsiteY11" fmla="*/ 6858000 h 6872249"/>
              <a:gd name="connsiteX12" fmla="*/ 4256761 w 5588000"/>
              <a:gd name="connsiteY12" fmla="*/ 0 h 6872249"/>
              <a:gd name="connsiteX13" fmla="*/ 5588000 w 5588000"/>
              <a:gd name="connsiteY13" fmla="*/ 0 h 6872249"/>
              <a:gd name="connsiteX14" fmla="*/ 3274339 w 5588000"/>
              <a:gd name="connsiteY14" fmla="*/ 2755900 h 6872249"/>
              <a:gd name="connsiteX15" fmla="*/ 1943100 w 5588000"/>
              <a:gd name="connsiteY15" fmla="*/ 2755900 h 6872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588000" h="6872249">
                <a:moveTo>
                  <a:pt x="3876237" y="5431883"/>
                </a:moveTo>
                <a:lnTo>
                  <a:pt x="4953000" y="5431883"/>
                </a:lnTo>
                <a:lnTo>
                  <a:pt x="3769163" y="6872249"/>
                </a:lnTo>
                <a:lnTo>
                  <a:pt x="2692400" y="6872249"/>
                </a:lnTo>
                <a:close/>
                <a:moveTo>
                  <a:pt x="2479230" y="2870200"/>
                </a:moveTo>
                <a:lnTo>
                  <a:pt x="3175000" y="2870200"/>
                </a:lnTo>
                <a:lnTo>
                  <a:pt x="1965770" y="4310566"/>
                </a:lnTo>
                <a:lnTo>
                  <a:pt x="1270000" y="4310566"/>
                </a:lnTo>
                <a:close/>
                <a:moveTo>
                  <a:pt x="5575300" y="139700"/>
                </a:moveTo>
                <a:lnTo>
                  <a:pt x="5575300" y="3238583"/>
                </a:lnTo>
                <a:lnTo>
                  <a:pt x="2571663" y="6858000"/>
                </a:lnTo>
                <a:lnTo>
                  <a:pt x="0" y="6858000"/>
                </a:lnTo>
                <a:close/>
                <a:moveTo>
                  <a:pt x="4256761" y="0"/>
                </a:moveTo>
                <a:lnTo>
                  <a:pt x="5588000" y="0"/>
                </a:lnTo>
                <a:lnTo>
                  <a:pt x="3274339" y="2755900"/>
                </a:lnTo>
                <a:lnTo>
                  <a:pt x="1943100" y="2755900"/>
                </a:lnTo>
                <a:close/>
              </a:path>
            </a:pathLst>
          </a:custGeom>
          <a:solidFill>
            <a:schemeClr val="bg1">
              <a:lumMod val="85000"/>
            </a:schemeClr>
          </a:solidFill>
        </p:spPr>
        <p:txBody>
          <a:bodyPr wrap="square" anchor="ctr">
            <a:noAutofit/>
          </a:bodyPr>
          <a:lstStyle>
            <a:lvl1pPr marL="0" indent="0" algn="ctr">
              <a:buNone/>
              <a:defRPr>
                <a:solidFill>
                  <a:schemeClr val="bg1"/>
                </a:solidFill>
              </a:defRPr>
            </a:lvl1pPr>
          </a:lstStyle>
          <a:p>
            <a:r>
              <a:rPr lang="en-US"/>
              <a:t>Click icon to add picture</a:t>
            </a:r>
            <a:endParaRPr lang="en-IN" dirty="0"/>
          </a:p>
        </p:txBody>
      </p:sp>
      <p:sp>
        <p:nvSpPr>
          <p:cNvPr id="4" name="Footer Placeholder 3">
            <a:extLst>
              <a:ext uri="{FF2B5EF4-FFF2-40B4-BE49-F238E27FC236}">
                <a16:creationId xmlns:a16="http://schemas.microsoft.com/office/drawing/2014/main" id="{5ADB14A5-A767-774C-85B8-68EF914689F6}"/>
              </a:ext>
            </a:extLst>
          </p:cNvPr>
          <p:cNvSpPr>
            <a:spLocks noGrp="1"/>
          </p:cNvSpPr>
          <p:nvPr>
            <p:ph type="ftr" sz="quarter" idx="14"/>
          </p:nvPr>
        </p:nvSpPr>
        <p:spPr/>
        <p:txBody>
          <a:bodyPr/>
          <a:lstStyle/>
          <a:p>
            <a:r>
              <a:rPr lang="en-IN" dirty="0"/>
              <a:t>Add a footer</a:t>
            </a:r>
          </a:p>
        </p:txBody>
      </p:sp>
      <p:sp>
        <p:nvSpPr>
          <p:cNvPr id="6" name="Slide Number Placeholder 5">
            <a:extLst>
              <a:ext uri="{FF2B5EF4-FFF2-40B4-BE49-F238E27FC236}">
                <a16:creationId xmlns:a16="http://schemas.microsoft.com/office/drawing/2014/main" id="{D4B9B51B-EAA9-4B4D-A4F6-470CD95DAA79}"/>
              </a:ext>
            </a:extLst>
          </p:cNvPr>
          <p:cNvSpPr>
            <a:spLocks noGrp="1"/>
          </p:cNvSpPr>
          <p:nvPr>
            <p:ph type="sldNum" sz="quarter" idx="15"/>
          </p:nvPr>
        </p:nvSpPr>
        <p:spPr/>
        <p:txBody>
          <a:bodyPr/>
          <a:lstStyle/>
          <a:p>
            <a:fld id="{8699F50C-BE38-4BD0-BA84-9B090E1F2B9B}" type="slidenum">
              <a:rPr lang="en-IN" smtClean="0"/>
              <a:t>‹#›</a:t>
            </a:fld>
            <a:endParaRPr lang="en-IN" dirty="0"/>
          </a:p>
        </p:txBody>
      </p:sp>
    </p:spTree>
    <p:extLst>
      <p:ext uri="{BB962C8B-B14F-4D97-AF65-F5344CB8AC3E}">
        <p14:creationId xmlns:p14="http://schemas.microsoft.com/office/powerpoint/2010/main" val="3442230584"/>
      </p:ext>
    </p:extLst>
  </p:cSld>
  <p:clrMapOvr>
    <a:masterClrMapping/>
  </p:clrMapOvr>
  <p:extLst>
    <p:ext uri="{DCECCB84-F9BA-43D5-87BE-67443E8EF086}">
      <p15:sldGuideLst xmlns:p15="http://schemas.microsoft.com/office/powerpoint/2012/main">
        <p15:guide id="1" orient="horz" pos="142">
          <p15:clr>
            <a:srgbClr val="FBAE40"/>
          </p15:clr>
        </p15:guide>
        <p15:guide id="2" pos="3840">
          <p15:clr>
            <a:srgbClr val="FBAE40"/>
          </p15:clr>
        </p15:guide>
        <p15:guide id="3" pos="415" userDrawn="1">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BE70CE6E-948B-4D4B-879C-C79673AA46CB}"/>
              </a:ext>
            </a:extLst>
          </p:cNvPr>
          <p:cNvSpPr>
            <a:spLocks noGrp="1"/>
          </p:cNvSpPr>
          <p:nvPr>
            <p:ph type="sldNum" sz="quarter" idx="12"/>
          </p:nvPr>
        </p:nvSpPr>
        <p:spPr/>
        <p:txBody>
          <a:bodyPr/>
          <a:lstStyle/>
          <a:p>
            <a:fld id="{F32B1D3B-AE3D-1E40-A0D2-3E32FC67085E}" type="slidenum">
              <a:rPr lang="en-US" smtClean="0"/>
              <a:t>‹#›</a:t>
            </a:fld>
            <a:endParaRPr lang="en-US"/>
          </a:p>
        </p:txBody>
      </p:sp>
      <p:sp>
        <p:nvSpPr>
          <p:cNvPr id="8" name="Title Placeholder 1">
            <a:extLst>
              <a:ext uri="{FF2B5EF4-FFF2-40B4-BE49-F238E27FC236}">
                <a16:creationId xmlns:a16="http://schemas.microsoft.com/office/drawing/2014/main" id="{1C906FEA-9F13-7C4B-994F-08C0001F67C7}"/>
              </a:ext>
            </a:extLst>
          </p:cNvPr>
          <p:cNvSpPr>
            <a:spLocks noGrp="1"/>
          </p:cNvSpPr>
          <p:nvPr>
            <p:ph type="title"/>
          </p:nvPr>
        </p:nvSpPr>
        <p:spPr>
          <a:xfrm>
            <a:off x="417442" y="546100"/>
            <a:ext cx="11330610" cy="666474"/>
          </a:xfrm>
          <a:prstGeom prst="rect">
            <a:avLst/>
          </a:prstGeom>
        </p:spPr>
        <p:txBody>
          <a:bodyPr vert="horz" lIns="91440" tIns="45720" rIns="91440" bIns="45720" rtlCol="0" anchor="t">
            <a:normAutofit/>
          </a:bodyPr>
          <a:lstStyle/>
          <a:p>
            <a:r>
              <a:rPr lang="en-US" dirty="0"/>
              <a:t>Click to edit Master title style</a:t>
            </a:r>
          </a:p>
        </p:txBody>
      </p:sp>
      <p:sp>
        <p:nvSpPr>
          <p:cNvPr id="10" name="Text Placeholder 2">
            <a:extLst>
              <a:ext uri="{FF2B5EF4-FFF2-40B4-BE49-F238E27FC236}">
                <a16:creationId xmlns:a16="http://schemas.microsoft.com/office/drawing/2014/main" id="{4F5B557E-CFDF-1348-A028-FDC218F5AEEC}"/>
              </a:ext>
            </a:extLst>
          </p:cNvPr>
          <p:cNvSpPr>
            <a:spLocks noGrp="1"/>
          </p:cNvSpPr>
          <p:nvPr>
            <p:ph idx="1"/>
          </p:nvPr>
        </p:nvSpPr>
        <p:spPr>
          <a:xfrm>
            <a:off x="417442" y="1918666"/>
            <a:ext cx="11330610" cy="4258297"/>
          </a:xfrm>
          <a:prstGeom prst="rect">
            <a:avLst/>
          </a:prstGeom>
        </p:spPr>
        <p:txBody>
          <a:bodyPr vert="horz" lIns="91440" tIns="45720" rIns="91440" bIns="45720" rtlCol="0">
            <a:normAutofit/>
          </a:bodyPr>
          <a:lstStyle>
            <a:lvl1pPr>
              <a:defRPr sz="200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2">
            <a:extLst>
              <a:ext uri="{FF2B5EF4-FFF2-40B4-BE49-F238E27FC236}">
                <a16:creationId xmlns:a16="http://schemas.microsoft.com/office/drawing/2014/main" id="{5666BC98-2671-3542-A696-63902F8FB973}"/>
              </a:ext>
            </a:extLst>
          </p:cNvPr>
          <p:cNvSpPr>
            <a:spLocks noGrp="1"/>
          </p:cNvSpPr>
          <p:nvPr>
            <p:ph type="body" idx="13"/>
          </p:nvPr>
        </p:nvSpPr>
        <p:spPr>
          <a:xfrm>
            <a:off x="417442" y="1391478"/>
            <a:ext cx="11323984" cy="527188"/>
          </a:xfrm>
        </p:spPr>
        <p:txBody>
          <a:bodyPr anchor="b"/>
          <a:lstStyle>
            <a:lvl1pPr marL="0" indent="0">
              <a:buNone/>
              <a:defRPr sz="2400" b="1">
                <a:solidFill>
                  <a:srgbClr val="835C2F"/>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Tree>
    <p:extLst>
      <p:ext uri="{BB962C8B-B14F-4D97-AF65-F5344CB8AC3E}">
        <p14:creationId xmlns:p14="http://schemas.microsoft.com/office/powerpoint/2010/main" val="378942075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BE70CE6E-948B-4D4B-879C-C79673AA46CB}"/>
              </a:ext>
            </a:extLst>
          </p:cNvPr>
          <p:cNvSpPr>
            <a:spLocks noGrp="1"/>
          </p:cNvSpPr>
          <p:nvPr>
            <p:ph type="sldNum" sz="quarter" idx="12"/>
          </p:nvPr>
        </p:nvSpPr>
        <p:spPr/>
        <p:txBody>
          <a:bodyPr/>
          <a:lstStyle/>
          <a:p>
            <a:fld id="{F32B1D3B-AE3D-1E40-A0D2-3E32FC67085E}" type="slidenum">
              <a:rPr lang="en-US" smtClean="0"/>
              <a:t>‹#›</a:t>
            </a:fld>
            <a:endParaRPr lang="en-US"/>
          </a:p>
        </p:txBody>
      </p:sp>
      <p:sp>
        <p:nvSpPr>
          <p:cNvPr id="8" name="Title Placeholder 1">
            <a:extLst>
              <a:ext uri="{FF2B5EF4-FFF2-40B4-BE49-F238E27FC236}">
                <a16:creationId xmlns:a16="http://schemas.microsoft.com/office/drawing/2014/main" id="{1C906FEA-9F13-7C4B-994F-08C0001F67C7}"/>
              </a:ext>
            </a:extLst>
          </p:cNvPr>
          <p:cNvSpPr>
            <a:spLocks noGrp="1"/>
          </p:cNvSpPr>
          <p:nvPr>
            <p:ph type="title"/>
          </p:nvPr>
        </p:nvSpPr>
        <p:spPr>
          <a:xfrm>
            <a:off x="417442" y="546100"/>
            <a:ext cx="5678558" cy="666474"/>
          </a:xfrm>
          <a:prstGeom prst="rect">
            <a:avLst/>
          </a:prstGeom>
        </p:spPr>
        <p:txBody>
          <a:bodyPr vert="horz" lIns="91440" tIns="45720" rIns="91440" bIns="45720" rtlCol="0" anchor="t">
            <a:normAutofit/>
          </a:bodyPr>
          <a:lstStyle/>
          <a:p>
            <a:r>
              <a:rPr lang="en-US" dirty="0"/>
              <a:t>Click to edit Master title style</a:t>
            </a:r>
          </a:p>
        </p:txBody>
      </p:sp>
      <p:sp>
        <p:nvSpPr>
          <p:cNvPr id="9" name="Text Placeholder 2">
            <a:extLst>
              <a:ext uri="{FF2B5EF4-FFF2-40B4-BE49-F238E27FC236}">
                <a16:creationId xmlns:a16="http://schemas.microsoft.com/office/drawing/2014/main" id="{43AB7109-E841-A94E-AFCE-5367E1A54DBD}"/>
              </a:ext>
            </a:extLst>
          </p:cNvPr>
          <p:cNvSpPr>
            <a:spLocks noGrp="1"/>
          </p:cNvSpPr>
          <p:nvPr>
            <p:ph idx="1"/>
          </p:nvPr>
        </p:nvSpPr>
        <p:spPr>
          <a:xfrm>
            <a:off x="417442" y="1918666"/>
            <a:ext cx="5678558" cy="4258297"/>
          </a:xfrm>
          <a:prstGeom prst="rect">
            <a:avLst/>
          </a:prstGeom>
        </p:spPr>
        <p:txBody>
          <a:bodyPr vert="horz" lIns="91440" tIns="45720" rIns="91440" bIns="45720" rtlCol="0">
            <a:normAutofit/>
          </a:bodyPr>
          <a:lstStyle>
            <a:lvl1pPr>
              <a:defRPr sz="200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Picture Placeholder 2">
            <a:extLst>
              <a:ext uri="{FF2B5EF4-FFF2-40B4-BE49-F238E27FC236}">
                <a16:creationId xmlns:a16="http://schemas.microsoft.com/office/drawing/2014/main" id="{5F4C4763-362D-0543-A62E-ABF01D3C154E}"/>
              </a:ext>
            </a:extLst>
          </p:cNvPr>
          <p:cNvSpPr>
            <a:spLocks noGrp="1"/>
          </p:cNvSpPr>
          <p:nvPr>
            <p:ph type="pic" idx="13"/>
          </p:nvPr>
        </p:nvSpPr>
        <p:spPr>
          <a:xfrm>
            <a:off x="6304546" y="0"/>
            <a:ext cx="5887453" cy="685799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10" name="Text Placeholder 2">
            <a:extLst>
              <a:ext uri="{FF2B5EF4-FFF2-40B4-BE49-F238E27FC236}">
                <a16:creationId xmlns:a16="http://schemas.microsoft.com/office/drawing/2014/main" id="{C8BD7E01-8C2E-D34C-B304-B740984AE143}"/>
              </a:ext>
            </a:extLst>
          </p:cNvPr>
          <p:cNvSpPr>
            <a:spLocks noGrp="1"/>
          </p:cNvSpPr>
          <p:nvPr>
            <p:ph type="body" idx="14"/>
          </p:nvPr>
        </p:nvSpPr>
        <p:spPr>
          <a:xfrm>
            <a:off x="417442" y="1391478"/>
            <a:ext cx="5678558" cy="527188"/>
          </a:xfrm>
        </p:spPr>
        <p:txBody>
          <a:bodyPr anchor="b"/>
          <a:lstStyle>
            <a:lvl1pPr marL="0" indent="0">
              <a:buNone/>
              <a:defRPr sz="2400" b="1">
                <a:solidFill>
                  <a:srgbClr val="835C2F"/>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Tree>
    <p:extLst>
      <p:ext uri="{BB962C8B-B14F-4D97-AF65-F5344CB8AC3E}">
        <p14:creationId xmlns:p14="http://schemas.microsoft.com/office/powerpoint/2010/main" val="91016865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7E3FDB82-2211-1F48-BC6E-CD7C4C1E2710}"/>
              </a:ext>
            </a:extLst>
          </p:cNvPr>
          <p:cNvSpPr>
            <a:spLocks noGrp="1"/>
          </p:cNvSpPr>
          <p:nvPr>
            <p:ph type="pic" idx="1"/>
          </p:nvPr>
        </p:nvSpPr>
        <p:spPr>
          <a:xfrm>
            <a:off x="5183188" y="0"/>
            <a:ext cx="7008812" cy="685799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7" name="Slide Number Placeholder 6">
            <a:extLst>
              <a:ext uri="{FF2B5EF4-FFF2-40B4-BE49-F238E27FC236}">
                <a16:creationId xmlns:a16="http://schemas.microsoft.com/office/drawing/2014/main" id="{1F88D2D4-0AEF-4D4C-8B0A-876B5F8DF860}"/>
              </a:ext>
            </a:extLst>
          </p:cNvPr>
          <p:cNvSpPr>
            <a:spLocks noGrp="1"/>
          </p:cNvSpPr>
          <p:nvPr>
            <p:ph type="sldNum" sz="quarter" idx="12"/>
          </p:nvPr>
        </p:nvSpPr>
        <p:spPr/>
        <p:txBody>
          <a:bodyPr/>
          <a:lstStyle/>
          <a:p>
            <a:fld id="{F32B1D3B-AE3D-1E40-A0D2-3E32FC67085E}" type="slidenum">
              <a:rPr lang="en-US" smtClean="0"/>
              <a:t>‹#›</a:t>
            </a:fld>
            <a:endParaRPr lang="en-US"/>
          </a:p>
        </p:txBody>
      </p:sp>
      <p:sp>
        <p:nvSpPr>
          <p:cNvPr id="8" name="Title 1">
            <a:extLst>
              <a:ext uri="{FF2B5EF4-FFF2-40B4-BE49-F238E27FC236}">
                <a16:creationId xmlns:a16="http://schemas.microsoft.com/office/drawing/2014/main" id="{7B76B0D0-65D6-4F48-A347-3174D31DDB66}"/>
              </a:ext>
            </a:extLst>
          </p:cNvPr>
          <p:cNvSpPr>
            <a:spLocks noGrp="1"/>
          </p:cNvSpPr>
          <p:nvPr>
            <p:ph type="title"/>
          </p:nvPr>
        </p:nvSpPr>
        <p:spPr>
          <a:xfrm>
            <a:off x="417442" y="457200"/>
            <a:ext cx="4354583" cy="1600200"/>
          </a:xfrm>
        </p:spPr>
        <p:txBody>
          <a:bodyPr anchor="b"/>
          <a:lstStyle>
            <a:lvl1pPr>
              <a:defRPr sz="3200"/>
            </a:lvl1pPr>
          </a:lstStyle>
          <a:p>
            <a:r>
              <a:rPr lang="en-US" dirty="0"/>
              <a:t>Click to edit Master title style</a:t>
            </a:r>
          </a:p>
        </p:txBody>
      </p:sp>
      <p:sp>
        <p:nvSpPr>
          <p:cNvPr id="10" name="Content Placeholder 2">
            <a:extLst>
              <a:ext uri="{FF2B5EF4-FFF2-40B4-BE49-F238E27FC236}">
                <a16:creationId xmlns:a16="http://schemas.microsoft.com/office/drawing/2014/main" id="{C2FFFF34-03A6-0342-A70F-5644058311A8}"/>
              </a:ext>
            </a:extLst>
          </p:cNvPr>
          <p:cNvSpPr>
            <a:spLocks noGrp="1"/>
          </p:cNvSpPr>
          <p:nvPr>
            <p:ph sz="half" idx="13"/>
          </p:nvPr>
        </p:nvSpPr>
        <p:spPr>
          <a:xfrm>
            <a:off x="417442" y="2194560"/>
            <a:ext cx="4354583" cy="3967089"/>
          </a:xfrm>
        </p:spPr>
        <p:txBody>
          <a:bodyPr/>
          <a:lstStyle>
            <a:lvl1pPr>
              <a:defRPr sz="200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22821986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BE70CE6E-948B-4D4B-879C-C79673AA46CB}"/>
              </a:ext>
            </a:extLst>
          </p:cNvPr>
          <p:cNvSpPr>
            <a:spLocks noGrp="1"/>
          </p:cNvSpPr>
          <p:nvPr>
            <p:ph type="sldNum" sz="quarter" idx="12"/>
          </p:nvPr>
        </p:nvSpPr>
        <p:spPr/>
        <p:txBody>
          <a:bodyPr/>
          <a:lstStyle/>
          <a:p>
            <a:fld id="{F32B1D3B-AE3D-1E40-A0D2-3E32FC67085E}" type="slidenum">
              <a:rPr lang="en-US" smtClean="0"/>
              <a:t>‹#›</a:t>
            </a:fld>
            <a:endParaRPr lang="en-US"/>
          </a:p>
        </p:txBody>
      </p:sp>
      <p:sp>
        <p:nvSpPr>
          <p:cNvPr id="8" name="Title Placeholder 1">
            <a:extLst>
              <a:ext uri="{FF2B5EF4-FFF2-40B4-BE49-F238E27FC236}">
                <a16:creationId xmlns:a16="http://schemas.microsoft.com/office/drawing/2014/main" id="{1C906FEA-9F13-7C4B-994F-08C0001F67C7}"/>
              </a:ext>
            </a:extLst>
          </p:cNvPr>
          <p:cNvSpPr>
            <a:spLocks noGrp="1"/>
          </p:cNvSpPr>
          <p:nvPr>
            <p:ph type="title"/>
          </p:nvPr>
        </p:nvSpPr>
        <p:spPr>
          <a:xfrm>
            <a:off x="417442" y="546100"/>
            <a:ext cx="5678558" cy="666474"/>
          </a:xfrm>
          <a:prstGeom prst="rect">
            <a:avLst/>
          </a:prstGeom>
        </p:spPr>
        <p:txBody>
          <a:bodyPr vert="horz" lIns="91440" tIns="45720" rIns="91440" bIns="45720" rtlCol="0" anchor="t">
            <a:normAutofit/>
          </a:bodyPr>
          <a:lstStyle/>
          <a:p>
            <a:r>
              <a:rPr lang="en-US" dirty="0"/>
              <a:t>Click to edit Master title style</a:t>
            </a:r>
          </a:p>
        </p:txBody>
      </p:sp>
      <p:sp>
        <p:nvSpPr>
          <p:cNvPr id="5" name="Picture Placeholder 16">
            <a:extLst>
              <a:ext uri="{FF2B5EF4-FFF2-40B4-BE49-F238E27FC236}">
                <a16:creationId xmlns:a16="http://schemas.microsoft.com/office/drawing/2014/main" id="{55F1EB2B-B28A-BE4C-81C1-7B8B6461162F}"/>
              </a:ext>
            </a:extLst>
          </p:cNvPr>
          <p:cNvSpPr>
            <a:spLocks noGrp="1"/>
          </p:cNvSpPr>
          <p:nvPr>
            <p:ph type="pic" sz="quarter" idx="13"/>
          </p:nvPr>
        </p:nvSpPr>
        <p:spPr>
          <a:xfrm>
            <a:off x="4188460" y="-74365"/>
            <a:ext cx="8148906" cy="7018114"/>
          </a:xfrm>
          <a:custGeom>
            <a:avLst/>
            <a:gdLst>
              <a:gd name="connsiteX0" fmla="*/ 0 w 7639050"/>
              <a:gd name="connsiteY0" fmla="*/ 0 h 6388155"/>
              <a:gd name="connsiteX1" fmla="*/ 7639050 w 7639050"/>
              <a:gd name="connsiteY1" fmla="*/ 0 h 6388155"/>
              <a:gd name="connsiteX2" fmla="*/ 7639050 w 7639050"/>
              <a:gd name="connsiteY2" fmla="*/ 6388155 h 6388155"/>
              <a:gd name="connsiteX3" fmla="*/ 1188908 w 7639050"/>
              <a:gd name="connsiteY3" fmla="*/ 6388155 h 6388155"/>
              <a:gd name="connsiteX0" fmla="*/ 128980 w 7768030"/>
              <a:gd name="connsiteY0" fmla="*/ 0 h 6816798"/>
              <a:gd name="connsiteX1" fmla="*/ 7768030 w 7768030"/>
              <a:gd name="connsiteY1" fmla="*/ 0 h 6816798"/>
              <a:gd name="connsiteX2" fmla="*/ 7768030 w 7768030"/>
              <a:gd name="connsiteY2" fmla="*/ 6388155 h 6816798"/>
              <a:gd name="connsiteX3" fmla="*/ 112543 w 7768030"/>
              <a:gd name="connsiteY3" fmla="*/ 6816798 h 6816798"/>
              <a:gd name="connsiteX4" fmla="*/ 128980 w 7768030"/>
              <a:gd name="connsiteY4" fmla="*/ 0 h 6816798"/>
              <a:gd name="connsiteX0" fmla="*/ 16437 w 7655487"/>
              <a:gd name="connsiteY0" fmla="*/ 0 h 6816798"/>
              <a:gd name="connsiteX1" fmla="*/ 7655487 w 7655487"/>
              <a:gd name="connsiteY1" fmla="*/ 0 h 6816798"/>
              <a:gd name="connsiteX2" fmla="*/ 7655487 w 7655487"/>
              <a:gd name="connsiteY2" fmla="*/ 6388155 h 6816798"/>
              <a:gd name="connsiteX3" fmla="*/ 0 w 7655487"/>
              <a:gd name="connsiteY3" fmla="*/ 6816798 h 6816798"/>
              <a:gd name="connsiteX4" fmla="*/ 16437 w 7655487"/>
              <a:gd name="connsiteY4" fmla="*/ 0 h 6816798"/>
              <a:gd name="connsiteX0" fmla="*/ 16437 w 7655487"/>
              <a:gd name="connsiteY0" fmla="*/ 0 h 6816798"/>
              <a:gd name="connsiteX1" fmla="*/ 7655487 w 7655487"/>
              <a:gd name="connsiteY1" fmla="*/ 0 h 6816798"/>
              <a:gd name="connsiteX2" fmla="*/ 7641633 w 7655487"/>
              <a:gd name="connsiteY2" fmla="*/ 6802970 h 6816798"/>
              <a:gd name="connsiteX3" fmla="*/ 0 w 7655487"/>
              <a:gd name="connsiteY3" fmla="*/ 6816798 h 6816798"/>
              <a:gd name="connsiteX4" fmla="*/ 16437 w 7655487"/>
              <a:gd name="connsiteY4" fmla="*/ 0 h 6816798"/>
              <a:gd name="connsiteX0" fmla="*/ 5087201 w 7655487"/>
              <a:gd name="connsiteY0" fmla="*/ 0 h 6816798"/>
              <a:gd name="connsiteX1" fmla="*/ 7655487 w 7655487"/>
              <a:gd name="connsiteY1" fmla="*/ 0 h 6816798"/>
              <a:gd name="connsiteX2" fmla="*/ 7641633 w 7655487"/>
              <a:gd name="connsiteY2" fmla="*/ 6802970 h 6816798"/>
              <a:gd name="connsiteX3" fmla="*/ 0 w 7655487"/>
              <a:gd name="connsiteY3" fmla="*/ 6816798 h 6816798"/>
              <a:gd name="connsiteX4" fmla="*/ 5087201 w 7655487"/>
              <a:gd name="connsiteY4" fmla="*/ 0 h 6816798"/>
              <a:gd name="connsiteX0" fmla="*/ 5087201 w 7655487"/>
              <a:gd name="connsiteY0" fmla="*/ 0 h 6816798"/>
              <a:gd name="connsiteX1" fmla="*/ 7655487 w 7655487"/>
              <a:gd name="connsiteY1" fmla="*/ 0 h 6816798"/>
              <a:gd name="connsiteX2" fmla="*/ 7641633 w 7655487"/>
              <a:gd name="connsiteY2" fmla="*/ 6802970 h 6816798"/>
              <a:gd name="connsiteX3" fmla="*/ 0 w 7655487"/>
              <a:gd name="connsiteY3" fmla="*/ 6816798 h 6816798"/>
              <a:gd name="connsiteX4" fmla="*/ 5087201 w 7655487"/>
              <a:gd name="connsiteY4" fmla="*/ 0 h 6816798"/>
              <a:gd name="connsiteX0" fmla="*/ 5378147 w 7655487"/>
              <a:gd name="connsiteY0" fmla="*/ 0 h 6830626"/>
              <a:gd name="connsiteX1" fmla="*/ 7655487 w 7655487"/>
              <a:gd name="connsiteY1" fmla="*/ 13828 h 6830626"/>
              <a:gd name="connsiteX2" fmla="*/ 7641633 w 7655487"/>
              <a:gd name="connsiteY2" fmla="*/ 6816798 h 6830626"/>
              <a:gd name="connsiteX3" fmla="*/ 0 w 7655487"/>
              <a:gd name="connsiteY3" fmla="*/ 6830626 h 6830626"/>
              <a:gd name="connsiteX4" fmla="*/ 5378147 w 7655487"/>
              <a:gd name="connsiteY4" fmla="*/ 0 h 6830626"/>
              <a:gd name="connsiteX0" fmla="*/ 5378147 w 7655487"/>
              <a:gd name="connsiteY0" fmla="*/ 2027 h 6832653"/>
              <a:gd name="connsiteX1" fmla="*/ 7655487 w 7655487"/>
              <a:gd name="connsiteY1" fmla="*/ 15855 h 6832653"/>
              <a:gd name="connsiteX2" fmla="*/ 7641633 w 7655487"/>
              <a:gd name="connsiteY2" fmla="*/ 6818825 h 6832653"/>
              <a:gd name="connsiteX3" fmla="*/ 0 w 7655487"/>
              <a:gd name="connsiteY3" fmla="*/ 6832653 h 6832653"/>
              <a:gd name="connsiteX4" fmla="*/ 5378147 w 7655487"/>
              <a:gd name="connsiteY4" fmla="*/ 2027 h 6832653"/>
              <a:gd name="connsiteX0" fmla="*/ 5350438 w 7627778"/>
              <a:gd name="connsiteY0" fmla="*/ 2023 h 6846476"/>
              <a:gd name="connsiteX1" fmla="*/ 7627778 w 7627778"/>
              <a:gd name="connsiteY1" fmla="*/ 15851 h 6846476"/>
              <a:gd name="connsiteX2" fmla="*/ 7613924 w 7627778"/>
              <a:gd name="connsiteY2" fmla="*/ 6818821 h 6846476"/>
              <a:gd name="connsiteX3" fmla="*/ 0 w 7627778"/>
              <a:gd name="connsiteY3" fmla="*/ 6846476 h 6846476"/>
              <a:gd name="connsiteX4" fmla="*/ 5350438 w 7627778"/>
              <a:gd name="connsiteY4" fmla="*/ 2023 h 6846476"/>
              <a:gd name="connsiteX0" fmla="*/ 5350438 w 7627778"/>
              <a:gd name="connsiteY0" fmla="*/ 2236 h 6846689"/>
              <a:gd name="connsiteX1" fmla="*/ 7627778 w 7627778"/>
              <a:gd name="connsiteY1" fmla="*/ 16064 h 6846689"/>
              <a:gd name="connsiteX2" fmla="*/ 7613924 w 7627778"/>
              <a:gd name="connsiteY2" fmla="*/ 6819034 h 6846689"/>
              <a:gd name="connsiteX3" fmla="*/ 0 w 7627778"/>
              <a:gd name="connsiteY3" fmla="*/ 6846689 h 6846689"/>
              <a:gd name="connsiteX4" fmla="*/ 5350438 w 7627778"/>
              <a:gd name="connsiteY4" fmla="*/ 2236 h 6846689"/>
              <a:gd name="connsiteX0" fmla="*/ 5627529 w 7627778"/>
              <a:gd name="connsiteY0" fmla="*/ 2236 h 6846689"/>
              <a:gd name="connsiteX1" fmla="*/ 7627778 w 7627778"/>
              <a:gd name="connsiteY1" fmla="*/ 16064 h 6846689"/>
              <a:gd name="connsiteX2" fmla="*/ 7613924 w 7627778"/>
              <a:gd name="connsiteY2" fmla="*/ 6819034 h 6846689"/>
              <a:gd name="connsiteX3" fmla="*/ 0 w 7627778"/>
              <a:gd name="connsiteY3" fmla="*/ 6846689 h 6846689"/>
              <a:gd name="connsiteX4" fmla="*/ 5627529 w 7627778"/>
              <a:gd name="connsiteY4" fmla="*/ 2236 h 6846689"/>
              <a:gd name="connsiteX0" fmla="*/ 5627529 w 7627778"/>
              <a:gd name="connsiteY0" fmla="*/ 453 h 6844906"/>
              <a:gd name="connsiteX1" fmla="*/ 7627778 w 7627778"/>
              <a:gd name="connsiteY1" fmla="*/ 14281 h 6844906"/>
              <a:gd name="connsiteX2" fmla="*/ 7613924 w 7627778"/>
              <a:gd name="connsiteY2" fmla="*/ 6817251 h 6844906"/>
              <a:gd name="connsiteX3" fmla="*/ 0 w 7627778"/>
              <a:gd name="connsiteY3" fmla="*/ 6844906 h 6844906"/>
              <a:gd name="connsiteX4" fmla="*/ 5627529 w 7627778"/>
              <a:gd name="connsiteY4" fmla="*/ 453 h 6844906"/>
              <a:gd name="connsiteX0" fmla="*/ 4643856 w 7627778"/>
              <a:gd name="connsiteY0" fmla="*/ 387160 h 6830625"/>
              <a:gd name="connsiteX1" fmla="*/ 7627778 w 7627778"/>
              <a:gd name="connsiteY1" fmla="*/ 0 h 6830625"/>
              <a:gd name="connsiteX2" fmla="*/ 7613924 w 7627778"/>
              <a:gd name="connsiteY2" fmla="*/ 6802970 h 6830625"/>
              <a:gd name="connsiteX3" fmla="*/ 0 w 7627778"/>
              <a:gd name="connsiteY3" fmla="*/ 6830625 h 6830625"/>
              <a:gd name="connsiteX4" fmla="*/ 4643856 w 7627778"/>
              <a:gd name="connsiteY4" fmla="*/ 387160 h 6830625"/>
              <a:gd name="connsiteX0" fmla="*/ 4643856 w 7627778"/>
              <a:gd name="connsiteY0" fmla="*/ 387160 h 6830625"/>
              <a:gd name="connsiteX1" fmla="*/ 7627778 w 7627778"/>
              <a:gd name="connsiteY1" fmla="*/ 0 h 6830625"/>
              <a:gd name="connsiteX2" fmla="*/ 7613924 w 7627778"/>
              <a:gd name="connsiteY2" fmla="*/ 6802970 h 6830625"/>
              <a:gd name="connsiteX3" fmla="*/ 0 w 7627778"/>
              <a:gd name="connsiteY3" fmla="*/ 6830625 h 6830625"/>
              <a:gd name="connsiteX4" fmla="*/ 4643856 w 7627778"/>
              <a:gd name="connsiteY4" fmla="*/ 387160 h 6830625"/>
              <a:gd name="connsiteX0" fmla="*/ 4643856 w 7627778"/>
              <a:gd name="connsiteY0" fmla="*/ 387160 h 6830625"/>
              <a:gd name="connsiteX1" fmla="*/ 7627778 w 7627778"/>
              <a:gd name="connsiteY1" fmla="*/ 0 h 6830625"/>
              <a:gd name="connsiteX2" fmla="*/ 7613924 w 7627778"/>
              <a:gd name="connsiteY2" fmla="*/ 6802970 h 6830625"/>
              <a:gd name="connsiteX3" fmla="*/ 0 w 7627778"/>
              <a:gd name="connsiteY3" fmla="*/ 6830625 h 6830625"/>
              <a:gd name="connsiteX4" fmla="*/ 4643856 w 7627778"/>
              <a:gd name="connsiteY4" fmla="*/ 387160 h 6830625"/>
              <a:gd name="connsiteX0" fmla="*/ 4339056 w 7627778"/>
              <a:gd name="connsiteY0" fmla="*/ 580740 h 6830625"/>
              <a:gd name="connsiteX1" fmla="*/ 7627778 w 7627778"/>
              <a:gd name="connsiteY1" fmla="*/ 0 h 6830625"/>
              <a:gd name="connsiteX2" fmla="*/ 7613924 w 7627778"/>
              <a:gd name="connsiteY2" fmla="*/ 6802970 h 6830625"/>
              <a:gd name="connsiteX3" fmla="*/ 0 w 7627778"/>
              <a:gd name="connsiteY3" fmla="*/ 6830625 h 6830625"/>
              <a:gd name="connsiteX4" fmla="*/ 4339056 w 7627778"/>
              <a:gd name="connsiteY4" fmla="*/ 580740 h 6830625"/>
              <a:gd name="connsiteX0" fmla="*/ 4339056 w 7627778"/>
              <a:gd name="connsiteY0" fmla="*/ 653725 h 6903610"/>
              <a:gd name="connsiteX1" fmla="*/ 7627778 w 7627778"/>
              <a:gd name="connsiteY1" fmla="*/ 72985 h 6903610"/>
              <a:gd name="connsiteX2" fmla="*/ 7613924 w 7627778"/>
              <a:gd name="connsiteY2" fmla="*/ 6875955 h 6903610"/>
              <a:gd name="connsiteX3" fmla="*/ 0 w 7627778"/>
              <a:gd name="connsiteY3" fmla="*/ 6903610 h 6903610"/>
              <a:gd name="connsiteX4" fmla="*/ 4339056 w 7627778"/>
              <a:gd name="connsiteY4" fmla="*/ 653725 h 6903610"/>
              <a:gd name="connsiteX0" fmla="*/ 3798728 w 7627778"/>
              <a:gd name="connsiteY0" fmla="*/ 1355063 h 6830625"/>
              <a:gd name="connsiteX1" fmla="*/ 7627778 w 7627778"/>
              <a:gd name="connsiteY1" fmla="*/ 0 h 6830625"/>
              <a:gd name="connsiteX2" fmla="*/ 7613924 w 7627778"/>
              <a:gd name="connsiteY2" fmla="*/ 6802970 h 6830625"/>
              <a:gd name="connsiteX3" fmla="*/ 0 w 7627778"/>
              <a:gd name="connsiteY3" fmla="*/ 6830625 h 6830625"/>
              <a:gd name="connsiteX4" fmla="*/ 3798728 w 7627778"/>
              <a:gd name="connsiteY4" fmla="*/ 1355063 h 6830625"/>
              <a:gd name="connsiteX0" fmla="*/ 3798728 w 7627778"/>
              <a:gd name="connsiteY0" fmla="*/ 1389169 h 6864731"/>
              <a:gd name="connsiteX1" fmla="*/ 7627778 w 7627778"/>
              <a:gd name="connsiteY1" fmla="*/ 34106 h 6864731"/>
              <a:gd name="connsiteX2" fmla="*/ 7613924 w 7627778"/>
              <a:gd name="connsiteY2" fmla="*/ 6837076 h 6864731"/>
              <a:gd name="connsiteX3" fmla="*/ 0 w 7627778"/>
              <a:gd name="connsiteY3" fmla="*/ 6864731 h 6864731"/>
              <a:gd name="connsiteX4" fmla="*/ 3798728 w 7627778"/>
              <a:gd name="connsiteY4" fmla="*/ 1389169 h 6864731"/>
              <a:gd name="connsiteX0" fmla="*/ 3784873 w 7627778"/>
              <a:gd name="connsiteY0" fmla="*/ 1320375 h 6906554"/>
              <a:gd name="connsiteX1" fmla="*/ 7627778 w 7627778"/>
              <a:gd name="connsiteY1" fmla="*/ 75929 h 6906554"/>
              <a:gd name="connsiteX2" fmla="*/ 7613924 w 7627778"/>
              <a:gd name="connsiteY2" fmla="*/ 6878899 h 6906554"/>
              <a:gd name="connsiteX3" fmla="*/ 0 w 7627778"/>
              <a:gd name="connsiteY3" fmla="*/ 6906554 h 6906554"/>
              <a:gd name="connsiteX4" fmla="*/ 3784873 w 7627778"/>
              <a:gd name="connsiteY4" fmla="*/ 1320375 h 6906554"/>
              <a:gd name="connsiteX0" fmla="*/ 3438509 w 7627778"/>
              <a:gd name="connsiteY0" fmla="*/ 1336923 h 6895448"/>
              <a:gd name="connsiteX1" fmla="*/ 7627778 w 7627778"/>
              <a:gd name="connsiteY1" fmla="*/ 64823 h 6895448"/>
              <a:gd name="connsiteX2" fmla="*/ 7613924 w 7627778"/>
              <a:gd name="connsiteY2" fmla="*/ 6867793 h 6895448"/>
              <a:gd name="connsiteX3" fmla="*/ 0 w 7627778"/>
              <a:gd name="connsiteY3" fmla="*/ 6895448 h 6895448"/>
              <a:gd name="connsiteX4" fmla="*/ 3438509 w 7627778"/>
              <a:gd name="connsiteY4" fmla="*/ 1336923 h 6895448"/>
              <a:gd name="connsiteX0" fmla="*/ 3438509 w 7627778"/>
              <a:gd name="connsiteY0" fmla="*/ 1291864 h 6850389"/>
              <a:gd name="connsiteX1" fmla="*/ 7627778 w 7627778"/>
              <a:gd name="connsiteY1" fmla="*/ 19764 h 6850389"/>
              <a:gd name="connsiteX2" fmla="*/ 7613924 w 7627778"/>
              <a:gd name="connsiteY2" fmla="*/ 6822734 h 6850389"/>
              <a:gd name="connsiteX3" fmla="*/ 0 w 7627778"/>
              <a:gd name="connsiteY3" fmla="*/ 6850389 h 6850389"/>
              <a:gd name="connsiteX4" fmla="*/ 3438509 w 7627778"/>
              <a:gd name="connsiteY4" fmla="*/ 1291864 h 6850389"/>
              <a:gd name="connsiteX0" fmla="*/ 3438509 w 7655487"/>
              <a:gd name="connsiteY0" fmla="*/ 1264740 h 6823265"/>
              <a:gd name="connsiteX1" fmla="*/ 7655487 w 7655487"/>
              <a:gd name="connsiteY1" fmla="*/ 34122 h 6823265"/>
              <a:gd name="connsiteX2" fmla="*/ 7613924 w 7655487"/>
              <a:gd name="connsiteY2" fmla="*/ 6795610 h 6823265"/>
              <a:gd name="connsiteX3" fmla="*/ 0 w 7655487"/>
              <a:gd name="connsiteY3" fmla="*/ 6823265 h 6823265"/>
              <a:gd name="connsiteX4" fmla="*/ 3438509 w 7655487"/>
              <a:gd name="connsiteY4" fmla="*/ 1264740 h 6823265"/>
              <a:gd name="connsiteX0" fmla="*/ 3438509 w 7655487"/>
              <a:gd name="connsiteY0" fmla="*/ 1348662 h 6907187"/>
              <a:gd name="connsiteX1" fmla="*/ 7655487 w 7655487"/>
              <a:gd name="connsiteY1" fmla="*/ 118044 h 6907187"/>
              <a:gd name="connsiteX2" fmla="*/ 7613924 w 7655487"/>
              <a:gd name="connsiteY2" fmla="*/ 6879532 h 6907187"/>
              <a:gd name="connsiteX3" fmla="*/ 0 w 7655487"/>
              <a:gd name="connsiteY3" fmla="*/ 6907187 h 6907187"/>
              <a:gd name="connsiteX4" fmla="*/ 3438509 w 7655487"/>
              <a:gd name="connsiteY4" fmla="*/ 1348662 h 6907187"/>
              <a:gd name="connsiteX0" fmla="*/ 3438509 w 7669341"/>
              <a:gd name="connsiteY0" fmla="*/ 1367324 h 6925849"/>
              <a:gd name="connsiteX1" fmla="*/ 7669341 w 7669341"/>
              <a:gd name="connsiteY1" fmla="*/ 109052 h 6925849"/>
              <a:gd name="connsiteX2" fmla="*/ 7613924 w 7669341"/>
              <a:gd name="connsiteY2" fmla="*/ 6898194 h 6925849"/>
              <a:gd name="connsiteX3" fmla="*/ 0 w 7669341"/>
              <a:gd name="connsiteY3" fmla="*/ 6925849 h 6925849"/>
              <a:gd name="connsiteX4" fmla="*/ 3438509 w 7669341"/>
              <a:gd name="connsiteY4" fmla="*/ 1367324 h 6925849"/>
              <a:gd name="connsiteX0" fmla="*/ 3812582 w 7669341"/>
              <a:gd name="connsiteY0" fmla="*/ 1176157 h 7052707"/>
              <a:gd name="connsiteX1" fmla="*/ 7669341 w 7669341"/>
              <a:gd name="connsiteY1" fmla="*/ 235910 h 7052707"/>
              <a:gd name="connsiteX2" fmla="*/ 7613924 w 7669341"/>
              <a:gd name="connsiteY2" fmla="*/ 7025052 h 7052707"/>
              <a:gd name="connsiteX3" fmla="*/ 0 w 7669341"/>
              <a:gd name="connsiteY3" fmla="*/ 7052707 h 7052707"/>
              <a:gd name="connsiteX4" fmla="*/ 3812582 w 7669341"/>
              <a:gd name="connsiteY4" fmla="*/ 1176157 h 7052707"/>
              <a:gd name="connsiteX0" fmla="*/ 3812582 w 7669341"/>
              <a:gd name="connsiteY0" fmla="*/ 1104277 h 6980827"/>
              <a:gd name="connsiteX1" fmla="*/ 7669341 w 7669341"/>
              <a:gd name="connsiteY1" fmla="*/ 164030 h 6980827"/>
              <a:gd name="connsiteX2" fmla="*/ 7613924 w 7669341"/>
              <a:gd name="connsiteY2" fmla="*/ 6953172 h 6980827"/>
              <a:gd name="connsiteX3" fmla="*/ 0 w 7669341"/>
              <a:gd name="connsiteY3" fmla="*/ 6980827 h 6980827"/>
              <a:gd name="connsiteX4" fmla="*/ 3812582 w 7669341"/>
              <a:gd name="connsiteY4" fmla="*/ 1104277 h 6980827"/>
              <a:gd name="connsiteX0" fmla="*/ 3812582 w 7669341"/>
              <a:gd name="connsiteY0" fmla="*/ 1122779 h 6999329"/>
              <a:gd name="connsiteX1" fmla="*/ 7669341 w 7669341"/>
              <a:gd name="connsiteY1" fmla="*/ 182532 h 6999329"/>
              <a:gd name="connsiteX2" fmla="*/ 7613924 w 7669341"/>
              <a:gd name="connsiteY2" fmla="*/ 6971674 h 6999329"/>
              <a:gd name="connsiteX3" fmla="*/ 0 w 7669341"/>
              <a:gd name="connsiteY3" fmla="*/ 6999329 h 6999329"/>
              <a:gd name="connsiteX4" fmla="*/ 3812582 w 7669341"/>
              <a:gd name="connsiteY4" fmla="*/ 1122779 h 6999329"/>
              <a:gd name="connsiteX0" fmla="*/ 5239600 w 7669341"/>
              <a:gd name="connsiteY0" fmla="*/ 757769 h 7560741"/>
              <a:gd name="connsiteX1" fmla="*/ 7669341 w 7669341"/>
              <a:gd name="connsiteY1" fmla="*/ 743944 h 7560741"/>
              <a:gd name="connsiteX2" fmla="*/ 7613924 w 7669341"/>
              <a:gd name="connsiteY2" fmla="*/ 7533086 h 7560741"/>
              <a:gd name="connsiteX3" fmla="*/ 0 w 7669341"/>
              <a:gd name="connsiteY3" fmla="*/ 7560741 h 7560741"/>
              <a:gd name="connsiteX4" fmla="*/ 5239600 w 7669341"/>
              <a:gd name="connsiteY4" fmla="*/ 757769 h 7560741"/>
              <a:gd name="connsiteX0" fmla="*/ 5239600 w 7669341"/>
              <a:gd name="connsiteY0" fmla="*/ 757769 h 7560741"/>
              <a:gd name="connsiteX1" fmla="*/ 7669341 w 7669341"/>
              <a:gd name="connsiteY1" fmla="*/ 743944 h 7560741"/>
              <a:gd name="connsiteX2" fmla="*/ 7613924 w 7669341"/>
              <a:gd name="connsiteY2" fmla="*/ 7533086 h 7560741"/>
              <a:gd name="connsiteX3" fmla="*/ 0 w 7669341"/>
              <a:gd name="connsiteY3" fmla="*/ 7560741 h 7560741"/>
              <a:gd name="connsiteX4" fmla="*/ 5239600 w 7669341"/>
              <a:gd name="connsiteY4" fmla="*/ 757769 h 7560741"/>
              <a:gd name="connsiteX0" fmla="*/ 5239600 w 7669341"/>
              <a:gd name="connsiteY0" fmla="*/ 40167 h 6843139"/>
              <a:gd name="connsiteX1" fmla="*/ 7669341 w 7669341"/>
              <a:gd name="connsiteY1" fmla="*/ 26342 h 6843139"/>
              <a:gd name="connsiteX2" fmla="*/ 7613924 w 7669341"/>
              <a:gd name="connsiteY2" fmla="*/ 6815484 h 6843139"/>
              <a:gd name="connsiteX3" fmla="*/ 0 w 7669341"/>
              <a:gd name="connsiteY3" fmla="*/ 6843139 h 6843139"/>
              <a:gd name="connsiteX4" fmla="*/ 5239600 w 7669341"/>
              <a:gd name="connsiteY4" fmla="*/ 40167 h 6843139"/>
              <a:gd name="connsiteX0" fmla="*/ 4823964 w 7669341"/>
              <a:gd name="connsiteY0" fmla="*/ 40167 h 6843139"/>
              <a:gd name="connsiteX1" fmla="*/ 7669341 w 7669341"/>
              <a:gd name="connsiteY1" fmla="*/ 26342 h 6843139"/>
              <a:gd name="connsiteX2" fmla="*/ 7613924 w 7669341"/>
              <a:gd name="connsiteY2" fmla="*/ 6815484 h 6843139"/>
              <a:gd name="connsiteX3" fmla="*/ 0 w 7669341"/>
              <a:gd name="connsiteY3" fmla="*/ 6843139 h 6843139"/>
              <a:gd name="connsiteX4" fmla="*/ 4823964 w 7669341"/>
              <a:gd name="connsiteY4" fmla="*/ 40167 h 6843139"/>
              <a:gd name="connsiteX0" fmla="*/ 4823964 w 7669341"/>
              <a:gd name="connsiteY0" fmla="*/ 40167 h 6843139"/>
              <a:gd name="connsiteX1" fmla="*/ 7669341 w 7669341"/>
              <a:gd name="connsiteY1" fmla="*/ 26342 h 6843139"/>
              <a:gd name="connsiteX2" fmla="*/ 7613924 w 7669341"/>
              <a:gd name="connsiteY2" fmla="*/ 6815484 h 6843139"/>
              <a:gd name="connsiteX3" fmla="*/ 0 w 7669341"/>
              <a:gd name="connsiteY3" fmla="*/ 6843139 h 6843139"/>
              <a:gd name="connsiteX4" fmla="*/ 4823964 w 7669341"/>
              <a:gd name="connsiteY4" fmla="*/ 40167 h 6843139"/>
              <a:gd name="connsiteX0" fmla="*/ 4546874 w 7392251"/>
              <a:gd name="connsiteY0" fmla="*/ 40167 h 6843139"/>
              <a:gd name="connsiteX1" fmla="*/ 7392251 w 7392251"/>
              <a:gd name="connsiteY1" fmla="*/ 26342 h 6843139"/>
              <a:gd name="connsiteX2" fmla="*/ 7336834 w 7392251"/>
              <a:gd name="connsiteY2" fmla="*/ 6815484 h 6843139"/>
              <a:gd name="connsiteX3" fmla="*/ 0 w 7392251"/>
              <a:gd name="connsiteY3" fmla="*/ 6843139 h 6843139"/>
              <a:gd name="connsiteX4" fmla="*/ 4546874 w 7392251"/>
              <a:gd name="connsiteY4" fmla="*/ 40167 h 6843139"/>
              <a:gd name="connsiteX0" fmla="*/ 4546874 w 7392251"/>
              <a:gd name="connsiteY0" fmla="*/ 40167 h 6843139"/>
              <a:gd name="connsiteX1" fmla="*/ 7392251 w 7392251"/>
              <a:gd name="connsiteY1" fmla="*/ 26342 h 6843139"/>
              <a:gd name="connsiteX2" fmla="*/ 7336834 w 7392251"/>
              <a:gd name="connsiteY2" fmla="*/ 6815484 h 6843139"/>
              <a:gd name="connsiteX3" fmla="*/ 0 w 7392251"/>
              <a:gd name="connsiteY3" fmla="*/ 6843139 h 6843139"/>
              <a:gd name="connsiteX4" fmla="*/ 4546874 w 7392251"/>
              <a:gd name="connsiteY4" fmla="*/ 40167 h 6843139"/>
              <a:gd name="connsiteX0" fmla="*/ 4546874 w 7392251"/>
              <a:gd name="connsiteY0" fmla="*/ 40167 h 6843139"/>
              <a:gd name="connsiteX1" fmla="*/ 7392251 w 7392251"/>
              <a:gd name="connsiteY1" fmla="*/ 26342 h 6843139"/>
              <a:gd name="connsiteX2" fmla="*/ 7336834 w 7392251"/>
              <a:gd name="connsiteY2" fmla="*/ 6815484 h 6843139"/>
              <a:gd name="connsiteX3" fmla="*/ 0 w 7392251"/>
              <a:gd name="connsiteY3" fmla="*/ 6843139 h 6843139"/>
              <a:gd name="connsiteX4" fmla="*/ 4546874 w 7392251"/>
              <a:gd name="connsiteY4" fmla="*/ 40167 h 6843139"/>
              <a:gd name="connsiteX0" fmla="*/ 4519165 w 7392251"/>
              <a:gd name="connsiteY0" fmla="*/ 29729 h 6846527"/>
              <a:gd name="connsiteX1" fmla="*/ 7392251 w 7392251"/>
              <a:gd name="connsiteY1" fmla="*/ 29730 h 6846527"/>
              <a:gd name="connsiteX2" fmla="*/ 7336834 w 7392251"/>
              <a:gd name="connsiteY2" fmla="*/ 6818872 h 6846527"/>
              <a:gd name="connsiteX3" fmla="*/ 0 w 7392251"/>
              <a:gd name="connsiteY3" fmla="*/ 6846527 h 6846527"/>
              <a:gd name="connsiteX4" fmla="*/ 4519165 w 7392251"/>
              <a:gd name="connsiteY4" fmla="*/ 29729 h 6846527"/>
              <a:gd name="connsiteX0" fmla="*/ 4519165 w 7392251"/>
              <a:gd name="connsiteY0" fmla="*/ 33229 h 6850027"/>
              <a:gd name="connsiteX1" fmla="*/ 7392251 w 7392251"/>
              <a:gd name="connsiteY1" fmla="*/ 33230 h 6850027"/>
              <a:gd name="connsiteX2" fmla="*/ 7336834 w 7392251"/>
              <a:gd name="connsiteY2" fmla="*/ 6822372 h 6850027"/>
              <a:gd name="connsiteX3" fmla="*/ 0 w 7392251"/>
              <a:gd name="connsiteY3" fmla="*/ 6850027 h 6850027"/>
              <a:gd name="connsiteX4" fmla="*/ 4519165 w 7392251"/>
              <a:gd name="connsiteY4" fmla="*/ 33229 h 6850027"/>
              <a:gd name="connsiteX0" fmla="*/ 4519165 w 7392251"/>
              <a:gd name="connsiteY0" fmla="*/ 33229 h 6850027"/>
              <a:gd name="connsiteX1" fmla="*/ 7392251 w 7392251"/>
              <a:gd name="connsiteY1" fmla="*/ 33230 h 6850027"/>
              <a:gd name="connsiteX2" fmla="*/ 7336834 w 7392251"/>
              <a:gd name="connsiteY2" fmla="*/ 6822372 h 6850027"/>
              <a:gd name="connsiteX3" fmla="*/ 0 w 7392251"/>
              <a:gd name="connsiteY3" fmla="*/ 6850027 h 6850027"/>
              <a:gd name="connsiteX4" fmla="*/ 4519165 w 7392251"/>
              <a:gd name="connsiteY4" fmla="*/ 33229 h 6850027"/>
              <a:gd name="connsiteX0" fmla="*/ 4532728 w 7392251"/>
              <a:gd name="connsiteY0" fmla="*/ 0 h 6858196"/>
              <a:gd name="connsiteX1" fmla="*/ 7392251 w 7392251"/>
              <a:gd name="connsiteY1" fmla="*/ 41399 h 6858196"/>
              <a:gd name="connsiteX2" fmla="*/ 7336834 w 7392251"/>
              <a:gd name="connsiteY2" fmla="*/ 6830541 h 6858196"/>
              <a:gd name="connsiteX3" fmla="*/ 0 w 7392251"/>
              <a:gd name="connsiteY3" fmla="*/ 6858196 h 6858196"/>
              <a:gd name="connsiteX4" fmla="*/ 4532728 w 7392251"/>
              <a:gd name="connsiteY4" fmla="*/ 0 h 6858196"/>
              <a:gd name="connsiteX0" fmla="*/ 5236106 w 7392251"/>
              <a:gd name="connsiteY0" fmla="*/ 0 h 6847353"/>
              <a:gd name="connsiteX1" fmla="*/ 7392251 w 7392251"/>
              <a:gd name="connsiteY1" fmla="*/ 30556 h 6847353"/>
              <a:gd name="connsiteX2" fmla="*/ 7336834 w 7392251"/>
              <a:gd name="connsiteY2" fmla="*/ 6819698 h 6847353"/>
              <a:gd name="connsiteX3" fmla="*/ 0 w 7392251"/>
              <a:gd name="connsiteY3" fmla="*/ 6847353 h 6847353"/>
              <a:gd name="connsiteX4" fmla="*/ 5236106 w 7392251"/>
              <a:gd name="connsiteY4" fmla="*/ 0 h 6847353"/>
              <a:gd name="connsiteX0" fmla="*/ 5332021 w 7488166"/>
              <a:gd name="connsiteY0" fmla="*/ 0 h 6879880"/>
              <a:gd name="connsiteX1" fmla="*/ 7488166 w 7488166"/>
              <a:gd name="connsiteY1" fmla="*/ 30556 h 6879880"/>
              <a:gd name="connsiteX2" fmla="*/ 7432749 w 7488166"/>
              <a:gd name="connsiteY2" fmla="*/ 6819698 h 6879880"/>
              <a:gd name="connsiteX3" fmla="*/ 0 w 7488166"/>
              <a:gd name="connsiteY3" fmla="*/ 6879880 h 6879880"/>
              <a:gd name="connsiteX4" fmla="*/ 5332021 w 7488166"/>
              <a:gd name="connsiteY4" fmla="*/ 0 h 6879880"/>
              <a:gd name="connsiteX0" fmla="*/ 5332021 w 7488166"/>
              <a:gd name="connsiteY0" fmla="*/ 0 h 6879880"/>
              <a:gd name="connsiteX1" fmla="*/ 7488166 w 7488166"/>
              <a:gd name="connsiteY1" fmla="*/ 30556 h 6879880"/>
              <a:gd name="connsiteX2" fmla="*/ 7432749 w 7488166"/>
              <a:gd name="connsiteY2" fmla="*/ 6819698 h 6879880"/>
              <a:gd name="connsiteX3" fmla="*/ 0 w 7488166"/>
              <a:gd name="connsiteY3" fmla="*/ 6879880 h 6879880"/>
              <a:gd name="connsiteX4" fmla="*/ 5332021 w 7488166"/>
              <a:gd name="connsiteY4" fmla="*/ 0 h 6879880"/>
              <a:gd name="connsiteX0" fmla="*/ 5246763 w 7488166"/>
              <a:gd name="connsiteY0" fmla="*/ 0 h 6879880"/>
              <a:gd name="connsiteX1" fmla="*/ 7488166 w 7488166"/>
              <a:gd name="connsiteY1" fmla="*/ 30556 h 6879880"/>
              <a:gd name="connsiteX2" fmla="*/ 7432749 w 7488166"/>
              <a:gd name="connsiteY2" fmla="*/ 6819698 h 6879880"/>
              <a:gd name="connsiteX3" fmla="*/ 0 w 7488166"/>
              <a:gd name="connsiteY3" fmla="*/ 6879880 h 6879880"/>
              <a:gd name="connsiteX4" fmla="*/ 5246763 w 7488166"/>
              <a:gd name="connsiteY4" fmla="*/ 0 h 6879880"/>
              <a:gd name="connsiteX0" fmla="*/ 5246763 w 7488166"/>
              <a:gd name="connsiteY0" fmla="*/ 0 h 6879880"/>
              <a:gd name="connsiteX1" fmla="*/ 7488166 w 7488166"/>
              <a:gd name="connsiteY1" fmla="*/ 30556 h 6879880"/>
              <a:gd name="connsiteX2" fmla="*/ 7432749 w 7488166"/>
              <a:gd name="connsiteY2" fmla="*/ 6819698 h 6879880"/>
              <a:gd name="connsiteX3" fmla="*/ 0 w 7488166"/>
              <a:gd name="connsiteY3" fmla="*/ 6879880 h 6879880"/>
              <a:gd name="connsiteX4" fmla="*/ 5246763 w 7488166"/>
              <a:gd name="connsiteY4" fmla="*/ 0 h 6879880"/>
              <a:gd name="connsiteX0" fmla="*/ 4948361 w 7488166"/>
              <a:gd name="connsiteY0" fmla="*/ 0 h 6869038"/>
              <a:gd name="connsiteX1" fmla="*/ 7488166 w 7488166"/>
              <a:gd name="connsiteY1" fmla="*/ 19714 h 6869038"/>
              <a:gd name="connsiteX2" fmla="*/ 7432749 w 7488166"/>
              <a:gd name="connsiteY2" fmla="*/ 6808856 h 6869038"/>
              <a:gd name="connsiteX3" fmla="*/ 0 w 7488166"/>
              <a:gd name="connsiteY3" fmla="*/ 6869038 h 6869038"/>
              <a:gd name="connsiteX4" fmla="*/ 4948361 w 7488166"/>
              <a:gd name="connsiteY4" fmla="*/ 0 h 6869038"/>
              <a:gd name="connsiteX0" fmla="*/ 4948361 w 7488166"/>
              <a:gd name="connsiteY0" fmla="*/ 56 h 6869094"/>
              <a:gd name="connsiteX1" fmla="*/ 7488166 w 7488166"/>
              <a:gd name="connsiteY1" fmla="*/ 19770 h 6869094"/>
              <a:gd name="connsiteX2" fmla="*/ 7432749 w 7488166"/>
              <a:gd name="connsiteY2" fmla="*/ 6808912 h 6869094"/>
              <a:gd name="connsiteX3" fmla="*/ 0 w 7488166"/>
              <a:gd name="connsiteY3" fmla="*/ 6869094 h 6869094"/>
              <a:gd name="connsiteX4" fmla="*/ 4948361 w 7488166"/>
              <a:gd name="connsiteY4" fmla="*/ 56 h 6869094"/>
              <a:gd name="connsiteX0" fmla="*/ 5140190 w 7488166"/>
              <a:gd name="connsiteY0" fmla="*/ 56 h 6869094"/>
              <a:gd name="connsiteX1" fmla="*/ 7488166 w 7488166"/>
              <a:gd name="connsiteY1" fmla="*/ 19770 h 6869094"/>
              <a:gd name="connsiteX2" fmla="*/ 7432749 w 7488166"/>
              <a:gd name="connsiteY2" fmla="*/ 6808912 h 6869094"/>
              <a:gd name="connsiteX3" fmla="*/ 0 w 7488166"/>
              <a:gd name="connsiteY3" fmla="*/ 6869094 h 6869094"/>
              <a:gd name="connsiteX4" fmla="*/ 5140190 w 7488166"/>
              <a:gd name="connsiteY4" fmla="*/ 56 h 6869094"/>
              <a:gd name="connsiteX0" fmla="*/ 5140190 w 7488166"/>
              <a:gd name="connsiteY0" fmla="*/ 56 h 6869094"/>
              <a:gd name="connsiteX1" fmla="*/ 7488166 w 7488166"/>
              <a:gd name="connsiteY1" fmla="*/ 19770 h 6869094"/>
              <a:gd name="connsiteX2" fmla="*/ 7432749 w 7488166"/>
              <a:gd name="connsiteY2" fmla="*/ 6808912 h 6869094"/>
              <a:gd name="connsiteX3" fmla="*/ 0 w 7488166"/>
              <a:gd name="connsiteY3" fmla="*/ 6869094 h 6869094"/>
              <a:gd name="connsiteX4" fmla="*/ 5140190 w 7488166"/>
              <a:gd name="connsiteY4" fmla="*/ 56 h 6869094"/>
              <a:gd name="connsiteX0" fmla="*/ 5140190 w 7488166"/>
              <a:gd name="connsiteY0" fmla="*/ 56 h 6869094"/>
              <a:gd name="connsiteX1" fmla="*/ 7488166 w 7488166"/>
              <a:gd name="connsiteY1" fmla="*/ 19770 h 6869094"/>
              <a:gd name="connsiteX2" fmla="*/ 7432749 w 7488166"/>
              <a:gd name="connsiteY2" fmla="*/ 6808912 h 6869094"/>
              <a:gd name="connsiteX3" fmla="*/ 0 w 7488166"/>
              <a:gd name="connsiteY3" fmla="*/ 6869094 h 6869094"/>
              <a:gd name="connsiteX4" fmla="*/ 5140190 w 7488166"/>
              <a:gd name="connsiteY4" fmla="*/ 56 h 6869094"/>
              <a:gd name="connsiteX0" fmla="*/ 5140190 w 7488166"/>
              <a:gd name="connsiteY0" fmla="*/ 140 h 6869178"/>
              <a:gd name="connsiteX1" fmla="*/ 7488166 w 7488166"/>
              <a:gd name="connsiteY1" fmla="*/ 19854 h 6869178"/>
              <a:gd name="connsiteX2" fmla="*/ 7432749 w 7488166"/>
              <a:gd name="connsiteY2" fmla="*/ 6808996 h 6869178"/>
              <a:gd name="connsiteX3" fmla="*/ 0 w 7488166"/>
              <a:gd name="connsiteY3" fmla="*/ 6869178 h 6869178"/>
              <a:gd name="connsiteX4" fmla="*/ 5140190 w 7488166"/>
              <a:gd name="connsiteY4" fmla="*/ 140 h 6869178"/>
              <a:gd name="connsiteX0" fmla="*/ 5140190 w 7488166"/>
              <a:gd name="connsiteY0" fmla="*/ 2709 h 6871747"/>
              <a:gd name="connsiteX1" fmla="*/ 7488166 w 7488166"/>
              <a:gd name="connsiteY1" fmla="*/ 22423 h 6871747"/>
              <a:gd name="connsiteX2" fmla="*/ 7432749 w 7488166"/>
              <a:gd name="connsiteY2" fmla="*/ 6811565 h 6871747"/>
              <a:gd name="connsiteX3" fmla="*/ 0 w 7488166"/>
              <a:gd name="connsiteY3" fmla="*/ 6871747 h 6871747"/>
              <a:gd name="connsiteX4" fmla="*/ 5140190 w 7488166"/>
              <a:gd name="connsiteY4" fmla="*/ 2709 h 6871747"/>
              <a:gd name="connsiteX0" fmla="*/ 5140190 w 7488166"/>
              <a:gd name="connsiteY0" fmla="*/ 3842 h 6872880"/>
              <a:gd name="connsiteX1" fmla="*/ 7488166 w 7488166"/>
              <a:gd name="connsiteY1" fmla="*/ 23556 h 6872880"/>
              <a:gd name="connsiteX2" fmla="*/ 7432749 w 7488166"/>
              <a:gd name="connsiteY2" fmla="*/ 6812698 h 6872880"/>
              <a:gd name="connsiteX3" fmla="*/ 0 w 7488166"/>
              <a:gd name="connsiteY3" fmla="*/ 6872880 h 6872880"/>
              <a:gd name="connsiteX4" fmla="*/ 5140190 w 7488166"/>
              <a:gd name="connsiteY4" fmla="*/ 3842 h 6872880"/>
              <a:gd name="connsiteX0" fmla="*/ 5332020 w 7679996"/>
              <a:gd name="connsiteY0" fmla="*/ 3977 h 6862173"/>
              <a:gd name="connsiteX1" fmla="*/ 7679996 w 7679996"/>
              <a:gd name="connsiteY1" fmla="*/ 23691 h 6862173"/>
              <a:gd name="connsiteX2" fmla="*/ 7624579 w 7679996"/>
              <a:gd name="connsiteY2" fmla="*/ 6812833 h 6862173"/>
              <a:gd name="connsiteX3" fmla="*/ 0 w 7679996"/>
              <a:gd name="connsiteY3" fmla="*/ 6862172 h 6862173"/>
              <a:gd name="connsiteX4" fmla="*/ 5332020 w 7679996"/>
              <a:gd name="connsiteY4" fmla="*/ 3977 h 6862173"/>
              <a:gd name="connsiteX0" fmla="*/ 5502535 w 7850511"/>
              <a:gd name="connsiteY0" fmla="*/ 4117 h 6851471"/>
              <a:gd name="connsiteX1" fmla="*/ 7850511 w 7850511"/>
              <a:gd name="connsiteY1" fmla="*/ 23831 h 6851471"/>
              <a:gd name="connsiteX2" fmla="*/ 7795094 w 7850511"/>
              <a:gd name="connsiteY2" fmla="*/ 6812973 h 6851471"/>
              <a:gd name="connsiteX3" fmla="*/ 0 w 7850511"/>
              <a:gd name="connsiteY3" fmla="*/ 6851470 h 6851471"/>
              <a:gd name="connsiteX4" fmla="*/ 5502535 w 7850511"/>
              <a:gd name="connsiteY4" fmla="*/ 4117 h 6851471"/>
              <a:gd name="connsiteX0" fmla="*/ 5577136 w 7925112"/>
              <a:gd name="connsiteY0" fmla="*/ 3978 h 6862173"/>
              <a:gd name="connsiteX1" fmla="*/ 7925112 w 7925112"/>
              <a:gd name="connsiteY1" fmla="*/ 23692 h 6862173"/>
              <a:gd name="connsiteX2" fmla="*/ 7869695 w 7925112"/>
              <a:gd name="connsiteY2" fmla="*/ 6812834 h 6862173"/>
              <a:gd name="connsiteX3" fmla="*/ 0 w 7925112"/>
              <a:gd name="connsiteY3" fmla="*/ 6862174 h 6862173"/>
              <a:gd name="connsiteX4" fmla="*/ 5577136 w 7925112"/>
              <a:gd name="connsiteY4" fmla="*/ 3978 h 6862173"/>
              <a:gd name="connsiteX0" fmla="*/ 5683708 w 8031684"/>
              <a:gd name="connsiteY0" fmla="*/ 3843 h 6872881"/>
              <a:gd name="connsiteX1" fmla="*/ 8031684 w 8031684"/>
              <a:gd name="connsiteY1" fmla="*/ 23557 h 6872881"/>
              <a:gd name="connsiteX2" fmla="*/ 7976267 w 8031684"/>
              <a:gd name="connsiteY2" fmla="*/ 6812699 h 6872881"/>
              <a:gd name="connsiteX3" fmla="*/ 0 w 8031684"/>
              <a:gd name="connsiteY3" fmla="*/ 6872882 h 6872881"/>
              <a:gd name="connsiteX4" fmla="*/ 5683708 w 8031684"/>
              <a:gd name="connsiteY4" fmla="*/ 3843 h 6872881"/>
              <a:gd name="connsiteX0" fmla="*/ 5683708 w 8031684"/>
              <a:gd name="connsiteY0" fmla="*/ 13471 h 6882510"/>
              <a:gd name="connsiteX1" fmla="*/ 8031684 w 8031684"/>
              <a:gd name="connsiteY1" fmla="*/ 33185 h 6882510"/>
              <a:gd name="connsiteX2" fmla="*/ 7976267 w 8031684"/>
              <a:gd name="connsiteY2" fmla="*/ 6822327 h 6882510"/>
              <a:gd name="connsiteX3" fmla="*/ 0 w 8031684"/>
              <a:gd name="connsiteY3" fmla="*/ 6882510 h 6882510"/>
              <a:gd name="connsiteX4" fmla="*/ 5683708 w 8031684"/>
              <a:gd name="connsiteY4" fmla="*/ 13471 h 6882510"/>
              <a:gd name="connsiteX0" fmla="*/ 5683708 w 8031684"/>
              <a:gd name="connsiteY0" fmla="*/ 19672 h 6888711"/>
              <a:gd name="connsiteX1" fmla="*/ 8031684 w 8031684"/>
              <a:gd name="connsiteY1" fmla="*/ 39386 h 6888711"/>
              <a:gd name="connsiteX2" fmla="*/ 7976267 w 8031684"/>
              <a:gd name="connsiteY2" fmla="*/ 6828528 h 6888711"/>
              <a:gd name="connsiteX3" fmla="*/ 0 w 8031684"/>
              <a:gd name="connsiteY3" fmla="*/ 6888711 h 6888711"/>
              <a:gd name="connsiteX4" fmla="*/ 5683708 w 8031684"/>
              <a:gd name="connsiteY4" fmla="*/ 19672 h 6888711"/>
              <a:gd name="connsiteX0" fmla="*/ 5555821 w 7903797"/>
              <a:gd name="connsiteY0" fmla="*/ 19056 h 6898938"/>
              <a:gd name="connsiteX1" fmla="*/ 7903797 w 7903797"/>
              <a:gd name="connsiteY1" fmla="*/ 38770 h 6898938"/>
              <a:gd name="connsiteX2" fmla="*/ 7848380 w 7903797"/>
              <a:gd name="connsiteY2" fmla="*/ 6827912 h 6898938"/>
              <a:gd name="connsiteX3" fmla="*/ 0 w 7903797"/>
              <a:gd name="connsiteY3" fmla="*/ 6898938 h 6898938"/>
              <a:gd name="connsiteX4" fmla="*/ 5555821 w 7903797"/>
              <a:gd name="connsiteY4" fmla="*/ 19056 h 6898938"/>
              <a:gd name="connsiteX0" fmla="*/ 5555821 w 7903797"/>
              <a:gd name="connsiteY0" fmla="*/ 18453 h 6909177"/>
              <a:gd name="connsiteX1" fmla="*/ 7903797 w 7903797"/>
              <a:gd name="connsiteY1" fmla="*/ 49009 h 6909177"/>
              <a:gd name="connsiteX2" fmla="*/ 7848380 w 7903797"/>
              <a:gd name="connsiteY2" fmla="*/ 6838151 h 6909177"/>
              <a:gd name="connsiteX3" fmla="*/ 0 w 7903797"/>
              <a:gd name="connsiteY3" fmla="*/ 6909177 h 6909177"/>
              <a:gd name="connsiteX4" fmla="*/ 5555821 w 7903797"/>
              <a:gd name="connsiteY4" fmla="*/ 18453 h 6909177"/>
              <a:gd name="connsiteX0" fmla="*/ 5555821 w 7903797"/>
              <a:gd name="connsiteY0" fmla="*/ 18453 h 6909177"/>
              <a:gd name="connsiteX1" fmla="*/ 7903797 w 7903797"/>
              <a:gd name="connsiteY1" fmla="*/ 49009 h 6909177"/>
              <a:gd name="connsiteX2" fmla="*/ 7848380 w 7903797"/>
              <a:gd name="connsiteY2" fmla="*/ 6838151 h 6909177"/>
              <a:gd name="connsiteX3" fmla="*/ 0 w 7903797"/>
              <a:gd name="connsiteY3" fmla="*/ 6909177 h 6909177"/>
              <a:gd name="connsiteX4" fmla="*/ 5555821 w 7903797"/>
              <a:gd name="connsiteY4" fmla="*/ 18453 h 6909177"/>
              <a:gd name="connsiteX0" fmla="*/ 5555821 w 7848380"/>
              <a:gd name="connsiteY0" fmla="*/ 18453 h 6909177"/>
              <a:gd name="connsiteX1" fmla="*/ 7626709 w 7848380"/>
              <a:gd name="connsiteY1" fmla="*/ 38166 h 6909177"/>
              <a:gd name="connsiteX2" fmla="*/ 7848380 w 7848380"/>
              <a:gd name="connsiteY2" fmla="*/ 6838151 h 6909177"/>
              <a:gd name="connsiteX3" fmla="*/ 0 w 7848380"/>
              <a:gd name="connsiteY3" fmla="*/ 6909177 h 6909177"/>
              <a:gd name="connsiteX4" fmla="*/ 5555821 w 7848380"/>
              <a:gd name="connsiteY4" fmla="*/ 18453 h 6909177"/>
              <a:gd name="connsiteX0" fmla="*/ 5555821 w 7850511"/>
              <a:gd name="connsiteY0" fmla="*/ 18453 h 6909177"/>
              <a:gd name="connsiteX1" fmla="*/ 7850511 w 7850511"/>
              <a:gd name="connsiteY1" fmla="*/ 49008 h 6909177"/>
              <a:gd name="connsiteX2" fmla="*/ 7848380 w 7850511"/>
              <a:gd name="connsiteY2" fmla="*/ 6838151 h 6909177"/>
              <a:gd name="connsiteX3" fmla="*/ 0 w 7850511"/>
              <a:gd name="connsiteY3" fmla="*/ 6909177 h 6909177"/>
              <a:gd name="connsiteX4" fmla="*/ 5555821 w 7850511"/>
              <a:gd name="connsiteY4" fmla="*/ 18453 h 6909177"/>
              <a:gd name="connsiteX0" fmla="*/ 5555821 w 7850511"/>
              <a:gd name="connsiteY0" fmla="*/ 18453 h 6909177"/>
              <a:gd name="connsiteX1" fmla="*/ 7850511 w 7850511"/>
              <a:gd name="connsiteY1" fmla="*/ 49008 h 6909177"/>
              <a:gd name="connsiteX2" fmla="*/ 7443406 w 7850511"/>
              <a:gd name="connsiteY2" fmla="*/ 6827309 h 6909177"/>
              <a:gd name="connsiteX3" fmla="*/ 0 w 7850511"/>
              <a:gd name="connsiteY3" fmla="*/ 6909177 h 6909177"/>
              <a:gd name="connsiteX4" fmla="*/ 5555821 w 7850511"/>
              <a:gd name="connsiteY4" fmla="*/ 18453 h 6909177"/>
              <a:gd name="connsiteX0" fmla="*/ 5555821 w 7859075"/>
              <a:gd name="connsiteY0" fmla="*/ 18453 h 6909177"/>
              <a:gd name="connsiteX1" fmla="*/ 7850511 w 7859075"/>
              <a:gd name="connsiteY1" fmla="*/ 49008 h 6909177"/>
              <a:gd name="connsiteX2" fmla="*/ 7859039 w 7859075"/>
              <a:gd name="connsiteY2" fmla="*/ 6848994 h 6909177"/>
              <a:gd name="connsiteX3" fmla="*/ 0 w 7859075"/>
              <a:gd name="connsiteY3" fmla="*/ 6909177 h 6909177"/>
              <a:gd name="connsiteX4" fmla="*/ 5555821 w 7859075"/>
              <a:gd name="connsiteY4" fmla="*/ 18453 h 6909177"/>
              <a:gd name="connsiteX0" fmla="*/ 5523849 w 7859075"/>
              <a:gd name="connsiteY0" fmla="*/ 17866 h 6919431"/>
              <a:gd name="connsiteX1" fmla="*/ 7850511 w 7859075"/>
              <a:gd name="connsiteY1" fmla="*/ 59262 h 6919431"/>
              <a:gd name="connsiteX2" fmla="*/ 7859039 w 7859075"/>
              <a:gd name="connsiteY2" fmla="*/ 6859248 h 6919431"/>
              <a:gd name="connsiteX3" fmla="*/ 0 w 7859075"/>
              <a:gd name="connsiteY3" fmla="*/ 6919431 h 6919431"/>
              <a:gd name="connsiteX4" fmla="*/ 5523849 w 7859075"/>
              <a:gd name="connsiteY4" fmla="*/ 17866 h 6919431"/>
              <a:gd name="connsiteX0" fmla="*/ 5523849 w 7859075"/>
              <a:gd name="connsiteY0" fmla="*/ 17866 h 6919431"/>
              <a:gd name="connsiteX1" fmla="*/ 7850511 w 7859075"/>
              <a:gd name="connsiteY1" fmla="*/ 59262 h 6919431"/>
              <a:gd name="connsiteX2" fmla="*/ 7859039 w 7859075"/>
              <a:gd name="connsiteY2" fmla="*/ 6859248 h 6919431"/>
              <a:gd name="connsiteX3" fmla="*/ 0 w 7859075"/>
              <a:gd name="connsiteY3" fmla="*/ 6919431 h 6919431"/>
              <a:gd name="connsiteX4" fmla="*/ 5523849 w 7859075"/>
              <a:gd name="connsiteY4" fmla="*/ 17866 h 6919431"/>
              <a:gd name="connsiteX0" fmla="*/ 5523849 w 7859075"/>
              <a:gd name="connsiteY0" fmla="*/ 4990 h 6906555"/>
              <a:gd name="connsiteX1" fmla="*/ 7850511 w 7859075"/>
              <a:gd name="connsiteY1" fmla="*/ 46386 h 6906555"/>
              <a:gd name="connsiteX2" fmla="*/ 7859039 w 7859075"/>
              <a:gd name="connsiteY2" fmla="*/ 6846372 h 6906555"/>
              <a:gd name="connsiteX3" fmla="*/ 0 w 7859075"/>
              <a:gd name="connsiteY3" fmla="*/ 6906555 h 6906555"/>
              <a:gd name="connsiteX4" fmla="*/ 5523849 w 7859075"/>
              <a:gd name="connsiteY4" fmla="*/ 4990 h 6906555"/>
              <a:gd name="connsiteX0" fmla="*/ 5523849 w 7882483"/>
              <a:gd name="connsiteY0" fmla="*/ 4990 h 6906555"/>
              <a:gd name="connsiteX1" fmla="*/ 7882483 w 7882483"/>
              <a:gd name="connsiteY1" fmla="*/ 35545 h 6906555"/>
              <a:gd name="connsiteX2" fmla="*/ 7859039 w 7882483"/>
              <a:gd name="connsiteY2" fmla="*/ 6846372 h 6906555"/>
              <a:gd name="connsiteX3" fmla="*/ 0 w 7882483"/>
              <a:gd name="connsiteY3" fmla="*/ 6906555 h 6906555"/>
              <a:gd name="connsiteX4" fmla="*/ 5523849 w 7882483"/>
              <a:gd name="connsiteY4" fmla="*/ 4990 h 69065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82483" h="6906555">
                <a:moveTo>
                  <a:pt x="5523849" y="4990"/>
                </a:moveTo>
                <a:lnTo>
                  <a:pt x="7882483" y="35545"/>
                </a:lnTo>
                <a:cubicBezTo>
                  <a:pt x="7881773" y="2298593"/>
                  <a:pt x="7859749" y="4583324"/>
                  <a:pt x="7859039" y="6846372"/>
                </a:cubicBezTo>
                <a:lnTo>
                  <a:pt x="0" y="6906555"/>
                </a:lnTo>
                <a:cubicBezTo>
                  <a:pt x="5051711" y="-541341"/>
                  <a:pt x="3663996" y="18816"/>
                  <a:pt x="5523849" y="4990"/>
                </a:cubicBezTo>
                <a:close/>
              </a:path>
            </a:pathLst>
          </a:custGeom>
          <a:solidFill>
            <a:schemeClr val="bg1">
              <a:lumMod val="75000"/>
            </a:schemeClr>
          </a:solidFill>
        </p:spPr>
        <p:txBody>
          <a:bodyPr wrap="square">
            <a:noAutofit/>
          </a:bodyPr>
          <a:lstStyle/>
          <a:p>
            <a:endParaRPr lang="en-US" dirty="0"/>
          </a:p>
        </p:txBody>
      </p:sp>
      <p:sp>
        <p:nvSpPr>
          <p:cNvPr id="7" name="Text Placeholder 2">
            <a:extLst>
              <a:ext uri="{FF2B5EF4-FFF2-40B4-BE49-F238E27FC236}">
                <a16:creationId xmlns:a16="http://schemas.microsoft.com/office/drawing/2014/main" id="{0FFE4041-67EF-9E4C-BE72-85CFBC618F79}"/>
              </a:ext>
            </a:extLst>
          </p:cNvPr>
          <p:cNvSpPr>
            <a:spLocks noGrp="1"/>
          </p:cNvSpPr>
          <p:nvPr>
            <p:ph idx="1"/>
          </p:nvPr>
        </p:nvSpPr>
        <p:spPr>
          <a:xfrm>
            <a:off x="417442" y="1918666"/>
            <a:ext cx="5678558" cy="4258297"/>
          </a:xfrm>
          <a:prstGeom prst="rect">
            <a:avLst/>
          </a:prstGeom>
        </p:spPr>
        <p:txBody>
          <a:bodyPr vert="horz" lIns="91440" tIns="45720" rIns="91440" bIns="45720" rtlCol="0">
            <a:normAutofit/>
          </a:bodyPr>
          <a:lstStyle>
            <a:lvl1pPr>
              <a:defRPr sz="200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2">
            <a:extLst>
              <a:ext uri="{FF2B5EF4-FFF2-40B4-BE49-F238E27FC236}">
                <a16:creationId xmlns:a16="http://schemas.microsoft.com/office/drawing/2014/main" id="{9B57CE75-8B44-994B-85B9-C324EED7D261}"/>
              </a:ext>
            </a:extLst>
          </p:cNvPr>
          <p:cNvSpPr>
            <a:spLocks noGrp="1"/>
          </p:cNvSpPr>
          <p:nvPr>
            <p:ph type="body" idx="14"/>
          </p:nvPr>
        </p:nvSpPr>
        <p:spPr>
          <a:xfrm>
            <a:off x="417442" y="1391478"/>
            <a:ext cx="5678558" cy="527188"/>
          </a:xfrm>
        </p:spPr>
        <p:txBody>
          <a:bodyPr anchor="b"/>
          <a:lstStyle>
            <a:lvl1pPr marL="0" indent="0">
              <a:buNone/>
              <a:defRPr sz="2400" b="1">
                <a:solidFill>
                  <a:srgbClr val="835C2F"/>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Tree>
    <p:extLst>
      <p:ext uri="{BB962C8B-B14F-4D97-AF65-F5344CB8AC3E}">
        <p14:creationId xmlns:p14="http://schemas.microsoft.com/office/powerpoint/2010/main" val="160975999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151CAB-09C4-D54F-8998-E461207709AD}"/>
              </a:ext>
            </a:extLst>
          </p:cNvPr>
          <p:cNvSpPr>
            <a:spLocks noGrp="1"/>
          </p:cNvSpPr>
          <p:nvPr>
            <p:ph type="title"/>
          </p:nvPr>
        </p:nvSpPr>
        <p:spPr>
          <a:xfrm>
            <a:off x="417442" y="457200"/>
            <a:ext cx="4354583" cy="1600200"/>
          </a:xfrm>
        </p:spPr>
        <p:txBody>
          <a:bodyPr anchor="b"/>
          <a:lstStyle>
            <a:lvl1pPr>
              <a:defRPr sz="3200"/>
            </a:lvl1pPr>
          </a:lstStyle>
          <a:p>
            <a:r>
              <a:rPr lang="en-US" dirty="0"/>
              <a:t>Click to edit Master title style</a:t>
            </a:r>
          </a:p>
        </p:txBody>
      </p:sp>
      <p:sp>
        <p:nvSpPr>
          <p:cNvPr id="3" name="Content Placeholder 2">
            <a:extLst>
              <a:ext uri="{FF2B5EF4-FFF2-40B4-BE49-F238E27FC236}">
                <a16:creationId xmlns:a16="http://schemas.microsoft.com/office/drawing/2014/main" id="{E3D3A984-5071-604D-8B1D-E03749B5942E}"/>
              </a:ext>
            </a:extLst>
          </p:cNvPr>
          <p:cNvSpPr>
            <a:spLocks noGrp="1"/>
          </p:cNvSpPr>
          <p:nvPr>
            <p:ph idx="1"/>
          </p:nvPr>
        </p:nvSpPr>
        <p:spPr>
          <a:xfrm>
            <a:off x="4979504" y="457201"/>
            <a:ext cx="6761922" cy="5403850"/>
          </a:xfrm>
        </p:spPr>
        <p:txBody>
          <a:bodyPr/>
          <a:lstStyle>
            <a:lvl1pPr>
              <a:defRPr sz="2800" b="1">
                <a:solidFill>
                  <a:srgbClr val="835C2F"/>
                </a:solidFill>
              </a:defRPr>
            </a:lvl1pPr>
            <a:lvl2pPr>
              <a:defRPr sz="2400"/>
            </a:lvl2pPr>
            <a:lvl3pPr>
              <a:defRPr sz="2000"/>
            </a:lvl3pPr>
            <a:lvl4pPr>
              <a:defRPr sz="1800"/>
            </a:lvl4pPr>
            <a:lvl5pPr>
              <a:defRPr sz="18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A540F409-CF2B-424B-B320-FF3ED3A6192E}"/>
              </a:ext>
            </a:extLst>
          </p:cNvPr>
          <p:cNvSpPr>
            <a:spLocks noGrp="1"/>
          </p:cNvSpPr>
          <p:nvPr>
            <p:ph type="body" sz="half" idx="2"/>
          </p:nvPr>
        </p:nvSpPr>
        <p:spPr>
          <a:xfrm>
            <a:off x="417442" y="2057400"/>
            <a:ext cx="4354583"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7" name="Slide Number Placeholder 6">
            <a:extLst>
              <a:ext uri="{FF2B5EF4-FFF2-40B4-BE49-F238E27FC236}">
                <a16:creationId xmlns:a16="http://schemas.microsoft.com/office/drawing/2014/main" id="{1C475EE1-33D8-9D4D-AA98-035CBBA07CBF}"/>
              </a:ext>
            </a:extLst>
          </p:cNvPr>
          <p:cNvSpPr>
            <a:spLocks noGrp="1"/>
          </p:cNvSpPr>
          <p:nvPr>
            <p:ph type="sldNum" sz="quarter" idx="12"/>
          </p:nvPr>
        </p:nvSpPr>
        <p:spPr/>
        <p:txBody>
          <a:bodyPr/>
          <a:lstStyle/>
          <a:p>
            <a:fld id="{F32B1D3B-AE3D-1E40-A0D2-3E32FC67085E}" type="slidenum">
              <a:rPr lang="en-US" smtClean="0"/>
              <a:t>‹#›</a:t>
            </a:fld>
            <a:endParaRPr lang="en-US"/>
          </a:p>
        </p:txBody>
      </p:sp>
    </p:spTree>
    <p:extLst>
      <p:ext uri="{BB962C8B-B14F-4D97-AF65-F5344CB8AC3E}">
        <p14:creationId xmlns:p14="http://schemas.microsoft.com/office/powerpoint/2010/main" val="358502443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996B73-F813-5244-B243-F2C7FADD934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A080F57-0EC6-C14C-A4A6-4FA91DB3718E}"/>
              </a:ext>
            </a:extLst>
          </p:cNvPr>
          <p:cNvSpPr>
            <a:spLocks noGrp="1"/>
          </p:cNvSpPr>
          <p:nvPr>
            <p:ph sz="half" idx="1"/>
          </p:nvPr>
        </p:nvSpPr>
        <p:spPr>
          <a:xfrm>
            <a:off x="417442" y="1918666"/>
            <a:ext cx="5569226" cy="4258297"/>
          </a:xfrm>
        </p:spPr>
        <p:txBody>
          <a:bodyPr/>
          <a:lstStyle>
            <a:lvl1pPr>
              <a:defRPr sz="200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E19A72F9-DEA9-DB4F-BD68-9333D4954445}"/>
              </a:ext>
            </a:extLst>
          </p:cNvPr>
          <p:cNvSpPr>
            <a:spLocks noGrp="1"/>
          </p:cNvSpPr>
          <p:nvPr>
            <p:ph sz="half" idx="2"/>
          </p:nvPr>
        </p:nvSpPr>
        <p:spPr>
          <a:xfrm>
            <a:off x="6172200" y="1918666"/>
            <a:ext cx="5569226" cy="4258297"/>
          </a:xfrm>
        </p:spPr>
        <p:txBody>
          <a:bodyPr/>
          <a:lstStyle>
            <a:lvl1pPr>
              <a:defRPr sz="200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6">
            <a:extLst>
              <a:ext uri="{FF2B5EF4-FFF2-40B4-BE49-F238E27FC236}">
                <a16:creationId xmlns:a16="http://schemas.microsoft.com/office/drawing/2014/main" id="{516BC75A-BF57-4E46-99AA-445FFBB3E852}"/>
              </a:ext>
            </a:extLst>
          </p:cNvPr>
          <p:cNvSpPr>
            <a:spLocks noGrp="1"/>
          </p:cNvSpPr>
          <p:nvPr>
            <p:ph type="sldNum" sz="quarter" idx="12"/>
          </p:nvPr>
        </p:nvSpPr>
        <p:spPr/>
        <p:txBody>
          <a:bodyPr/>
          <a:lstStyle/>
          <a:p>
            <a:fld id="{F32B1D3B-AE3D-1E40-A0D2-3E32FC67085E}" type="slidenum">
              <a:rPr lang="en-US" smtClean="0"/>
              <a:t>‹#›</a:t>
            </a:fld>
            <a:endParaRPr lang="en-US"/>
          </a:p>
        </p:txBody>
      </p:sp>
      <p:sp>
        <p:nvSpPr>
          <p:cNvPr id="6" name="Text Placeholder 2">
            <a:extLst>
              <a:ext uri="{FF2B5EF4-FFF2-40B4-BE49-F238E27FC236}">
                <a16:creationId xmlns:a16="http://schemas.microsoft.com/office/drawing/2014/main" id="{98F0A95E-2668-6C4B-A669-A4D60C524B55}"/>
              </a:ext>
            </a:extLst>
          </p:cNvPr>
          <p:cNvSpPr>
            <a:spLocks noGrp="1"/>
          </p:cNvSpPr>
          <p:nvPr>
            <p:ph type="body" idx="13"/>
          </p:nvPr>
        </p:nvSpPr>
        <p:spPr>
          <a:xfrm>
            <a:off x="417442" y="1391478"/>
            <a:ext cx="5580133" cy="527188"/>
          </a:xfrm>
        </p:spPr>
        <p:txBody>
          <a:bodyPr anchor="b"/>
          <a:lstStyle>
            <a:lvl1pPr marL="0" indent="0">
              <a:buNone/>
              <a:defRPr sz="2400" b="1">
                <a:solidFill>
                  <a:srgbClr val="835C2F"/>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8" name="Text Placeholder 4">
            <a:extLst>
              <a:ext uri="{FF2B5EF4-FFF2-40B4-BE49-F238E27FC236}">
                <a16:creationId xmlns:a16="http://schemas.microsoft.com/office/drawing/2014/main" id="{BD6664A9-8AB7-AA47-8808-A4816D1565F7}"/>
              </a:ext>
            </a:extLst>
          </p:cNvPr>
          <p:cNvSpPr>
            <a:spLocks noGrp="1"/>
          </p:cNvSpPr>
          <p:nvPr>
            <p:ph type="body" sz="quarter" idx="3"/>
          </p:nvPr>
        </p:nvSpPr>
        <p:spPr>
          <a:xfrm>
            <a:off x="6172200" y="1391478"/>
            <a:ext cx="5569226" cy="527188"/>
          </a:xfrm>
        </p:spPr>
        <p:txBody>
          <a:bodyPr anchor="b"/>
          <a:lstStyle>
            <a:lvl1pPr marL="0" indent="0">
              <a:buNone/>
              <a:defRPr sz="2400" b="1">
                <a:solidFill>
                  <a:srgbClr val="835C2F"/>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Tree>
    <p:extLst>
      <p:ext uri="{BB962C8B-B14F-4D97-AF65-F5344CB8AC3E}">
        <p14:creationId xmlns:p14="http://schemas.microsoft.com/office/powerpoint/2010/main" val="10205113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7_Two Conten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1E51D24-8FB7-D149-BCBA-E15194082DFF}"/>
              </a:ext>
            </a:extLst>
          </p:cNvPr>
          <p:cNvSpPr/>
          <p:nvPr userDrawn="1"/>
        </p:nvSpPr>
        <p:spPr>
          <a:xfrm>
            <a:off x="10988299" y="0"/>
            <a:ext cx="1203702" cy="4079393"/>
          </a:xfrm>
          <a:prstGeom prst="rect">
            <a:avLst/>
          </a:prstGeom>
          <a:solidFill>
            <a:srgbClr val="0F13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2B996B73-F813-5244-B243-F2C7FADD9346}"/>
              </a:ext>
            </a:extLst>
          </p:cNvPr>
          <p:cNvSpPr>
            <a:spLocks noGrp="1"/>
          </p:cNvSpPr>
          <p:nvPr>
            <p:ph type="title"/>
          </p:nvPr>
        </p:nvSpPr>
        <p:spPr>
          <a:xfrm>
            <a:off x="417442" y="546100"/>
            <a:ext cx="8290459" cy="666474"/>
          </a:xfrm>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7A080F57-0EC6-C14C-A4A6-4FA91DB3718E}"/>
              </a:ext>
            </a:extLst>
          </p:cNvPr>
          <p:cNvSpPr>
            <a:spLocks noGrp="1"/>
          </p:cNvSpPr>
          <p:nvPr>
            <p:ph sz="half" idx="1"/>
          </p:nvPr>
        </p:nvSpPr>
        <p:spPr>
          <a:xfrm>
            <a:off x="417442" y="2097570"/>
            <a:ext cx="4012808" cy="4079393"/>
          </a:xfrm>
        </p:spPr>
        <p:txBody>
          <a:bodyPr/>
          <a:lstStyle>
            <a:lvl1pPr>
              <a:defRPr sz="200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E19A72F9-DEA9-DB4F-BD68-9333D4954445}"/>
              </a:ext>
            </a:extLst>
          </p:cNvPr>
          <p:cNvSpPr>
            <a:spLocks noGrp="1"/>
          </p:cNvSpPr>
          <p:nvPr>
            <p:ph sz="half" idx="2"/>
          </p:nvPr>
        </p:nvSpPr>
        <p:spPr>
          <a:xfrm>
            <a:off x="4695093" y="2097570"/>
            <a:ext cx="4012808" cy="4079393"/>
          </a:xfrm>
        </p:spPr>
        <p:txBody>
          <a:bodyPr/>
          <a:lstStyle>
            <a:lvl1pPr>
              <a:defRPr sz="200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2">
            <a:extLst>
              <a:ext uri="{FF2B5EF4-FFF2-40B4-BE49-F238E27FC236}">
                <a16:creationId xmlns:a16="http://schemas.microsoft.com/office/drawing/2014/main" id="{98F0A95E-2668-6C4B-A669-A4D60C524B55}"/>
              </a:ext>
            </a:extLst>
          </p:cNvPr>
          <p:cNvSpPr>
            <a:spLocks noGrp="1"/>
          </p:cNvSpPr>
          <p:nvPr>
            <p:ph type="body" idx="13"/>
          </p:nvPr>
        </p:nvSpPr>
        <p:spPr>
          <a:xfrm>
            <a:off x="417442" y="1570382"/>
            <a:ext cx="4020667" cy="527188"/>
          </a:xfrm>
        </p:spPr>
        <p:txBody>
          <a:bodyPr anchor="b"/>
          <a:lstStyle>
            <a:lvl1pPr marL="0" indent="0">
              <a:buNone/>
              <a:defRPr sz="2400" b="1">
                <a:solidFill>
                  <a:srgbClr val="835C2F"/>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8" name="Text Placeholder 4">
            <a:extLst>
              <a:ext uri="{FF2B5EF4-FFF2-40B4-BE49-F238E27FC236}">
                <a16:creationId xmlns:a16="http://schemas.microsoft.com/office/drawing/2014/main" id="{BD6664A9-8AB7-AA47-8808-A4816D1565F7}"/>
              </a:ext>
            </a:extLst>
          </p:cNvPr>
          <p:cNvSpPr>
            <a:spLocks noGrp="1"/>
          </p:cNvSpPr>
          <p:nvPr>
            <p:ph type="body" sz="quarter" idx="3"/>
          </p:nvPr>
        </p:nvSpPr>
        <p:spPr>
          <a:xfrm>
            <a:off x="4695093" y="1570382"/>
            <a:ext cx="4012808" cy="527188"/>
          </a:xfrm>
        </p:spPr>
        <p:txBody>
          <a:bodyPr anchor="b"/>
          <a:lstStyle>
            <a:lvl1pPr marL="0" indent="0">
              <a:buNone/>
              <a:defRPr sz="2400" b="1">
                <a:solidFill>
                  <a:srgbClr val="835C2F"/>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1" name="Picture Placeholder 16">
            <a:extLst>
              <a:ext uri="{FF2B5EF4-FFF2-40B4-BE49-F238E27FC236}">
                <a16:creationId xmlns:a16="http://schemas.microsoft.com/office/drawing/2014/main" id="{2C7C8C5D-EFE2-084F-93FA-C9F708E3C4F0}"/>
              </a:ext>
            </a:extLst>
          </p:cNvPr>
          <p:cNvSpPr>
            <a:spLocks noGrp="1"/>
          </p:cNvSpPr>
          <p:nvPr>
            <p:ph type="pic" sz="quarter" idx="15"/>
          </p:nvPr>
        </p:nvSpPr>
        <p:spPr>
          <a:xfrm>
            <a:off x="7674558" y="2995271"/>
            <a:ext cx="4543176" cy="3874705"/>
          </a:xfrm>
          <a:custGeom>
            <a:avLst/>
            <a:gdLst>
              <a:gd name="connsiteX0" fmla="*/ 0 w 7639050"/>
              <a:gd name="connsiteY0" fmla="*/ 0 h 6388155"/>
              <a:gd name="connsiteX1" fmla="*/ 7639050 w 7639050"/>
              <a:gd name="connsiteY1" fmla="*/ 0 h 6388155"/>
              <a:gd name="connsiteX2" fmla="*/ 7639050 w 7639050"/>
              <a:gd name="connsiteY2" fmla="*/ 6388155 h 6388155"/>
              <a:gd name="connsiteX3" fmla="*/ 1188908 w 7639050"/>
              <a:gd name="connsiteY3" fmla="*/ 6388155 h 6388155"/>
              <a:gd name="connsiteX0" fmla="*/ 128980 w 7768030"/>
              <a:gd name="connsiteY0" fmla="*/ 0 h 6816798"/>
              <a:gd name="connsiteX1" fmla="*/ 7768030 w 7768030"/>
              <a:gd name="connsiteY1" fmla="*/ 0 h 6816798"/>
              <a:gd name="connsiteX2" fmla="*/ 7768030 w 7768030"/>
              <a:gd name="connsiteY2" fmla="*/ 6388155 h 6816798"/>
              <a:gd name="connsiteX3" fmla="*/ 112543 w 7768030"/>
              <a:gd name="connsiteY3" fmla="*/ 6816798 h 6816798"/>
              <a:gd name="connsiteX4" fmla="*/ 128980 w 7768030"/>
              <a:gd name="connsiteY4" fmla="*/ 0 h 6816798"/>
              <a:gd name="connsiteX0" fmla="*/ 16437 w 7655487"/>
              <a:gd name="connsiteY0" fmla="*/ 0 h 6816798"/>
              <a:gd name="connsiteX1" fmla="*/ 7655487 w 7655487"/>
              <a:gd name="connsiteY1" fmla="*/ 0 h 6816798"/>
              <a:gd name="connsiteX2" fmla="*/ 7655487 w 7655487"/>
              <a:gd name="connsiteY2" fmla="*/ 6388155 h 6816798"/>
              <a:gd name="connsiteX3" fmla="*/ 0 w 7655487"/>
              <a:gd name="connsiteY3" fmla="*/ 6816798 h 6816798"/>
              <a:gd name="connsiteX4" fmla="*/ 16437 w 7655487"/>
              <a:gd name="connsiteY4" fmla="*/ 0 h 6816798"/>
              <a:gd name="connsiteX0" fmla="*/ 16437 w 7655487"/>
              <a:gd name="connsiteY0" fmla="*/ 0 h 6816798"/>
              <a:gd name="connsiteX1" fmla="*/ 7655487 w 7655487"/>
              <a:gd name="connsiteY1" fmla="*/ 0 h 6816798"/>
              <a:gd name="connsiteX2" fmla="*/ 7641633 w 7655487"/>
              <a:gd name="connsiteY2" fmla="*/ 6802970 h 6816798"/>
              <a:gd name="connsiteX3" fmla="*/ 0 w 7655487"/>
              <a:gd name="connsiteY3" fmla="*/ 6816798 h 6816798"/>
              <a:gd name="connsiteX4" fmla="*/ 16437 w 7655487"/>
              <a:gd name="connsiteY4" fmla="*/ 0 h 6816798"/>
              <a:gd name="connsiteX0" fmla="*/ 5087201 w 7655487"/>
              <a:gd name="connsiteY0" fmla="*/ 0 h 6816798"/>
              <a:gd name="connsiteX1" fmla="*/ 7655487 w 7655487"/>
              <a:gd name="connsiteY1" fmla="*/ 0 h 6816798"/>
              <a:gd name="connsiteX2" fmla="*/ 7641633 w 7655487"/>
              <a:gd name="connsiteY2" fmla="*/ 6802970 h 6816798"/>
              <a:gd name="connsiteX3" fmla="*/ 0 w 7655487"/>
              <a:gd name="connsiteY3" fmla="*/ 6816798 h 6816798"/>
              <a:gd name="connsiteX4" fmla="*/ 5087201 w 7655487"/>
              <a:gd name="connsiteY4" fmla="*/ 0 h 6816798"/>
              <a:gd name="connsiteX0" fmla="*/ 5087201 w 7655487"/>
              <a:gd name="connsiteY0" fmla="*/ 0 h 6816798"/>
              <a:gd name="connsiteX1" fmla="*/ 7655487 w 7655487"/>
              <a:gd name="connsiteY1" fmla="*/ 0 h 6816798"/>
              <a:gd name="connsiteX2" fmla="*/ 7641633 w 7655487"/>
              <a:gd name="connsiteY2" fmla="*/ 6802970 h 6816798"/>
              <a:gd name="connsiteX3" fmla="*/ 0 w 7655487"/>
              <a:gd name="connsiteY3" fmla="*/ 6816798 h 6816798"/>
              <a:gd name="connsiteX4" fmla="*/ 5087201 w 7655487"/>
              <a:gd name="connsiteY4" fmla="*/ 0 h 6816798"/>
              <a:gd name="connsiteX0" fmla="*/ 5378147 w 7655487"/>
              <a:gd name="connsiteY0" fmla="*/ 0 h 6830626"/>
              <a:gd name="connsiteX1" fmla="*/ 7655487 w 7655487"/>
              <a:gd name="connsiteY1" fmla="*/ 13828 h 6830626"/>
              <a:gd name="connsiteX2" fmla="*/ 7641633 w 7655487"/>
              <a:gd name="connsiteY2" fmla="*/ 6816798 h 6830626"/>
              <a:gd name="connsiteX3" fmla="*/ 0 w 7655487"/>
              <a:gd name="connsiteY3" fmla="*/ 6830626 h 6830626"/>
              <a:gd name="connsiteX4" fmla="*/ 5378147 w 7655487"/>
              <a:gd name="connsiteY4" fmla="*/ 0 h 6830626"/>
              <a:gd name="connsiteX0" fmla="*/ 5378147 w 7655487"/>
              <a:gd name="connsiteY0" fmla="*/ 2027 h 6832653"/>
              <a:gd name="connsiteX1" fmla="*/ 7655487 w 7655487"/>
              <a:gd name="connsiteY1" fmla="*/ 15855 h 6832653"/>
              <a:gd name="connsiteX2" fmla="*/ 7641633 w 7655487"/>
              <a:gd name="connsiteY2" fmla="*/ 6818825 h 6832653"/>
              <a:gd name="connsiteX3" fmla="*/ 0 w 7655487"/>
              <a:gd name="connsiteY3" fmla="*/ 6832653 h 6832653"/>
              <a:gd name="connsiteX4" fmla="*/ 5378147 w 7655487"/>
              <a:gd name="connsiteY4" fmla="*/ 2027 h 6832653"/>
              <a:gd name="connsiteX0" fmla="*/ 5350438 w 7627778"/>
              <a:gd name="connsiteY0" fmla="*/ 2023 h 6846476"/>
              <a:gd name="connsiteX1" fmla="*/ 7627778 w 7627778"/>
              <a:gd name="connsiteY1" fmla="*/ 15851 h 6846476"/>
              <a:gd name="connsiteX2" fmla="*/ 7613924 w 7627778"/>
              <a:gd name="connsiteY2" fmla="*/ 6818821 h 6846476"/>
              <a:gd name="connsiteX3" fmla="*/ 0 w 7627778"/>
              <a:gd name="connsiteY3" fmla="*/ 6846476 h 6846476"/>
              <a:gd name="connsiteX4" fmla="*/ 5350438 w 7627778"/>
              <a:gd name="connsiteY4" fmla="*/ 2023 h 6846476"/>
              <a:gd name="connsiteX0" fmla="*/ 5350438 w 7627778"/>
              <a:gd name="connsiteY0" fmla="*/ 2236 h 6846689"/>
              <a:gd name="connsiteX1" fmla="*/ 7627778 w 7627778"/>
              <a:gd name="connsiteY1" fmla="*/ 16064 h 6846689"/>
              <a:gd name="connsiteX2" fmla="*/ 7613924 w 7627778"/>
              <a:gd name="connsiteY2" fmla="*/ 6819034 h 6846689"/>
              <a:gd name="connsiteX3" fmla="*/ 0 w 7627778"/>
              <a:gd name="connsiteY3" fmla="*/ 6846689 h 6846689"/>
              <a:gd name="connsiteX4" fmla="*/ 5350438 w 7627778"/>
              <a:gd name="connsiteY4" fmla="*/ 2236 h 6846689"/>
              <a:gd name="connsiteX0" fmla="*/ 5627529 w 7627778"/>
              <a:gd name="connsiteY0" fmla="*/ 2236 h 6846689"/>
              <a:gd name="connsiteX1" fmla="*/ 7627778 w 7627778"/>
              <a:gd name="connsiteY1" fmla="*/ 16064 h 6846689"/>
              <a:gd name="connsiteX2" fmla="*/ 7613924 w 7627778"/>
              <a:gd name="connsiteY2" fmla="*/ 6819034 h 6846689"/>
              <a:gd name="connsiteX3" fmla="*/ 0 w 7627778"/>
              <a:gd name="connsiteY3" fmla="*/ 6846689 h 6846689"/>
              <a:gd name="connsiteX4" fmla="*/ 5627529 w 7627778"/>
              <a:gd name="connsiteY4" fmla="*/ 2236 h 6846689"/>
              <a:gd name="connsiteX0" fmla="*/ 5627529 w 7627778"/>
              <a:gd name="connsiteY0" fmla="*/ 453 h 6844906"/>
              <a:gd name="connsiteX1" fmla="*/ 7627778 w 7627778"/>
              <a:gd name="connsiteY1" fmla="*/ 14281 h 6844906"/>
              <a:gd name="connsiteX2" fmla="*/ 7613924 w 7627778"/>
              <a:gd name="connsiteY2" fmla="*/ 6817251 h 6844906"/>
              <a:gd name="connsiteX3" fmla="*/ 0 w 7627778"/>
              <a:gd name="connsiteY3" fmla="*/ 6844906 h 6844906"/>
              <a:gd name="connsiteX4" fmla="*/ 5627529 w 7627778"/>
              <a:gd name="connsiteY4" fmla="*/ 453 h 6844906"/>
              <a:gd name="connsiteX0" fmla="*/ 4643856 w 7627778"/>
              <a:gd name="connsiteY0" fmla="*/ 387160 h 6830625"/>
              <a:gd name="connsiteX1" fmla="*/ 7627778 w 7627778"/>
              <a:gd name="connsiteY1" fmla="*/ 0 h 6830625"/>
              <a:gd name="connsiteX2" fmla="*/ 7613924 w 7627778"/>
              <a:gd name="connsiteY2" fmla="*/ 6802970 h 6830625"/>
              <a:gd name="connsiteX3" fmla="*/ 0 w 7627778"/>
              <a:gd name="connsiteY3" fmla="*/ 6830625 h 6830625"/>
              <a:gd name="connsiteX4" fmla="*/ 4643856 w 7627778"/>
              <a:gd name="connsiteY4" fmla="*/ 387160 h 6830625"/>
              <a:gd name="connsiteX0" fmla="*/ 4643856 w 7627778"/>
              <a:gd name="connsiteY0" fmla="*/ 387160 h 6830625"/>
              <a:gd name="connsiteX1" fmla="*/ 7627778 w 7627778"/>
              <a:gd name="connsiteY1" fmla="*/ 0 h 6830625"/>
              <a:gd name="connsiteX2" fmla="*/ 7613924 w 7627778"/>
              <a:gd name="connsiteY2" fmla="*/ 6802970 h 6830625"/>
              <a:gd name="connsiteX3" fmla="*/ 0 w 7627778"/>
              <a:gd name="connsiteY3" fmla="*/ 6830625 h 6830625"/>
              <a:gd name="connsiteX4" fmla="*/ 4643856 w 7627778"/>
              <a:gd name="connsiteY4" fmla="*/ 387160 h 6830625"/>
              <a:gd name="connsiteX0" fmla="*/ 4643856 w 7627778"/>
              <a:gd name="connsiteY0" fmla="*/ 387160 h 6830625"/>
              <a:gd name="connsiteX1" fmla="*/ 7627778 w 7627778"/>
              <a:gd name="connsiteY1" fmla="*/ 0 h 6830625"/>
              <a:gd name="connsiteX2" fmla="*/ 7613924 w 7627778"/>
              <a:gd name="connsiteY2" fmla="*/ 6802970 h 6830625"/>
              <a:gd name="connsiteX3" fmla="*/ 0 w 7627778"/>
              <a:gd name="connsiteY3" fmla="*/ 6830625 h 6830625"/>
              <a:gd name="connsiteX4" fmla="*/ 4643856 w 7627778"/>
              <a:gd name="connsiteY4" fmla="*/ 387160 h 6830625"/>
              <a:gd name="connsiteX0" fmla="*/ 4339056 w 7627778"/>
              <a:gd name="connsiteY0" fmla="*/ 580740 h 6830625"/>
              <a:gd name="connsiteX1" fmla="*/ 7627778 w 7627778"/>
              <a:gd name="connsiteY1" fmla="*/ 0 h 6830625"/>
              <a:gd name="connsiteX2" fmla="*/ 7613924 w 7627778"/>
              <a:gd name="connsiteY2" fmla="*/ 6802970 h 6830625"/>
              <a:gd name="connsiteX3" fmla="*/ 0 w 7627778"/>
              <a:gd name="connsiteY3" fmla="*/ 6830625 h 6830625"/>
              <a:gd name="connsiteX4" fmla="*/ 4339056 w 7627778"/>
              <a:gd name="connsiteY4" fmla="*/ 580740 h 6830625"/>
              <a:gd name="connsiteX0" fmla="*/ 4339056 w 7627778"/>
              <a:gd name="connsiteY0" fmla="*/ 653725 h 6903610"/>
              <a:gd name="connsiteX1" fmla="*/ 7627778 w 7627778"/>
              <a:gd name="connsiteY1" fmla="*/ 72985 h 6903610"/>
              <a:gd name="connsiteX2" fmla="*/ 7613924 w 7627778"/>
              <a:gd name="connsiteY2" fmla="*/ 6875955 h 6903610"/>
              <a:gd name="connsiteX3" fmla="*/ 0 w 7627778"/>
              <a:gd name="connsiteY3" fmla="*/ 6903610 h 6903610"/>
              <a:gd name="connsiteX4" fmla="*/ 4339056 w 7627778"/>
              <a:gd name="connsiteY4" fmla="*/ 653725 h 6903610"/>
              <a:gd name="connsiteX0" fmla="*/ 3798728 w 7627778"/>
              <a:gd name="connsiteY0" fmla="*/ 1355063 h 6830625"/>
              <a:gd name="connsiteX1" fmla="*/ 7627778 w 7627778"/>
              <a:gd name="connsiteY1" fmla="*/ 0 h 6830625"/>
              <a:gd name="connsiteX2" fmla="*/ 7613924 w 7627778"/>
              <a:gd name="connsiteY2" fmla="*/ 6802970 h 6830625"/>
              <a:gd name="connsiteX3" fmla="*/ 0 w 7627778"/>
              <a:gd name="connsiteY3" fmla="*/ 6830625 h 6830625"/>
              <a:gd name="connsiteX4" fmla="*/ 3798728 w 7627778"/>
              <a:gd name="connsiteY4" fmla="*/ 1355063 h 6830625"/>
              <a:gd name="connsiteX0" fmla="*/ 3798728 w 7627778"/>
              <a:gd name="connsiteY0" fmla="*/ 1389169 h 6864731"/>
              <a:gd name="connsiteX1" fmla="*/ 7627778 w 7627778"/>
              <a:gd name="connsiteY1" fmla="*/ 34106 h 6864731"/>
              <a:gd name="connsiteX2" fmla="*/ 7613924 w 7627778"/>
              <a:gd name="connsiteY2" fmla="*/ 6837076 h 6864731"/>
              <a:gd name="connsiteX3" fmla="*/ 0 w 7627778"/>
              <a:gd name="connsiteY3" fmla="*/ 6864731 h 6864731"/>
              <a:gd name="connsiteX4" fmla="*/ 3798728 w 7627778"/>
              <a:gd name="connsiteY4" fmla="*/ 1389169 h 6864731"/>
              <a:gd name="connsiteX0" fmla="*/ 3784873 w 7627778"/>
              <a:gd name="connsiteY0" fmla="*/ 1320375 h 6906554"/>
              <a:gd name="connsiteX1" fmla="*/ 7627778 w 7627778"/>
              <a:gd name="connsiteY1" fmla="*/ 75929 h 6906554"/>
              <a:gd name="connsiteX2" fmla="*/ 7613924 w 7627778"/>
              <a:gd name="connsiteY2" fmla="*/ 6878899 h 6906554"/>
              <a:gd name="connsiteX3" fmla="*/ 0 w 7627778"/>
              <a:gd name="connsiteY3" fmla="*/ 6906554 h 6906554"/>
              <a:gd name="connsiteX4" fmla="*/ 3784873 w 7627778"/>
              <a:gd name="connsiteY4" fmla="*/ 1320375 h 6906554"/>
              <a:gd name="connsiteX0" fmla="*/ 3438509 w 7627778"/>
              <a:gd name="connsiteY0" fmla="*/ 1336923 h 6895448"/>
              <a:gd name="connsiteX1" fmla="*/ 7627778 w 7627778"/>
              <a:gd name="connsiteY1" fmla="*/ 64823 h 6895448"/>
              <a:gd name="connsiteX2" fmla="*/ 7613924 w 7627778"/>
              <a:gd name="connsiteY2" fmla="*/ 6867793 h 6895448"/>
              <a:gd name="connsiteX3" fmla="*/ 0 w 7627778"/>
              <a:gd name="connsiteY3" fmla="*/ 6895448 h 6895448"/>
              <a:gd name="connsiteX4" fmla="*/ 3438509 w 7627778"/>
              <a:gd name="connsiteY4" fmla="*/ 1336923 h 6895448"/>
              <a:gd name="connsiteX0" fmla="*/ 3438509 w 7627778"/>
              <a:gd name="connsiteY0" fmla="*/ 1291864 h 6850389"/>
              <a:gd name="connsiteX1" fmla="*/ 7627778 w 7627778"/>
              <a:gd name="connsiteY1" fmla="*/ 19764 h 6850389"/>
              <a:gd name="connsiteX2" fmla="*/ 7613924 w 7627778"/>
              <a:gd name="connsiteY2" fmla="*/ 6822734 h 6850389"/>
              <a:gd name="connsiteX3" fmla="*/ 0 w 7627778"/>
              <a:gd name="connsiteY3" fmla="*/ 6850389 h 6850389"/>
              <a:gd name="connsiteX4" fmla="*/ 3438509 w 7627778"/>
              <a:gd name="connsiteY4" fmla="*/ 1291864 h 6850389"/>
              <a:gd name="connsiteX0" fmla="*/ 3438509 w 7655487"/>
              <a:gd name="connsiteY0" fmla="*/ 1264740 h 6823265"/>
              <a:gd name="connsiteX1" fmla="*/ 7655487 w 7655487"/>
              <a:gd name="connsiteY1" fmla="*/ 34122 h 6823265"/>
              <a:gd name="connsiteX2" fmla="*/ 7613924 w 7655487"/>
              <a:gd name="connsiteY2" fmla="*/ 6795610 h 6823265"/>
              <a:gd name="connsiteX3" fmla="*/ 0 w 7655487"/>
              <a:gd name="connsiteY3" fmla="*/ 6823265 h 6823265"/>
              <a:gd name="connsiteX4" fmla="*/ 3438509 w 7655487"/>
              <a:gd name="connsiteY4" fmla="*/ 1264740 h 6823265"/>
              <a:gd name="connsiteX0" fmla="*/ 3438509 w 7655487"/>
              <a:gd name="connsiteY0" fmla="*/ 1348662 h 6907187"/>
              <a:gd name="connsiteX1" fmla="*/ 7655487 w 7655487"/>
              <a:gd name="connsiteY1" fmla="*/ 118044 h 6907187"/>
              <a:gd name="connsiteX2" fmla="*/ 7613924 w 7655487"/>
              <a:gd name="connsiteY2" fmla="*/ 6879532 h 6907187"/>
              <a:gd name="connsiteX3" fmla="*/ 0 w 7655487"/>
              <a:gd name="connsiteY3" fmla="*/ 6907187 h 6907187"/>
              <a:gd name="connsiteX4" fmla="*/ 3438509 w 7655487"/>
              <a:gd name="connsiteY4" fmla="*/ 1348662 h 6907187"/>
              <a:gd name="connsiteX0" fmla="*/ 3438509 w 7669341"/>
              <a:gd name="connsiteY0" fmla="*/ 1367324 h 6925849"/>
              <a:gd name="connsiteX1" fmla="*/ 7669341 w 7669341"/>
              <a:gd name="connsiteY1" fmla="*/ 109052 h 6925849"/>
              <a:gd name="connsiteX2" fmla="*/ 7613924 w 7669341"/>
              <a:gd name="connsiteY2" fmla="*/ 6898194 h 6925849"/>
              <a:gd name="connsiteX3" fmla="*/ 0 w 7669341"/>
              <a:gd name="connsiteY3" fmla="*/ 6925849 h 6925849"/>
              <a:gd name="connsiteX4" fmla="*/ 3438509 w 7669341"/>
              <a:gd name="connsiteY4" fmla="*/ 1367324 h 6925849"/>
              <a:gd name="connsiteX0" fmla="*/ 3812582 w 7669341"/>
              <a:gd name="connsiteY0" fmla="*/ 1176157 h 7052707"/>
              <a:gd name="connsiteX1" fmla="*/ 7669341 w 7669341"/>
              <a:gd name="connsiteY1" fmla="*/ 235910 h 7052707"/>
              <a:gd name="connsiteX2" fmla="*/ 7613924 w 7669341"/>
              <a:gd name="connsiteY2" fmla="*/ 7025052 h 7052707"/>
              <a:gd name="connsiteX3" fmla="*/ 0 w 7669341"/>
              <a:gd name="connsiteY3" fmla="*/ 7052707 h 7052707"/>
              <a:gd name="connsiteX4" fmla="*/ 3812582 w 7669341"/>
              <a:gd name="connsiteY4" fmla="*/ 1176157 h 7052707"/>
              <a:gd name="connsiteX0" fmla="*/ 3812582 w 7669341"/>
              <a:gd name="connsiteY0" fmla="*/ 1104277 h 6980827"/>
              <a:gd name="connsiteX1" fmla="*/ 7669341 w 7669341"/>
              <a:gd name="connsiteY1" fmla="*/ 164030 h 6980827"/>
              <a:gd name="connsiteX2" fmla="*/ 7613924 w 7669341"/>
              <a:gd name="connsiteY2" fmla="*/ 6953172 h 6980827"/>
              <a:gd name="connsiteX3" fmla="*/ 0 w 7669341"/>
              <a:gd name="connsiteY3" fmla="*/ 6980827 h 6980827"/>
              <a:gd name="connsiteX4" fmla="*/ 3812582 w 7669341"/>
              <a:gd name="connsiteY4" fmla="*/ 1104277 h 6980827"/>
              <a:gd name="connsiteX0" fmla="*/ 3812582 w 7669341"/>
              <a:gd name="connsiteY0" fmla="*/ 1122779 h 6999329"/>
              <a:gd name="connsiteX1" fmla="*/ 7669341 w 7669341"/>
              <a:gd name="connsiteY1" fmla="*/ 182532 h 6999329"/>
              <a:gd name="connsiteX2" fmla="*/ 7613924 w 7669341"/>
              <a:gd name="connsiteY2" fmla="*/ 6971674 h 6999329"/>
              <a:gd name="connsiteX3" fmla="*/ 0 w 7669341"/>
              <a:gd name="connsiteY3" fmla="*/ 6999329 h 6999329"/>
              <a:gd name="connsiteX4" fmla="*/ 3812582 w 7669341"/>
              <a:gd name="connsiteY4" fmla="*/ 1122779 h 6999329"/>
              <a:gd name="connsiteX0" fmla="*/ 5239600 w 7669341"/>
              <a:gd name="connsiteY0" fmla="*/ 757769 h 7560741"/>
              <a:gd name="connsiteX1" fmla="*/ 7669341 w 7669341"/>
              <a:gd name="connsiteY1" fmla="*/ 743944 h 7560741"/>
              <a:gd name="connsiteX2" fmla="*/ 7613924 w 7669341"/>
              <a:gd name="connsiteY2" fmla="*/ 7533086 h 7560741"/>
              <a:gd name="connsiteX3" fmla="*/ 0 w 7669341"/>
              <a:gd name="connsiteY3" fmla="*/ 7560741 h 7560741"/>
              <a:gd name="connsiteX4" fmla="*/ 5239600 w 7669341"/>
              <a:gd name="connsiteY4" fmla="*/ 757769 h 7560741"/>
              <a:gd name="connsiteX0" fmla="*/ 5239600 w 7669341"/>
              <a:gd name="connsiteY0" fmla="*/ 757769 h 7560741"/>
              <a:gd name="connsiteX1" fmla="*/ 7669341 w 7669341"/>
              <a:gd name="connsiteY1" fmla="*/ 743944 h 7560741"/>
              <a:gd name="connsiteX2" fmla="*/ 7613924 w 7669341"/>
              <a:gd name="connsiteY2" fmla="*/ 7533086 h 7560741"/>
              <a:gd name="connsiteX3" fmla="*/ 0 w 7669341"/>
              <a:gd name="connsiteY3" fmla="*/ 7560741 h 7560741"/>
              <a:gd name="connsiteX4" fmla="*/ 5239600 w 7669341"/>
              <a:gd name="connsiteY4" fmla="*/ 757769 h 7560741"/>
              <a:gd name="connsiteX0" fmla="*/ 5239600 w 7669341"/>
              <a:gd name="connsiteY0" fmla="*/ 40167 h 6843139"/>
              <a:gd name="connsiteX1" fmla="*/ 7669341 w 7669341"/>
              <a:gd name="connsiteY1" fmla="*/ 26342 h 6843139"/>
              <a:gd name="connsiteX2" fmla="*/ 7613924 w 7669341"/>
              <a:gd name="connsiteY2" fmla="*/ 6815484 h 6843139"/>
              <a:gd name="connsiteX3" fmla="*/ 0 w 7669341"/>
              <a:gd name="connsiteY3" fmla="*/ 6843139 h 6843139"/>
              <a:gd name="connsiteX4" fmla="*/ 5239600 w 7669341"/>
              <a:gd name="connsiteY4" fmla="*/ 40167 h 6843139"/>
              <a:gd name="connsiteX0" fmla="*/ 4823964 w 7669341"/>
              <a:gd name="connsiteY0" fmla="*/ 40167 h 6843139"/>
              <a:gd name="connsiteX1" fmla="*/ 7669341 w 7669341"/>
              <a:gd name="connsiteY1" fmla="*/ 26342 h 6843139"/>
              <a:gd name="connsiteX2" fmla="*/ 7613924 w 7669341"/>
              <a:gd name="connsiteY2" fmla="*/ 6815484 h 6843139"/>
              <a:gd name="connsiteX3" fmla="*/ 0 w 7669341"/>
              <a:gd name="connsiteY3" fmla="*/ 6843139 h 6843139"/>
              <a:gd name="connsiteX4" fmla="*/ 4823964 w 7669341"/>
              <a:gd name="connsiteY4" fmla="*/ 40167 h 6843139"/>
              <a:gd name="connsiteX0" fmla="*/ 4823964 w 7669341"/>
              <a:gd name="connsiteY0" fmla="*/ 40167 h 6843139"/>
              <a:gd name="connsiteX1" fmla="*/ 7669341 w 7669341"/>
              <a:gd name="connsiteY1" fmla="*/ 26342 h 6843139"/>
              <a:gd name="connsiteX2" fmla="*/ 7613924 w 7669341"/>
              <a:gd name="connsiteY2" fmla="*/ 6815484 h 6843139"/>
              <a:gd name="connsiteX3" fmla="*/ 0 w 7669341"/>
              <a:gd name="connsiteY3" fmla="*/ 6843139 h 6843139"/>
              <a:gd name="connsiteX4" fmla="*/ 4823964 w 7669341"/>
              <a:gd name="connsiteY4" fmla="*/ 40167 h 6843139"/>
              <a:gd name="connsiteX0" fmla="*/ 4546874 w 7392251"/>
              <a:gd name="connsiteY0" fmla="*/ 40167 h 6843139"/>
              <a:gd name="connsiteX1" fmla="*/ 7392251 w 7392251"/>
              <a:gd name="connsiteY1" fmla="*/ 26342 h 6843139"/>
              <a:gd name="connsiteX2" fmla="*/ 7336834 w 7392251"/>
              <a:gd name="connsiteY2" fmla="*/ 6815484 h 6843139"/>
              <a:gd name="connsiteX3" fmla="*/ 0 w 7392251"/>
              <a:gd name="connsiteY3" fmla="*/ 6843139 h 6843139"/>
              <a:gd name="connsiteX4" fmla="*/ 4546874 w 7392251"/>
              <a:gd name="connsiteY4" fmla="*/ 40167 h 6843139"/>
              <a:gd name="connsiteX0" fmla="*/ 4546874 w 7392251"/>
              <a:gd name="connsiteY0" fmla="*/ 40167 h 6843139"/>
              <a:gd name="connsiteX1" fmla="*/ 7392251 w 7392251"/>
              <a:gd name="connsiteY1" fmla="*/ 26342 h 6843139"/>
              <a:gd name="connsiteX2" fmla="*/ 7336834 w 7392251"/>
              <a:gd name="connsiteY2" fmla="*/ 6815484 h 6843139"/>
              <a:gd name="connsiteX3" fmla="*/ 0 w 7392251"/>
              <a:gd name="connsiteY3" fmla="*/ 6843139 h 6843139"/>
              <a:gd name="connsiteX4" fmla="*/ 4546874 w 7392251"/>
              <a:gd name="connsiteY4" fmla="*/ 40167 h 6843139"/>
              <a:gd name="connsiteX0" fmla="*/ 4546874 w 7392251"/>
              <a:gd name="connsiteY0" fmla="*/ 40167 h 6843139"/>
              <a:gd name="connsiteX1" fmla="*/ 7392251 w 7392251"/>
              <a:gd name="connsiteY1" fmla="*/ 26342 h 6843139"/>
              <a:gd name="connsiteX2" fmla="*/ 7336834 w 7392251"/>
              <a:gd name="connsiteY2" fmla="*/ 6815484 h 6843139"/>
              <a:gd name="connsiteX3" fmla="*/ 0 w 7392251"/>
              <a:gd name="connsiteY3" fmla="*/ 6843139 h 6843139"/>
              <a:gd name="connsiteX4" fmla="*/ 4546874 w 7392251"/>
              <a:gd name="connsiteY4" fmla="*/ 40167 h 6843139"/>
              <a:gd name="connsiteX0" fmla="*/ 4519165 w 7392251"/>
              <a:gd name="connsiteY0" fmla="*/ 29729 h 6846527"/>
              <a:gd name="connsiteX1" fmla="*/ 7392251 w 7392251"/>
              <a:gd name="connsiteY1" fmla="*/ 29730 h 6846527"/>
              <a:gd name="connsiteX2" fmla="*/ 7336834 w 7392251"/>
              <a:gd name="connsiteY2" fmla="*/ 6818872 h 6846527"/>
              <a:gd name="connsiteX3" fmla="*/ 0 w 7392251"/>
              <a:gd name="connsiteY3" fmla="*/ 6846527 h 6846527"/>
              <a:gd name="connsiteX4" fmla="*/ 4519165 w 7392251"/>
              <a:gd name="connsiteY4" fmla="*/ 29729 h 6846527"/>
              <a:gd name="connsiteX0" fmla="*/ 4519165 w 7392251"/>
              <a:gd name="connsiteY0" fmla="*/ 33229 h 6850027"/>
              <a:gd name="connsiteX1" fmla="*/ 7392251 w 7392251"/>
              <a:gd name="connsiteY1" fmla="*/ 33230 h 6850027"/>
              <a:gd name="connsiteX2" fmla="*/ 7336834 w 7392251"/>
              <a:gd name="connsiteY2" fmla="*/ 6822372 h 6850027"/>
              <a:gd name="connsiteX3" fmla="*/ 0 w 7392251"/>
              <a:gd name="connsiteY3" fmla="*/ 6850027 h 6850027"/>
              <a:gd name="connsiteX4" fmla="*/ 4519165 w 7392251"/>
              <a:gd name="connsiteY4" fmla="*/ 33229 h 6850027"/>
              <a:gd name="connsiteX0" fmla="*/ 4519165 w 7392251"/>
              <a:gd name="connsiteY0" fmla="*/ 33229 h 6850027"/>
              <a:gd name="connsiteX1" fmla="*/ 7392251 w 7392251"/>
              <a:gd name="connsiteY1" fmla="*/ 33230 h 6850027"/>
              <a:gd name="connsiteX2" fmla="*/ 7336834 w 7392251"/>
              <a:gd name="connsiteY2" fmla="*/ 6822372 h 6850027"/>
              <a:gd name="connsiteX3" fmla="*/ 0 w 7392251"/>
              <a:gd name="connsiteY3" fmla="*/ 6850027 h 6850027"/>
              <a:gd name="connsiteX4" fmla="*/ 4519165 w 7392251"/>
              <a:gd name="connsiteY4" fmla="*/ 33229 h 6850027"/>
              <a:gd name="connsiteX0" fmla="*/ 4532728 w 7392251"/>
              <a:gd name="connsiteY0" fmla="*/ 0 h 6858196"/>
              <a:gd name="connsiteX1" fmla="*/ 7392251 w 7392251"/>
              <a:gd name="connsiteY1" fmla="*/ 41399 h 6858196"/>
              <a:gd name="connsiteX2" fmla="*/ 7336834 w 7392251"/>
              <a:gd name="connsiteY2" fmla="*/ 6830541 h 6858196"/>
              <a:gd name="connsiteX3" fmla="*/ 0 w 7392251"/>
              <a:gd name="connsiteY3" fmla="*/ 6858196 h 6858196"/>
              <a:gd name="connsiteX4" fmla="*/ 4532728 w 7392251"/>
              <a:gd name="connsiteY4" fmla="*/ 0 h 6858196"/>
              <a:gd name="connsiteX0" fmla="*/ 5236106 w 7392251"/>
              <a:gd name="connsiteY0" fmla="*/ 0 h 6847353"/>
              <a:gd name="connsiteX1" fmla="*/ 7392251 w 7392251"/>
              <a:gd name="connsiteY1" fmla="*/ 30556 h 6847353"/>
              <a:gd name="connsiteX2" fmla="*/ 7336834 w 7392251"/>
              <a:gd name="connsiteY2" fmla="*/ 6819698 h 6847353"/>
              <a:gd name="connsiteX3" fmla="*/ 0 w 7392251"/>
              <a:gd name="connsiteY3" fmla="*/ 6847353 h 6847353"/>
              <a:gd name="connsiteX4" fmla="*/ 5236106 w 7392251"/>
              <a:gd name="connsiteY4" fmla="*/ 0 h 6847353"/>
              <a:gd name="connsiteX0" fmla="*/ 5332021 w 7488166"/>
              <a:gd name="connsiteY0" fmla="*/ 0 h 6879880"/>
              <a:gd name="connsiteX1" fmla="*/ 7488166 w 7488166"/>
              <a:gd name="connsiteY1" fmla="*/ 30556 h 6879880"/>
              <a:gd name="connsiteX2" fmla="*/ 7432749 w 7488166"/>
              <a:gd name="connsiteY2" fmla="*/ 6819698 h 6879880"/>
              <a:gd name="connsiteX3" fmla="*/ 0 w 7488166"/>
              <a:gd name="connsiteY3" fmla="*/ 6879880 h 6879880"/>
              <a:gd name="connsiteX4" fmla="*/ 5332021 w 7488166"/>
              <a:gd name="connsiteY4" fmla="*/ 0 h 6879880"/>
              <a:gd name="connsiteX0" fmla="*/ 5332021 w 7488166"/>
              <a:gd name="connsiteY0" fmla="*/ 0 h 6879880"/>
              <a:gd name="connsiteX1" fmla="*/ 7488166 w 7488166"/>
              <a:gd name="connsiteY1" fmla="*/ 30556 h 6879880"/>
              <a:gd name="connsiteX2" fmla="*/ 7432749 w 7488166"/>
              <a:gd name="connsiteY2" fmla="*/ 6819698 h 6879880"/>
              <a:gd name="connsiteX3" fmla="*/ 0 w 7488166"/>
              <a:gd name="connsiteY3" fmla="*/ 6879880 h 6879880"/>
              <a:gd name="connsiteX4" fmla="*/ 5332021 w 7488166"/>
              <a:gd name="connsiteY4" fmla="*/ 0 h 6879880"/>
              <a:gd name="connsiteX0" fmla="*/ 5246763 w 7488166"/>
              <a:gd name="connsiteY0" fmla="*/ 0 h 6879880"/>
              <a:gd name="connsiteX1" fmla="*/ 7488166 w 7488166"/>
              <a:gd name="connsiteY1" fmla="*/ 30556 h 6879880"/>
              <a:gd name="connsiteX2" fmla="*/ 7432749 w 7488166"/>
              <a:gd name="connsiteY2" fmla="*/ 6819698 h 6879880"/>
              <a:gd name="connsiteX3" fmla="*/ 0 w 7488166"/>
              <a:gd name="connsiteY3" fmla="*/ 6879880 h 6879880"/>
              <a:gd name="connsiteX4" fmla="*/ 5246763 w 7488166"/>
              <a:gd name="connsiteY4" fmla="*/ 0 h 6879880"/>
              <a:gd name="connsiteX0" fmla="*/ 5246763 w 7488166"/>
              <a:gd name="connsiteY0" fmla="*/ 0 h 6879880"/>
              <a:gd name="connsiteX1" fmla="*/ 7488166 w 7488166"/>
              <a:gd name="connsiteY1" fmla="*/ 30556 h 6879880"/>
              <a:gd name="connsiteX2" fmla="*/ 7432749 w 7488166"/>
              <a:gd name="connsiteY2" fmla="*/ 6819698 h 6879880"/>
              <a:gd name="connsiteX3" fmla="*/ 0 w 7488166"/>
              <a:gd name="connsiteY3" fmla="*/ 6879880 h 6879880"/>
              <a:gd name="connsiteX4" fmla="*/ 5246763 w 7488166"/>
              <a:gd name="connsiteY4" fmla="*/ 0 h 6879880"/>
              <a:gd name="connsiteX0" fmla="*/ 4948361 w 7488166"/>
              <a:gd name="connsiteY0" fmla="*/ 0 h 6869038"/>
              <a:gd name="connsiteX1" fmla="*/ 7488166 w 7488166"/>
              <a:gd name="connsiteY1" fmla="*/ 19714 h 6869038"/>
              <a:gd name="connsiteX2" fmla="*/ 7432749 w 7488166"/>
              <a:gd name="connsiteY2" fmla="*/ 6808856 h 6869038"/>
              <a:gd name="connsiteX3" fmla="*/ 0 w 7488166"/>
              <a:gd name="connsiteY3" fmla="*/ 6869038 h 6869038"/>
              <a:gd name="connsiteX4" fmla="*/ 4948361 w 7488166"/>
              <a:gd name="connsiteY4" fmla="*/ 0 h 6869038"/>
              <a:gd name="connsiteX0" fmla="*/ 4948361 w 7488166"/>
              <a:gd name="connsiteY0" fmla="*/ 56 h 6869094"/>
              <a:gd name="connsiteX1" fmla="*/ 7488166 w 7488166"/>
              <a:gd name="connsiteY1" fmla="*/ 19770 h 6869094"/>
              <a:gd name="connsiteX2" fmla="*/ 7432749 w 7488166"/>
              <a:gd name="connsiteY2" fmla="*/ 6808912 h 6869094"/>
              <a:gd name="connsiteX3" fmla="*/ 0 w 7488166"/>
              <a:gd name="connsiteY3" fmla="*/ 6869094 h 6869094"/>
              <a:gd name="connsiteX4" fmla="*/ 4948361 w 7488166"/>
              <a:gd name="connsiteY4" fmla="*/ 56 h 6869094"/>
              <a:gd name="connsiteX0" fmla="*/ 5140190 w 7488166"/>
              <a:gd name="connsiteY0" fmla="*/ 56 h 6869094"/>
              <a:gd name="connsiteX1" fmla="*/ 7488166 w 7488166"/>
              <a:gd name="connsiteY1" fmla="*/ 19770 h 6869094"/>
              <a:gd name="connsiteX2" fmla="*/ 7432749 w 7488166"/>
              <a:gd name="connsiteY2" fmla="*/ 6808912 h 6869094"/>
              <a:gd name="connsiteX3" fmla="*/ 0 w 7488166"/>
              <a:gd name="connsiteY3" fmla="*/ 6869094 h 6869094"/>
              <a:gd name="connsiteX4" fmla="*/ 5140190 w 7488166"/>
              <a:gd name="connsiteY4" fmla="*/ 56 h 6869094"/>
              <a:gd name="connsiteX0" fmla="*/ 5140190 w 7488166"/>
              <a:gd name="connsiteY0" fmla="*/ 56 h 6869094"/>
              <a:gd name="connsiteX1" fmla="*/ 7488166 w 7488166"/>
              <a:gd name="connsiteY1" fmla="*/ 19770 h 6869094"/>
              <a:gd name="connsiteX2" fmla="*/ 7432749 w 7488166"/>
              <a:gd name="connsiteY2" fmla="*/ 6808912 h 6869094"/>
              <a:gd name="connsiteX3" fmla="*/ 0 w 7488166"/>
              <a:gd name="connsiteY3" fmla="*/ 6869094 h 6869094"/>
              <a:gd name="connsiteX4" fmla="*/ 5140190 w 7488166"/>
              <a:gd name="connsiteY4" fmla="*/ 56 h 6869094"/>
              <a:gd name="connsiteX0" fmla="*/ 5140190 w 7488166"/>
              <a:gd name="connsiteY0" fmla="*/ 56 h 6869094"/>
              <a:gd name="connsiteX1" fmla="*/ 7488166 w 7488166"/>
              <a:gd name="connsiteY1" fmla="*/ 19770 h 6869094"/>
              <a:gd name="connsiteX2" fmla="*/ 7432749 w 7488166"/>
              <a:gd name="connsiteY2" fmla="*/ 6808912 h 6869094"/>
              <a:gd name="connsiteX3" fmla="*/ 0 w 7488166"/>
              <a:gd name="connsiteY3" fmla="*/ 6869094 h 6869094"/>
              <a:gd name="connsiteX4" fmla="*/ 5140190 w 7488166"/>
              <a:gd name="connsiteY4" fmla="*/ 56 h 6869094"/>
              <a:gd name="connsiteX0" fmla="*/ 5140190 w 7488166"/>
              <a:gd name="connsiteY0" fmla="*/ 140 h 6869178"/>
              <a:gd name="connsiteX1" fmla="*/ 7488166 w 7488166"/>
              <a:gd name="connsiteY1" fmla="*/ 19854 h 6869178"/>
              <a:gd name="connsiteX2" fmla="*/ 7432749 w 7488166"/>
              <a:gd name="connsiteY2" fmla="*/ 6808996 h 6869178"/>
              <a:gd name="connsiteX3" fmla="*/ 0 w 7488166"/>
              <a:gd name="connsiteY3" fmla="*/ 6869178 h 6869178"/>
              <a:gd name="connsiteX4" fmla="*/ 5140190 w 7488166"/>
              <a:gd name="connsiteY4" fmla="*/ 140 h 6869178"/>
              <a:gd name="connsiteX0" fmla="*/ 5140190 w 7488166"/>
              <a:gd name="connsiteY0" fmla="*/ 2709 h 6871747"/>
              <a:gd name="connsiteX1" fmla="*/ 7488166 w 7488166"/>
              <a:gd name="connsiteY1" fmla="*/ 22423 h 6871747"/>
              <a:gd name="connsiteX2" fmla="*/ 7432749 w 7488166"/>
              <a:gd name="connsiteY2" fmla="*/ 6811565 h 6871747"/>
              <a:gd name="connsiteX3" fmla="*/ 0 w 7488166"/>
              <a:gd name="connsiteY3" fmla="*/ 6871747 h 6871747"/>
              <a:gd name="connsiteX4" fmla="*/ 5140190 w 7488166"/>
              <a:gd name="connsiteY4" fmla="*/ 2709 h 6871747"/>
              <a:gd name="connsiteX0" fmla="*/ 5140190 w 7488166"/>
              <a:gd name="connsiteY0" fmla="*/ 3842 h 6872880"/>
              <a:gd name="connsiteX1" fmla="*/ 7488166 w 7488166"/>
              <a:gd name="connsiteY1" fmla="*/ 23556 h 6872880"/>
              <a:gd name="connsiteX2" fmla="*/ 7432749 w 7488166"/>
              <a:gd name="connsiteY2" fmla="*/ 6812698 h 6872880"/>
              <a:gd name="connsiteX3" fmla="*/ 0 w 7488166"/>
              <a:gd name="connsiteY3" fmla="*/ 6872880 h 6872880"/>
              <a:gd name="connsiteX4" fmla="*/ 5140190 w 7488166"/>
              <a:gd name="connsiteY4" fmla="*/ 3842 h 6872880"/>
              <a:gd name="connsiteX0" fmla="*/ 5332020 w 7679996"/>
              <a:gd name="connsiteY0" fmla="*/ 3977 h 6862173"/>
              <a:gd name="connsiteX1" fmla="*/ 7679996 w 7679996"/>
              <a:gd name="connsiteY1" fmla="*/ 23691 h 6862173"/>
              <a:gd name="connsiteX2" fmla="*/ 7624579 w 7679996"/>
              <a:gd name="connsiteY2" fmla="*/ 6812833 h 6862173"/>
              <a:gd name="connsiteX3" fmla="*/ 0 w 7679996"/>
              <a:gd name="connsiteY3" fmla="*/ 6862172 h 6862173"/>
              <a:gd name="connsiteX4" fmla="*/ 5332020 w 7679996"/>
              <a:gd name="connsiteY4" fmla="*/ 3977 h 6862173"/>
              <a:gd name="connsiteX0" fmla="*/ 5502535 w 7850511"/>
              <a:gd name="connsiteY0" fmla="*/ 4117 h 6851471"/>
              <a:gd name="connsiteX1" fmla="*/ 7850511 w 7850511"/>
              <a:gd name="connsiteY1" fmla="*/ 23831 h 6851471"/>
              <a:gd name="connsiteX2" fmla="*/ 7795094 w 7850511"/>
              <a:gd name="connsiteY2" fmla="*/ 6812973 h 6851471"/>
              <a:gd name="connsiteX3" fmla="*/ 0 w 7850511"/>
              <a:gd name="connsiteY3" fmla="*/ 6851470 h 6851471"/>
              <a:gd name="connsiteX4" fmla="*/ 5502535 w 7850511"/>
              <a:gd name="connsiteY4" fmla="*/ 4117 h 6851471"/>
              <a:gd name="connsiteX0" fmla="*/ 5577136 w 7925112"/>
              <a:gd name="connsiteY0" fmla="*/ 3978 h 6862173"/>
              <a:gd name="connsiteX1" fmla="*/ 7925112 w 7925112"/>
              <a:gd name="connsiteY1" fmla="*/ 23692 h 6862173"/>
              <a:gd name="connsiteX2" fmla="*/ 7869695 w 7925112"/>
              <a:gd name="connsiteY2" fmla="*/ 6812834 h 6862173"/>
              <a:gd name="connsiteX3" fmla="*/ 0 w 7925112"/>
              <a:gd name="connsiteY3" fmla="*/ 6862174 h 6862173"/>
              <a:gd name="connsiteX4" fmla="*/ 5577136 w 7925112"/>
              <a:gd name="connsiteY4" fmla="*/ 3978 h 6862173"/>
              <a:gd name="connsiteX0" fmla="*/ 5683708 w 8031684"/>
              <a:gd name="connsiteY0" fmla="*/ 3843 h 6872881"/>
              <a:gd name="connsiteX1" fmla="*/ 8031684 w 8031684"/>
              <a:gd name="connsiteY1" fmla="*/ 23557 h 6872881"/>
              <a:gd name="connsiteX2" fmla="*/ 7976267 w 8031684"/>
              <a:gd name="connsiteY2" fmla="*/ 6812699 h 6872881"/>
              <a:gd name="connsiteX3" fmla="*/ 0 w 8031684"/>
              <a:gd name="connsiteY3" fmla="*/ 6872882 h 6872881"/>
              <a:gd name="connsiteX4" fmla="*/ 5683708 w 8031684"/>
              <a:gd name="connsiteY4" fmla="*/ 3843 h 6872881"/>
              <a:gd name="connsiteX0" fmla="*/ 5683708 w 8031684"/>
              <a:gd name="connsiteY0" fmla="*/ 13471 h 6882510"/>
              <a:gd name="connsiteX1" fmla="*/ 8031684 w 8031684"/>
              <a:gd name="connsiteY1" fmla="*/ 33185 h 6882510"/>
              <a:gd name="connsiteX2" fmla="*/ 7976267 w 8031684"/>
              <a:gd name="connsiteY2" fmla="*/ 6822327 h 6882510"/>
              <a:gd name="connsiteX3" fmla="*/ 0 w 8031684"/>
              <a:gd name="connsiteY3" fmla="*/ 6882510 h 6882510"/>
              <a:gd name="connsiteX4" fmla="*/ 5683708 w 8031684"/>
              <a:gd name="connsiteY4" fmla="*/ 13471 h 6882510"/>
              <a:gd name="connsiteX0" fmla="*/ 5683708 w 8031684"/>
              <a:gd name="connsiteY0" fmla="*/ 19672 h 6888711"/>
              <a:gd name="connsiteX1" fmla="*/ 8031684 w 8031684"/>
              <a:gd name="connsiteY1" fmla="*/ 39386 h 6888711"/>
              <a:gd name="connsiteX2" fmla="*/ 7976267 w 8031684"/>
              <a:gd name="connsiteY2" fmla="*/ 6828528 h 6888711"/>
              <a:gd name="connsiteX3" fmla="*/ 0 w 8031684"/>
              <a:gd name="connsiteY3" fmla="*/ 6888711 h 6888711"/>
              <a:gd name="connsiteX4" fmla="*/ 5683708 w 8031684"/>
              <a:gd name="connsiteY4" fmla="*/ 19672 h 6888711"/>
              <a:gd name="connsiteX0" fmla="*/ 5555821 w 7903797"/>
              <a:gd name="connsiteY0" fmla="*/ 19056 h 6898938"/>
              <a:gd name="connsiteX1" fmla="*/ 7903797 w 7903797"/>
              <a:gd name="connsiteY1" fmla="*/ 38770 h 6898938"/>
              <a:gd name="connsiteX2" fmla="*/ 7848380 w 7903797"/>
              <a:gd name="connsiteY2" fmla="*/ 6827912 h 6898938"/>
              <a:gd name="connsiteX3" fmla="*/ 0 w 7903797"/>
              <a:gd name="connsiteY3" fmla="*/ 6898938 h 6898938"/>
              <a:gd name="connsiteX4" fmla="*/ 5555821 w 7903797"/>
              <a:gd name="connsiteY4" fmla="*/ 19056 h 6898938"/>
              <a:gd name="connsiteX0" fmla="*/ 5555821 w 7903797"/>
              <a:gd name="connsiteY0" fmla="*/ 18453 h 6909177"/>
              <a:gd name="connsiteX1" fmla="*/ 7903797 w 7903797"/>
              <a:gd name="connsiteY1" fmla="*/ 49009 h 6909177"/>
              <a:gd name="connsiteX2" fmla="*/ 7848380 w 7903797"/>
              <a:gd name="connsiteY2" fmla="*/ 6838151 h 6909177"/>
              <a:gd name="connsiteX3" fmla="*/ 0 w 7903797"/>
              <a:gd name="connsiteY3" fmla="*/ 6909177 h 6909177"/>
              <a:gd name="connsiteX4" fmla="*/ 5555821 w 7903797"/>
              <a:gd name="connsiteY4" fmla="*/ 18453 h 6909177"/>
              <a:gd name="connsiteX0" fmla="*/ 5555821 w 7903797"/>
              <a:gd name="connsiteY0" fmla="*/ 18453 h 6909177"/>
              <a:gd name="connsiteX1" fmla="*/ 7903797 w 7903797"/>
              <a:gd name="connsiteY1" fmla="*/ 49009 h 6909177"/>
              <a:gd name="connsiteX2" fmla="*/ 7848380 w 7903797"/>
              <a:gd name="connsiteY2" fmla="*/ 6838151 h 6909177"/>
              <a:gd name="connsiteX3" fmla="*/ 0 w 7903797"/>
              <a:gd name="connsiteY3" fmla="*/ 6909177 h 6909177"/>
              <a:gd name="connsiteX4" fmla="*/ 5555821 w 7903797"/>
              <a:gd name="connsiteY4" fmla="*/ 18453 h 6909177"/>
              <a:gd name="connsiteX0" fmla="*/ 5555821 w 7848380"/>
              <a:gd name="connsiteY0" fmla="*/ 18453 h 6909177"/>
              <a:gd name="connsiteX1" fmla="*/ 7626709 w 7848380"/>
              <a:gd name="connsiteY1" fmla="*/ 38166 h 6909177"/>
              <a:gd name="connsiteX2" fmla="*/ 7848380 w 7848380"/>
              <a:gd name="connsiteY2" fmla="*/ 6838151 h 6909177"/>
              <a:gd name="connsiteX3" fmla="*/ 0 w 7848380"/>
              <a:gd name="connsiteY3" fmla="*/ 6909177 h 6909177"/>
              <a:gd name="connsiteX4" fmla="*/ 5555821 w 7848380"/>
              <a:gd name="connsiteY4" fmla="*/ 18453 h 6909177"/>
              <a:gd name="connsiteX0" fmla="*/ 5555821 w 7850511"/>
              <a:gd name="connsiteY0" fmla="*/ 18453 h 6909177"/>
              <a:gd name="connsiteX1" fmla="*/ 7850511 w 7850511"/>
              <a:gd name="connsiteY1" fmla="*/ 49008 h 6909177"/>
              <a:gd name="connsiteX2" fmla="*/ 7848380 w 7850511"/>
              <a:gd name="connsiteY2" fmla="*/ 6838151 h 6909177"/>
              <a:gd name="connsiteX3" fmla="*/ 0 w 7850511"/>
              <a:gd name="connsiteY3" fmla="*/ 6909177 h 6909177"/>
              <a:gd name="connsiteX4" fmla="*/ 5555821 w 7850511"/>
              <a:gd name="connsiteY4" fmla="*/ 18453 h 6909177"/>
              <a:gd name="connsiteX0" fmla="*/ 5555821 w 7850511"/>
              <a:gd name="connsiteY0" fmla="*/ 18453 h 6909177"/>
              <a:gd name="connsiteX1" fmla="*/ 7850511 w 7850511"/>
              <a:gd name="connsiteY1" fmla="*/ 49008 h 6909177"/>
              <a:gd name="connsiteX2" fmla="*/ 7443406 w 7850511"/>
              <a:gd name="connsiteY2" fmla="*/ 6827309 h 6909177"/>
              <a:gd name="connsiteX3" fmla="*/ 0 w 7850511"/>
              <a:gd name="connsiteY3" fmla="*/ 6909177 h 6909177"/>
              <a:gd name="connsiteX4" fmla="*/ 5555821 w 7850511"/>
              <a:gd name="connsiteY4" fmla="*/ 18453 h 6909177"/>
              <a:gd name="connsiteX0" fmla="*/ 5555821 w 7859075"/>
              <a:gd name="connsiteY0" fmla="*/ 18453 h 6909177"/>
              <a:gd name="connsiteX1" fmla="*/ 7850511 w 7859075"/>
              <a:gd name="connsiteY1" fmla="*/ 49008 h 6909177"/>
              <a:gd name="connsiteX2" fmla="*/ 7859039 w 7859075"/>
              <a:gd name="connsiteY2" fmla="*/ 6848994 h 6909177"/>
              <a:gd name="connsiteX3" fmla="*/ 0 w 7859075"/>
              <a:gd name="connsiteY3" fmla="*/ 6909177 h 6909177"/>
              <a:gd name="connsiteX4" fmla="*/ 5555821 w 7859075"/>
              <a:gd name="connsiteY4" fmla="*/ 18453 h 6909177"/>
              <a:gd name="connsiteX0" fmla="*/ 5523849 w 7859075"/>
              <a:gd name="connsiteY0" fmla="*/ 17866 h 6919431"/>
              <a:gd name="connsiteX1" fmla="*/ 7850511 w 7859075"/>
              <a:gd name="connsiteY1" fmla="*/ 59262 h 6919431"/>
              <a:gd name="connsiteX2" fmla="*/ 7859039 w 7859075"/>
              <a:gd name="connsiteY2" fmla="*/ 6859248 h 6919431"/>
              <a:gd name="connsiteX3" fmla="*/ 0 w 7859075"/>
              <a:gd name="connsiteY3" fmla="*/ 6919431 h 6919431"/>
              <a:gd name="connsiteX4" fmla="*/ 5523849 w 7859075"/>
              <a:gd name="connsiteY4" fmla="*/ 17866 h 6919431"/>
              <a:gd name="connsiteX0" fmla="*/ 5523849 w 7859075"/>
              <a:gd name="connsiteY0" fmla="*/ 17866 h 6919431"/>
              <a:gd name="connsiteX1" fmla="*/ 7850511 w 7859075"/>
              <a:gd name="connsiteY1" fmla="*/ 59262 h 6919431"/>
              <a:gd name="connsiteX2" fmla="*/ 7859039 w 7859075"/>
              <a:gd name="connsiteY2" fmla="*/ 6859248 h 6919431"/>
              <a:gd name="connsiteX3" fmla="*/ 0 w 7859075"/>
              <a:gd name="connsiteY3" fmla="*/ 6919431 h 6919431"/>
              <a:gd name="connsiteX4" fmla="*/ 5523849 w 7859075"/>
              <a:gd name="connsiteY4" fmla="*/ 17866 h 6919431"/>
              <a:gd name="connsiteX0" fmla="*/ 5523849 w 7859075"/>
              <a:gd name="connsiteY0" fmla="*/ 4990 h 6906555"/>
              <a:gd name="connsiteX1" fmla="*/ 7850511 w 7859075"/>
              <a:gd name="connsiteY1" fmla="*/ 46386 h 6906555"/>
              <a:gd name="connsiteX2" fmla="*/ 7859039 w 7859075"/>
              <a:gd name="connsiteY2" fmla="*/ 6846372 h 6906555"/>
              <a:gd name="connsiteX3" fmla="*/ 0 w 7859075"/>
              <a:gd name="connsiteY3" fmla="*/ 6906555 h 6906555"/>
              <a:gd name="connsiteX4" fmla="*/ 5523849 w 7859075"/>
              <a:gd name="connsiteY4" fmla="*/ 4990 h 6906555"/>
              <a:gd name="connsiteX0" fmla="*/ 5523849 w 7882483"/>
              <a:gd name="connsiteY0" fmla="*/ 4990 h 6906555"/>
              <a:gd name="connsiteX1" fmla="*/ 7882483 w 7882483"/>
              <a:gd name="connsiteY1" fmla="*/ 35545 h 6906555"/>
              <a:gd name="connsiteX2" fmla="*/ 7859039 w 7882483"/>
              <a:gd name="connsiteY2" fmla="*/ 6846372 h 6906555"/>
              <a:gd name="connsiteX3" fmla="*/ 0 w 7882483"/>
              <a:gd name="connsiteY3" fmla="*/ 6906555 h 6906555"/>
              <a:gd name="connsiteX4" fmla="*/ 5523849 w 7882483"/>
              <a:gd name="connsiteY4" fmla="*/ 4990 h 6906555"/>
              <a:gd name="connsiteX0" fmla="*/ 5491908 w 7850542"/>
              <a:gd name="connsiteY0" fmla="*/ 12788 h 6854170"/>
              <a:gd name="connsiteX1" fmla="*/ 7850542 w 7850542"/>
              <a:gd name="connsiteY1" fmla="*/ 43343 h 6854170"/>
              <a:gd name="connsiteX2" fmla="*/ 7827098 w 7850542"/>
              <a:gd name="connsiteY2" fmla="*/ 6854170 h 6854170"/>
              <a:gd name="connsiteX3" fmla="*/ 0 w 7850542"/>
              <a:gd name="connsiteY3" fmla="*/ 6762704 h 6854170"/>
              <a:gd name="connsiteX4" fmla="*/ 5491908 w 7850542"/>
              <a:gd name="connsiteY4" fmla="*/ 12788 h 6854170"/>
              <a:gd name="connsiteX0" fmla="*/ 5491908 w 7850542"/>
              <a:gd name="connsiteY0" fmla="*/ 12790 h 6762706"/>
              <a:gd name="connsiteX1" fmla="*/ 7850542 w 7850542"/>
              <a:gd name="connsiteY1" fmla="*/ 43345 h 6762706"/>
              <a:gd name="connsiteX2" fmla="*/ 7528978 w 7850542"/>
              <a:gd name="connsiteY2" fmla="*/ 6312567 h 6762706"/>
              <a:gd name="connsiteX3" fmla="*/ 0 w 7850542"/>
              <a:gd name="connsiteY3" fmla="*/ 6762706 h 6762706"/>
              <a:gd name="connsiteX4" fmla="*/ 5491908 w 7850542"/>
              <a:gd name="connsiteY4" fmla="*/ 12790 h 6762706"/>
              <a:gd name="connsiteX0" fmla="*/ 5491908 w 7850542"/>
              <a:gd name="connsiteY0" fmla="*/ 12790 h 6762706"/>
              <a:gd name="connsiteX1" fmla="*/ 7850542 w 7850542"/>
              <a:gd name="connsiteY1" fmla="*/ 43345 h 6762706"/>
              <a:gd name="connsiteX2" fmla="*/ 7805805 w 7850542"/>
              <a:gd name="connsiteY2" fmla="*/ 6756684 h 6762706"/>
              <a:gd name="connsiteX3" fmla="*/ 0 w 7850542"/>
              <a:gd name="connsiteY3" fmla="*/ 6762706 h 6762706"/>
              <a:gd name="connsiteX4" fmla="*/ 5491908 w 7850542"/>
              <a:gd name="connsiteY4" fmla="*/ 12790 h 6762706"/>
              <a:gd name="connsiteX0" fmla="*/ 5491908 w 7807954"/>
              <a:gd name="connsiteY0" fmla="*/ 12790 h 6762706"/>
              <a:gd name="connsiteX1" fmla="*/ 7807954 w 7807954"/>
              <a:gd name="connsiteY1" fmla="*/ 16 h 6762706"/>
              <a:gd name="connsiteX2" fmla="*/ 7805805 w 7807954"/>
              <a:gd name="connsiteY2" fmla="*/ 6756684 h 6762706"/>
              <a:gd name="connsiteX3" fmla="*/ 0 w 7807954"/>
              <a:gd name="connsiteY3" fmla="*/ 6762706 h 6762706"/>
              <a:gd name="connsiteX4" fmla="*/ 5491908 w 7807954"/>
              <a:gd name="connsiteY4" fmla="*/ 12790 h 6762706"/>
              <a:gd name="connsiteX0" fmla="*/ 5534498 w 7807954"/>
              <a:gd name="connsiteY0" fmla="*/ 10819 h 6793231"/>
              <a:gd name="connsiteX1" fmla="*/ 7807954 w 7807954"/>
              <a:gd name="connsiteY1" fmla="*/ 30541 h 6793231"/>
              <a:gd name="connsiteX2" fmla="*/ 7805805 w 7807954"/>
              <a:gd name="connsiteY2" fmla="*/ 6787209 h 6793231"/>
              <a:gd name="connsiteX3" fmla="*/ 0 w 7807954"/>
              <a:gd name="connsiteY3" fmla="*/ 6793231 h 6793231"/>
              <a:gd name="connsiteX4" fmla="*/ 5534498 w 7807954"/>
              <a:gd name="connsiteY4" fmla="*/ 10819 h 6793231"/>
              <a:gd name="connsiteX0" fmla="*/ 5534498 w 7829249"/>
              <a:gd name="connsiteY0" fmla="*/ 10819 h 6793231"/>
              <a:gd name="connsiteX1" fmla="*/ 7829249 w 7829249"/>
              <a:gd name="connsiteY1" fmla="*/ 19710 h 6793231"/>
              <a:gd name="connsiteX2" fmla="*/ 7805805 w 7829249"/>
              <a:gd name="connsiteY2" fmla="*/ 6787209 h 6793231"/>
              <a:gd name="connsiteX3" fmla="*/ 0 w 7829249"/>
              <a:gd name="connsiteY3" fmla="*/ 6793231 h 6793231"/>
              <a:gd name="connsiteX4" fmla="*/ 5534498 w 7829249"/>
              <a:gd name="connsiteY4" fmla="*/ 10819 h 67932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29249" h="6793231">
                <a:moveTo>
                  <a:pt x="5534498" y="10819"/>
                </a:moveTo>
                <a:lnTo>
                  <a:pt x="7829249" y="19710"/>
                </a:lnTo>
                <a:cubicBezTo>
                  <a:pt x="7828539" y="2282758"/>
                  <a:pt x="7806515" y="4524161"/>
                  <a:pt x="7805805" y="6787209"/>
                </a:cubicBezTo>
                <a:lnTo>
                  <a:pt x="0" y="6793231"/>
                </a:lnTo>
                <a:cubicBezTo>
                  <a:pt x="5051711" y="-654665"/>
                  <a:pt x="3674645" y="24645"/>
                  <a:pt x="5534498" y="10819"/>
                </a:cubicBezTo>
                <a:close/>
              </a:path>
            </a:pathLst>
          </a:custGeom>
          <a:solidFill>
            <a:schemeClr val="bg1">
              <a:lumMod val="75000"/>
            </a:schemeClr>
          </a:solidFill>
        </p:spPr>
        <p:txBody>
          <a:bodyPr wrap="square">
            <a:noAutofit/>
          </a:bodyPr>
          <a:lstStyle/>
          <a:p>
            <a:endParaRPr lang="en-US" dirty="0"/>
          </a:p>
        </p:txBody>
      </p:sp>
      <p:sp>
        <p:nvSpPr>
          <p:cNvPr id="7" name="Slide Number Placeholder 6">
            <a:extLst>
              <a:ext uri="{FF2B5EF4-FFF2-40B4-BE49-F238E27FC236}">
                <a16:creationId xmlns:a16="http://schemas.microsoft.com/office/drawing/2014/main" id="{516BC75A-BF57-4E46-99AA-445FFBB3E852}"/>
              </a:ext>
            </a:extLst>
          </p:cNvPr>
          <p:cNvSpPr>
            <a:spLocks noGrp="1"/>
          </p:cNvSpPr>
          <p:nvPr>
            <p:ph type="sldNum" sz="quarter" idx="12"/>
          </p:nvPr>
        </p:nvSpPr>
        <p:spPr/>
        <p:txBody>
          <a:bodyPr/>
          <a:lstStyle>
            <a:lvl1pPr>
              <a:defRPr>
                <a:solidFill>
                  <a:schemeClr val="bg1"/>
                </a:solidFill>
              </a:defRPr>
            </a:lvl1pPr>
          </a:lstStyle>
          <a:p>
            <a:fld id="{F32B1D3B-AE3D-1E40-A0D2-3E32FC67085E}" type="slidenum">
              <a:rPr lang="en-US" smtClean="0"/>
              <a:pPr/>
              <a:t>‹#›</a:t>
            </a:fld>
            <a:endParaRPr lang="en-US" dirty="0"/>
          </a:p>
        </p:txBody>
      </p:sp>
    </p:spTree>
    <p:extLst>
      <p:ext uri="{BB962C8B-B14F-4D97-AF65-F5344CB8AC3E}">
        <p14:creationId xmlns:p14="http://schemas.microsoft.com/office/powerpoint/2010/main" val="270588654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6_Two Content">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530F02C7-572E-5449-AF3D-5592006AA287}"/>
              </a:ext>
            </a:extLst>
          </p:cNvPr>
          <p:cNvSpPr/>
          <p:nvPr userDrawn="1"/>
        </p:nvSpPr>
        <p:spPr>
          <a:xfrm>
            <a:off x="0" y="0"/>
            <a:ext cx="1203702" cy="4079393"/>
          </a:xfrm>
          <a:prstGeom prst="rect">
            <a:avLst/>
          </a:prstGeom>
          <a:solidFill>
            <a:srgbClr val="0F13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2B996B73-F813-5244-B243-F2C7FADD9346}"/>
              </a:ext>
            </a:extLst>
          </p:cNvPr>
          <p:cNvSpPr>
            <a:spLocks noGrp="1"/>
          </p:cNvSpPr>
          <p:nvPr>
            <p:ph type="title"/>
          </p:nvPr>
        </p:nvSpPr>
        <p:spPr>
          <a:xfrm>
            <a:off x="3450967" y="546100"/>
            <a:ext cx="8290459" cy="666474"/>
          </a:xfrm>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7A080F57-0EC6-C14C-A4A6-4FA91DB3718E}"/>
              </a:ext>
            </a:extLst>
          </p:cNvPr>
          <p:cNvSpPr>
            <a:spLocks noGrp="1"/>
          </p:cNvSpPr>
          <p:nvPr>
            <p:ph sz="half" idx="1"/>
          </p:nvPr>
        </p:nvSpPr>
        <p:spPr>
          <a:xfrm>
            <a:off x="3450967" y="2097570"/>
            <a:ext cx="4012808" cy="4079393"/>
          </a:xfrm>
        </p:spPr>
        <p:txBody>
          <a:bodyPr/>
          <a:lstStyle>
            <a:lvl1pPr>
              <a:defRPr sz="200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E19A72F9-DEA9-DB4F-BD68-9333D4954445}"/>
              </a:ext>
            </a:extLst>
          </p:cNvPr>
          <p:cNvSpPr>
            <a:spLocks noGrp="1"/>
          </p:cNvSpPr>
          <p:nvPr>
            <p:ph sz="half" idx="2"/>
          </p:nvPr>
        </p:nvSpPr>
        <p:spPr>
          <a:xfrm>
            <a:off x="7728618" y="2097570"/>
            <a:ext cx="4012808" cy="4079393"/>
          </a:xfrm>
        </p:spPr>
        <p:txBody>
          <a:bodyPr/>
          <a:lstStyle>
            <a:lvl1pPr>
              <a:defRPr sz="200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6">
            <a:extLst>
              <a:ext uri="{FF2B5EF4-FFF2-40B4-BE49-F238E27FC236}">
                <a16:creationId xmlns:a16="http://schemas.microsoft.com/office/drawing/2014/main" id="{516BC75A-BF57-4E46-99AA-445FFBB3E852}"/>
              </a:ext>
            </a:extLst>
          </p:cNvPr>
          <p:cNvSpPr>
            <a:spLocks noGrp="1"/>
          </p:cNvSpPr>
          <p:nvPr>
            <p:ph type="sldNum" sz="quarter" idx="12"/>
          </p:nvPr>
        </p:nvSpPr>
        <p:spPr/>
        <p:txBody>
          <a:bodyPr/>
          <a:lstStyle/>
          <a:p>
            <a:fld id="{F32B1D3B-AE3D-1E40-A0D2-3E32FC67085E}" type="slidenum">
              <a:rPr lang="en-US" smtClean="0"/>
              <a:t>‹#›</a:t>
            </a:fld>
            <a:endParaRPr lang="en-US"/>
          </a:p>
        </p:txBody>
      </p:sp>
      <p:sp>
        <p:nvSpPr>
          <p:cNvPr id="6" name="Text Placeholder 2">
            <a:extLst>
              <a:ext uri="{FF2B5EF4-FFF2-40B4-BE49-F238E27FC236}">
                <a16:creationId xmlns:a16="http://schemas.microsoft.com/office/drawing/2014/main" id="{98F0A95E-2668-6C4B-A669-A4D60C524B55}"/>
              </a:ext>
            </a:extLst>
          </p:cNvPr>
          <p:cNvSpPr>
            <a:spLocks noGrp="1"/>
          </p:cNvSpPr>
          <p:nvPr>
            <p:ph type="body" idx="13"/>
          </p:nvPr>
        </p:nvSpPr>
        <p:spPr>
          <a:xfrm>
            <a:off x="3450967" y="1570382"/>
            <a:ext cx="4020667" cy="527188"/>
          </a:xfrm>
        </p:spPr>
        <p:txBody>
          <a:bodyPr anchor="b"/>
          <a:lstStyle>
            <a:lvl1pPr marL="0" indent="0">
              <a:buNone/>
              <a:defRPr sz="2400" b="1">
                <a:solidFill>
                  <a:srgbClr val="835C2F"/>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8" name="Text Placeholder 4">
            <a:extLst>
              <a:ext uri="{FF2B5EF4-FFF2-40B4-BE49-F238E27FC236}">
                <a16:creationId xmlns:a16="http://schemas.microsoft.com/office/drawing/2014/main" id="{BD6664A9-8AB7-AA47-8808-A4816D1565F7}"/>
              </a:ext>
            </a:extLst>
          </p:cNvPr>
          <p:cNvSpPr>
            <a:spLocks noGrp="1"/>
          </p:cNvSpPr>
          <p:nvPr>
            <p:ph type="body" sz="quarter" idx="3"/>
          </p:nvPr>
        </p:nvSpPr>
        <p:spPr>
          <a:xfrm>
            <a:off x="7728618" y="1570382"/>
            <a:ext cx="4012808" cy="527188"/>
          </a:xfrm>
        </p:spPr>
        <p:txBody>
          <a:bodyPr anchor="b"/>
          <a:lstStyle>
            <a:lvl1pPr marL="0" indent="0">
              <a:buNone/>
              <a:defRPr sz="2400" b="1">
                <a:solidFill>
                  <a:srgbClr val="835C2F"/>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1" name="Picture Placeholder 16">
            <a:extLst>
              <a:ext uri="{FF2B5EF4-FFF2-40B4-BE49-F238E27FC236}">
                <a16:creationId xmlns:a16="http://schemas.microsoft.com/office/drawing/2014/main" id="{6E3C701F-E67C-9949-9C0F-3E36BC06FD49}"/>
              </a:ext>
            </a:extLst>
          </p:cNvPr>
          <p:cNvSpPr>
            <a:spLocks noGrp="1"/>
          </p:cNvSpPr>
          <p:nvPr>
            <p:ph type="pic" sz="quarter" idx="15"/>
          </p:nvPr>
        </p:nvSpPr>
        <p:spPr>
          <a:xfrm>
            <a:off x="0" y="3010207"/>
            <a:ext cx="4583518" cy="3924993"/>
          </a:xfrm>
          <a:custGeom>
            <a:avLst/>
            <a:gdLst>
              <a:gd name="connsiteX0" fmla="*/ 0 w 7639050"/>
              <a:gd name="connsiteY0" fmla="*/ 0 h 6388155"/>
              <a:gd name="connsiteX1" fmla="*/ 7639050 w 7639050"/>
              <a:gd name="connsiteY1" fmla="*/ 0 h 6388155"/>
              <a:gd name="connsiteX2" fmla="*/ 7639050 w 7639050"/>
              <a:gd name="connsiteY2" fmla="*/ 6388155 h 6388155"/>
              <a:gd name="connsiteX3" fmla="*/ 1188908 w 7639050"/>
              <a:gd name="connsiteY3" fmla="*/ 6388155 h 6388155"/>
              <a:gd name="connsiteX0" fmla="*/ 128980 w 7768030"/>
              <a:gd name="connsiteY0" fmla="*/ 0 h 6816798"/>
              <a:gd name="connsiteX1" fmla="*/ 7768030 w 7768030"/>
              <a:gd name="connsiteY1" fmla="*/ 0 h 6816798"/>
              <a:gd name="connsiteX2" fmla="*/ 7768030 w 7768030"/>
              <a:gd name="connsiteY2" fmla="*/ 6388155 h 6816798"/>
              <a:gd name="connsiteX3" fmla="*/ 112543 w 7768030"/>
              <a:gd name="connsiteY3" fmla="*/ 6816798 h 6816798"/>
              <a:gd name="connsiteX4" fmla="*/ 128980 w 7768030"/>
              <a:gd name="connsiteY4" fmla="*/ 0 h 6816798"/>
              <a:gd name="connsiteX0" fmla="*/ 16437 w 7655487"/>
              <a:gd name="connsiteY0" fmla="*/ 0 h 6816798"/>
              <a:gd name="connsiteX1" fmla="*/ 7655487 w 7655487"/>
              <a:gd name="connsiteY1" fmla="*/ 0 h 6816798"/>
              <a:gd name="connsiteX2" fmla="*/ 7655487 w 7655487"/>
              <a:gd name="connsiteY2" fmla="*/ 6388155 h 6816798"/>
              <a:gd name="connsiteX3" fmla="*/ 0 w 7655487"/>
              <a:gd name="connsiteY3" fmla="*/ 6816798 h 6816798"/>
              <a:gd name="connsiteX4" fmla="*/ 16437 w 7655487"/>
              <a:gd name="connsiteY4" fmla="*/ 0 h 6816798"/>
              <a:gd name="connsiteX0" fmla="*/ 16437 w 7655487"/>
              <a:gd name="connsiteY0" fmla="*/ 0 h 6816798"/>
              <a:gd name="connsiteX1" fmla="*/ 7655487 w 7655487"/>
              <a:gd name="connsiteY1" fmla="*/ 0 h 6816798"/>
              <a:gd name="connsiteX2" fmla="*/ 7641633 w 7655487"/>
              <a:gd name="connsiteY2" fmla="*/ 6802970 h 6816798"/>
              <a:gd name="connsiteX3" fmla="*/ 0 w 7655487"/>
              <a:gd name="connsiteY3" fmla="*/ 6816798 h 6816798"/>
              <a:gd name="connsiteX4" fmla="*/ 16437 w 7655487"/>
              <a:gd name="connsiteY4" fmla="*/ 0 h 6816798"/>
              <a:gd name="connsiteX0" fmla="*/ 5087201 w 7655487"/>
              <a:gd name="connsiteY0" fmla="*/ 0 h 6816798"/>
              <a:gd name="connsiteX1" fmla="*/ 7655487 w 7655487"/>
              <a:gd name="connsiteY1" fmla="*/ 0 h 6816798"/>
              <a:gd name="connsiteX2" fmla="*/ 7641633 w 7655487"/>
              <a:gd name="connsiteY2" fmla="*/ 6802970 h 6816798"/>
              <a:gd name="connsiteX3" fmla="*/ 0 w 7655487"/>
              <a:gd name="connsiteY3" fmla="*/ 6816798 h 6816798"/>
              <a:gd name="connsiteX4" fmla="*/ 5087201 w 7655487"/>
              <a:gd name="connsiteY4" fmla="*/ 0 h 6816798"/>
              <a:gd name="connsiteX0" fmla="*/ 5087201 w 7655487"/>
              <a:gd name="connsiteY0" fmla="*/ 0 h 6816798"/>
              <a:gd name="connsiteX1" fmla="*/ 7655487 w 7655487"/>
              <a:gd name="connsiteY1" fmla="*/ 0 h 6816798"/>
              <a:gd name="connsiteX2" fmla="*/ 7641633 w 7655487"/>
              <a:gd name="connsiteY2" fmla="*/ 6802970 h 6816798"/>
              <a:gd name="connsiteX3" fmla="*/ 0 w 7655487"/>
              <a:gd name="connsiteY3" fmla="*/ 6816798 h 6816798"/>
              <a:gd name="connsiteX4" fmla="*/ 5087201 w 7655487"/>
              <a:gd name="connsiteY4" fmla="*/ 0 h 6816798"/>
              <a:gd name="connsiteX0" fmla="*/ 5378147 w 7655487"/>
              <a:gd name="connsiteY0" fmla="*/ 0 h 6830626"/>
              <a:gd name="connsiteX1" fmla="*/ 7655487 w 7655487"/>
              <a:gd name="connsiteY1" fmla="*/ 13828 h 6830626"/>
              <a:gd name="connsiteX2" fmla="*/ 7641633 w 7655487"/>
              <a:gd name="connsiteY2" fmla="*/ 6816798 h 6830626"/>
              <a:gd name="connsiteX3" fmla="*/ 0 w 7655487"/>
              <a:gd name="connsiteY3" fmla="*/ 6830626 h 6830626"/>
              <a:gd name="connsiteX4" fmla="*/ 5378147 w 7655487"/>
              <a:gd name="connsiteY4" fmla="*/ 0 h 6830626"/>
              <a:gd name="connsiteX0" fmla="*/ 5378147 w 7655487"/>
              <a:gd name="connsiteY0" fmla="*/ 2027 h 6832653"/>
              <a:gd name="connsiteX1" fmla="*/ 7655487 w 7655487"/>
              <a:gd name="connsiteY1" fmla="*/ 15855 h 6832653"/>
              <a:gd name="connsiteX2" fmla="*/ 7641633 w 7655487"/>
              <a:gd name="connsiteY2" fmla="*/ 6818825 h 6832653"/>
              <a:gd name="connsiteX3" fmla="*/ 0 w 7655487"/>
              <a:gd name="connsiteY3" fmla="*/ 6832653 h 6832653"/>
              <a:gd name="connsiteX4" fmla="*/ 5378147 w 7655487"/>
              <a:gd name="connsiteY4" fmla="*/ 2027 h 6832653"/>
              <a:gd name="connsiteX0" fmla="*/ 5350438 w 7627778"/>
              <a:gd name="connsiteY0" fmla="*/ 2023 h 6846476"/>
              <a:gd name="connsiteX1" fmla="*/ 7627778 w 7627778"/>
              <a:gd name="connsiteY1" fmla="*/ 15851 h 6846476"/>
              <a:gd name="connsiteX2" fmla="*/ 7613924 w 7627778"/>
              <a:gd name="connsiteY2" fmla="*/ 6818821 h 6846476"/>
              <a:gd name="connsiteX3" fmla="*/ 0 w 7627778"/>
              <a:gd name="connsiteY3" fmla="*/ 6846476 h 6846476"/>
              <a:gd name="connsiteX4" fmla="*/ 5350438 w 7627778"/>
              <a:gd name="connsiteY4" fmla="*/ 2023 h 6846476"/>
              <a:gd name="connsiteX0" fmla="*/ 5350438 w 7627778"/>
              <a:gd name="connsiteY0" fmla="*/ 2236 h 6846689"/>
              <a:gd name="connsiteX1" fmla="*/ 7627778 w 7627778"/>
              <a:gd name="connsiteY1" fmla="*/ 16064 h 6846689"/>
              <a:gd name="connsiteX2" fmla="*/ 7613924 w 7627778"/>
              <a:gd name="connsiteY2" fmla="*/ 6819034 h 6846689"/>
              <a:gd name="connsiteX3" fmla="*/ 0 w 7627778"/>
              <a:gd name="connsiteY3" fmla="*/ 6846689 h 6846689"/>
              <a:gd name="connsiteX4" fmla="*/ 5350438 w 7627778"/>
              <a:gd name="connsiteY4" fmla="*/ 2236 h 6846689"/>
              <a:gd name="connsiteX0" fmla="*/ 5627529 w 7627778"/>
              <a:gd name="connsiteY0" fmla="*/ 2236 h 6846689"/>
              <a:gd name="connsiteX1" fmla="*/ 7627778 w 7627778"/>
              <a:gd name="connsiteY1" fmla="*/ 16064 h 6846689"/>
              <a:gd name="connsiteX2" fmla="*/ 7613924 w 7627778"/>
              <a:gd name="connsiteY2" fmla="*/ 6819034 h 6846689"/>
              <a:gd name="connsiteX3" fmla="*/ 0 w 7627778"/>
              <a:gd name="connsiteY3" fmla="*/ 6846689 h 6846689"/>
              <a:gd name="connsiteX4" fmla="*/ 5627529 w 7627778"/>
              <a:gd name="connsiteY4" fmla="*/ 2236 h 6846689"/>
              <a:gd name="connsiteX0" fmla="*/ 5627529 w 7627778"/>
              <a:gd name="connsiteY0" fmla="*/ 453 h 6844906"/>
              <a:gd name="connsiteX1" fmla="*/ 7627778 w 7627778"/>
              <a:gd name="connsiteY1" fmla="*/ 14281 h 6844906"/>
              <a:gd name="connsiteX2" fmla="*/ 7613924 w 7627778"/>
              <a:gd name="connsiteY2" fmla="*/ 6817251 h 6844906"/>
              <a:gd name="connsiteX3" fmla="*/ 0 w 7627778"/>
              <a:gd name="connsiteY3" fmla="*/ 6844906 h 6844906"/>
              <a:gd name="connsiteX4" fmla="*/ 5627529 w 7627778"/>
              <a:gd name="connsiteY4" fmla="*/ 453 h 6844906"/>
              <a:gd name="connsiteX0" fmla="*/ 4643856 w 7627778"/>
              <a:gd name="connsiteY0" fmla="*/ 387160 h 6830625"/>
              <a:gd name="connsiteX1" fmla="*/ 7627778 w 7627778"/>
              <a:gd name="connsiteY1" fmla="*/ 0 h 6830625"/>
              <a:gd name="connsiteX2" fmla="*/ 7613924 w 7627778"/>
              <a:gd name="connsiteY2" fmla="*/ 6802970 h 6830625"/>
              <a:gd name="connsiteX3" fmla="*/ 0 w 7627778"/>
              <a:gd name="connsiteY3" fmla="*/ 6830625 h 6830625"/>
              <a:gd name="connsiteX4" fmla="*/ 4643856 w 7627778"/>
              <a:gd name="connsiteY4" fmla="*/ 387160 h 6830625"/>
              <a:gd name="connsiteX0" fmla="*/ 4643856 w 7627778"/>
              <a:gd name="connsiteY0" fmla="*/ 387160 h 6830625"/>
              <a:gd name="connsiteX1" fmla="*/ 7627778 w 7627778"/>
              <a:gd name="connsiteY1" fmla="*/ 0 h 6830625"/>
              <a:gd name="connsiteX2" fmla="*/ 7613924 w 7627778"/>
              <a:gd name="connsiteY2" fmla="*/ 6802970 h 6830625"/>
              <a:gd name="connsiteX3" fmla="*/ 0 w 7627778"/>
              <a:gd name="connsiteY3" fmla="*/ 6830625 h 6830625"/>
              <a:gd name="connsiteX4" fmla="*/ 4643856 w 7627778"/>
              <a:gd name="connsiteY4" fmla="*/ 387160 h 6830625"/>
              <a:gd name="connsiteX0" fmla="*/ 4643856 w 7627778"/>
              <a:gd name="connsiteY0" fmla="*/ 387160 h 6830625"/>
              <a:gd name="connsiteX1" fmla="*/ 7627778 w 7627778"/>
              <a:gd name="connsiteY1" fmla="*/ 0 h 6830625"/>
              <a:gd name="connsiteX2" fmla="*/ 7613924 w 7627778"/>
              <a:gd name="connsiteY2" fmla="*/ 6802970 h 6830625"/>
              <a:gd name="connsiteX3" fmla="*/ 0 w 7627778"/>
              <a:gd name="connsiteY3" fmla="*/ 6830625 h 6830625"/>
              <a:gd name="connsiteX4" fmla="*/ 4643856 w 7627778"/>
              <a:gd name="connsiteY4" fmla="*/ 387160 h 6830625"/>
              <a:gd name="connsiteX0" fmla="*/ 4339056 w 7627778"/>
              <a:gd name="connsiteY0" fmla="*/ 580740 h 6830625"/>
              <a:gd name="connsiteX1" fmla="*/ 7627778 w 7627778"/>
              <a:gd name="connsiteY1" fmla="*/ 0 h 6830625"/>
              <a:gd name="connsiteX2" fmla="*/ 7613924 w 7627778"/>
              <a:gd name="connsiteY2" fmla="*/ 6802970 h 6830625"/>
              <a:gd name="connsiteX3" fmla="*/ 0 w 7627778"/>
              <a:gd name="connsiteY3" fmla="*/ 6830625 h 6830625"/>
              <a:gd name="connsiteX4" fmla="*/ 4339056 w 7627778"/>
              <a:gd name="connsiteY4" fmla="*/ 580740 h 6830625"/>
              <a:gd name="connsiteX0" fmla="*/ 4339056 w 7627778"/>
              <a:gd name="connsiteY0" fmla="*/ 653725 h 6903610"/>
              <a:gd name="connsiteX1" fmla="*/ 7627778 w 7627778"/>
              <a:gd name="connsiteY1" fmla="*/ 72985 h 6903610"/>
              <a:gd name="connsiteX2" fmla="*/ 7613924 w 7627778"/>
              <a:gd name="connsiteY2" fmla="*/ 6875955 h 6903610"/>
              <a:gd name="connsiteX3" fmla="*/ 0 w 7627778"/>
              <a:gd name="connsiteY3" fmla="*/ 6903610 h 6903610"/>
              <a:gd name="connsiteX4" fmla="*/ 4339056 w 7627778"/>
              <a:gd name="connsiteY4" fmla="*/ 653725 h 6903610"/>
              <a:gd name="connsiteX0" fmla="*/ 3798728 w 7627778"/>
              <a:gd name="connsiteY0" fmla="*/ 1355063 h 6830625"/>
              <a:gd name="connsiteX1" fmla="*/ 7627778 w 7627778"/>
              <a:gd name="connsiteY1" fmla="*/ 0 h 6830625"/>
              <a:gd name="connsiteX2" fmla="*/ 7613924 w 7627778"/>
              <a:gd name="connsiteY2" fmla="*/ 6802970 h 6830625"/>
              <a:gd name="connsiteX3" fmla="*/ 0 w 7627778"/>
              <a:gd name="connsiteY3" fmla="*/ 6830625 h 6830625"/>
              <a:gd name="connsiteX4" fmla="*/ 3798728 w 7627778"/>
              <a:gd name="connsiteY4" fmla="*/ 1355063 h 6830625"/>
              <a:gd name="connsiteX0" fmla="*/ 3798728 w 7627778"/>
              <a:gd name="connsiteY0" fmla="*/ 1389169 h 6864731"/>
              <a:gd name="connsiteX1" fmla="*/ 7627778 w 7627778"/>
              <a:gd name="connsiteY1" fmla="*/ 34106 h 6864731"/>
              <a:gd name="connsiteX2" fmla="*/ 7613924 w 7627778"/>
              <a:gd name="connsiteY2" fmla="*/ 6837076 h 6864731"/>
              <a:gd name="connsiteX3" fmla="*/ 0 w 7627778"/>
              <a:gd name="connsiteY3" fmla="*/ 6864731 h 6864731"/>
              <a:gd name="connsiteX4" fmla="*/ 3798728 w 7627778"/>
              <a:gd name="connsiteY4" fmla="*/ 1389169 h 6864731"/>
              <a:gd name="connsiteX0" fmla="*/ 3784873 w 7627778"/>
              <a:gd name="connsiteY0" fmla="*/ 1320375 h 6906554"/>
              <a:gd name="connsiteX1" fmla="*/ 7627778 w 7627778"/>
              <a:gd name="connsiteY1" fmla="*/ 75929 h 6906554"/>
              <a:gd name="connsiteX2" fmla="*/ 7613924 w 7627778"/>
              <a:gd name="connsiteY2" fmla="*/ 6878899 h 6906554"/>
              <a:gd name="connsiteX3" fmla="*/ 0 w 7627778"/>
              <a:gd name="connsiteY3" fmla="*/ 6906554 h 6906554"/>
              <a:gd name="connsiteX4" fmla="*/ 3784873 w 7627778"/>
              <a:gd name="connsiteY4" fmla="*/ 1320375 h 6906554"/>
              <a:gd name="connsiteX0" fmla="*/ 3438509 w 7627778"/>
              <a:gd name="connsiteY0" fmla="*/ 1336923 h 6895448"/>
              <a:gd name="connsiteX1" fmla="*/ 7627778 w 7627778"/>
              <a:gd name="connsiteY1" fmla="*/ 64823 h 6895448"/>
              <a:gd name="connsiteX2" fmla="*/ 7613924 w 7627778"/>
              <a:gd name="connsiteY2" fmla="*/ 6867793 h 6895448"/>
              <a:gd name="connsiteX3" fmla="*/ 0 w 7627778"/>
              <a:gd name="connsiteY3" fmla="*/ 6895448 h 6895448"/>
              <a:gd name="connsiteX4" fmla="*/ 3438509 w 7627778"/>
              <a:gd name="connsiteY4" fmla="*/ 1336923 h 6895448"/>
              <a:gd name="connsiteX0" fmla="*/ 3438509 w 7627778"/>
              <a:gd name="connsiteY0" fmla="*/ 1291864 h 6850389"/>
              <a:gd name="connsiteX1" fmla="*/ 7627778 w 7627778"/>
              <a:gd name="connsiteY1" fmla="*/ 19764 h 6850389"/>
              <a:gd name="connsiteX2" fmla="*/ 7613924 w 7627778"/>
              <a:gd name="connsiteY2" fmla="*/ 6822734 h 6850389"/>
              <a:gd name="connsiteX3" fmla="*/ 0 w 7627778"/>
              <a:gd name="connsiteY3" fmla="*/ 6850389 h 6850389"/>
              <a:gd name="connsiteX4" fmla="*/ 3438509 w 7627778"/>
              <a:gd name="connsiteY4" fmla="*/ 1291864 h 6850389"/>
              <a:gd name="connsiteX0" fmla="*/ 3438509 w 7655487"/>
              <a:gd name="connsiteY0" fmla="*/ 1264740 h 6823265"/>
              <a:gd name="connsiteX1" fmla="*/ 7655487 w 7655487"/>
              <a:gd name="connsiteY1" fmla="*/ 34122 h 6823265"/>
              <a:gd name="connsiteX2" fmla="*/ 7613924 w 7655487"/>
              <a:gd name="connsiteY2" fmla="*/ 6795610 h 6823265"/>
              <a:gd name="connsiteX3" fmla="*/ 0 w 7655487"/>
              <a:gd name="connsiteY3" fmla="*/ 6823265 h 6823265"/>
              <a:gd name="connsiteX4" fmla="*/ 3438509 w 7655487"/>
              <a:gd name="connsiteY4" fmla="*/ 1264740 h 6823265"/>
              <a:gd name="connsiteX0" fmla="*/ 3438509 w 7655487"/>
              <a:gd name="connsiteY0" fmla="*/ 1348662 h 6907187"/>
              <a:gd name="connsiteX1" fmla="*/ 7655487 w 7655487"/>
              <a:gd name="connsiteY1" fmla="*/ 118044 h 6907187"/>
              <a:gd name="connsiteX2" fmla="*/ 7613924 w 7655487"/>
              <a:gd name="connsiteY2" fmla="*/ 6879532 h 6907187"/>
              <a:gd name="connsiteX3" fmla="*/ 0 w 7655487"/>
              <a:gd name="connsiteY3" fmla="*/ 6907187 h 6907187"/>
              <a:gd name="connsiteX4" fmla="*/ 3438509 w 7655487"/>
              <a:gd name="connsiteY4" fmla="*/ 1348662 h 6907187"/>
              <a:gd name="connsiteX0" fmla="*/ 3438509 w 7669341"/>
              <a:gd name="connsiteY0" fmla="*/ 1367324 h 6925849"/>
              <a:gd name="connsiteX1" fmla="*/ 7669341 w 7669341"/>
              <a:gd name="connsiteY1" fmla="*/ 109052 h 6925849"/>
              <a:gd name="connsiteX2" fmla="*/ 7613924 w 7669341"/>
              <a:gd name="connsiteY2" fmla="*/ 6898194 h 6925849"/>
              <a:gd name="connsiteX3" fmla="*/ 0 w 7669341"/>
              <a:gd name="connsiteY3" fmla="*/ 6925849 h 6925849"/>
              <a:gd name="connsiteX4" fmla="*/ 3438509 w 7669341"/>
              <a:gd name="connsiteY4" fmla="*/ 1367324 h 6925849"/>
              <a:gd name="connsiteX0" fmla="*/ 3812582 w 7669341"/>
              <a:gd name="connsiteY0" fmla="*/ 1176157 h 7052707"/>
              <a:gd name="connsiteX1" fmla="*/ 7669341 w 7669341"/>
              <a:gd name="connsiteY1" fmla="*/ 235910 h 7052707"/>
              <a:gd name="connsiteX2" fmla="*/ 7613924 w 7669341"/>
              <a:gd name="connsiteY2" fmla="*/ 7025052 h 7052707"/>
              <a:gd name="connsiteX3" fmla="*/ 0 w 7669341"/>
              <a:gd name="connsiteY3" fmla="*/ 7052707 h 7052707"/>
              <a:gd name="connsiteX4" fmla="*/ 3812582 w 7669341"/>
              <a:gd name="connsiteY4" fmla="*/ 1176157 h 7052707"/>
              <a:gd name="connsiteX0" fmla="*/ 3812582 w 7669341"/>
              <a:gd name="connsiteY0" fmla="*/ 1104277 h 6980827"/>
              <a:gd name="connsiteX1" fmla="*/ 7669341 w 7669341"/>
              <a:gd name="connsiteY1" fmla="*/ 164030 h 6980827"/>
              <a:gd name="connsiteX2" fmla="*/ 7613924 w 7669341"/>
              <a:gd name="connsiteY2" fmla="*/ 6953172 h 6980827"/>
              <a:gd name="connsiteX3" fmla="*/ 0 w 7669341"/>
              <a:gd name="connsiteY3" fmla="*/ 6980827 h 6980827"/>
              <a:gd name="connsiteX4" fmla="*/ 3812582 w 7669341"/>
              <a:gd name="connsiteY4" fmla="*/ 1104277 h 6980827"/>
              <a:gd name="connsiteX0" fmla="*/ 3812582 w 7669341"/>
              <a:gd name="connsiteY0" fmla="*/ 1122779 h 6999329"/>
              <a:gd name="connsiteX1" fmla="*/ 7669341 w 7669341"/>
              <a:gd name="connsiteY1" fmla="*/ 182532 h 6999329"/>
              <a:gd name="connsiteX2" fmla="*/ 7613924 w 7669341"/>
              <a:gd name="connsiteY2" fmla="*/ 6971674 h 6999329"/>
              <a:gd name="connsiteX3" fmla="*/ 0 w 7669341"/>
              <a:gd name="connsiteY3" fmla="*/ 6999329 h 6999329"/>
              <a:gd name="connsiteX4" fmla="*/ 3812582 w 7669341"/>
              <a:gd name="connsiteY4" fmla="*/ 1122779 h 6999329"/>
              <a:gd name="connsiteX0" fmla="*/ 5239600 w 7669341"/>
              <a:gd name="connsiteY0" fmla="*/ 757769 h 7560741"/>
              <a:gd name="connsiteX1" fmla="*/ 7669341 w 7669341"/>
              <a:gd name="connsiteY1" fmla="*/ 743944 h 7560741"/>
              <a:gd name="connsiteX2" fmla="*/ 7613924 w 7669341"/>
              <a:gd name="connsiteY2" fmla="*/ 7533086 h 7560741"/>
              <a:gd name="connsiteX3" fmla="*/ 0 w 7669341"/>
              <a:gd name="connsiteY3" fmla="*/ 7560741 h 7560741"/>
              <a:gd name="connsiteX4" fmla="*/ 5239600 w 7669341"/>
              <a:gd name="connsiteY4" fmla="*/ 757769 h 7560741"/>
              <a:gd name="connsiteX0" fmla="*/ 5239600 w 7669341"/>
              <a:gd name="connsiteY0" fmla="*/ 757769 h 7560741"/>
              <a:gd name="connsiteX1" fmla="*/ 7669341 w 7669341"/>
              <a:gd name="connsiteY1" fmla="*/ 743944 h 7560741"/>
              <a:gd name="connsiteX2" fmla="*/ 7613924 w 7669341"/>
              <a:gd name="connsiteY2" fmla="*/ 7533086 h 7560741"/>
              <a:gd name="connsiteX3" fmla="*/ 0 w 7669341"/>
              <a:gd name="connsiteY3" fmla="*/ 7560741 h 7560741"/>
              <a:gd name="connsiteX4" fmla="*/ 5239600 w 7669341"/>
              <a:gd name="connsiteY4" fmla="*/ 757769 h 7560741"/>
              <a:gd name="connsiteX0" fmla="*/ 5239600 w 7669341"/>
              <a:gd name="connsiteY0" fmla="*/ 40167 h 6843139"/>
              <a:gd name="connsiteX1" fmla="*/ 7669341 w 7669341"/>
              <a:gd name="connsiteY1" fmla="*/ 26342 h 6843139"/>
              <a:gd name="connsiteX2" fmla="*/ 7613924 w 7669341"/>
              <a:gd name="connsiteY2" fmla="*/ 6815484 h 6843139"/>
              <a:gd name="connsiteX3" fmla="*/ 0 w 7669341"/>
              <a:gd name="connsiteY3" fmla="*/ 6843139 h 6843139"/>
              <a:gd name="connsiteX4" fmla="*/ 5239600 w 7669341"/>
              <a:gd name="connsiteY4" fmla="*/ 40167 h 6843139"/>
              <a:gd name="connsiteX0" fmla="*/ 4823964 w 7669341"/>
              <a:gd name="connsiteY0" fmla="*/ 40167 h 6843139"/>
              <a:gd name="connsiteX1" fmla="*/ 7669341 w 7669341"/>
              <a:gd name="connsiteY1" fmla="*/ 26342 h 6843139"/>
              <a:gd name="connsiteX2" fmla="*/ 7613924 w 7669341"/>
              <a:gd name="connsiteY2" fmla="*/ 6815484 h 6843139"/>
              <a:gd name="connsiteX3" fmla="*/ 0 w 7669341"/>
              <a:gd name="connsiteY3" fmla="*/ 6843139 h 6843139"/>
              <a:gd name="connsiteX4" fmla="*/ 4823964 w 7669341"/>
              <a:gd name="connsiteY4" fmla="*/ 40167 h 6843139"/>
              <a:gd name="connsiteX0" fmla="*/ 4823964 w 7669341"/>
              <a:gd name="connsiteY0" fmla="*/ 40167 h 6843139"/>
              <a:gd name="connsiteX1" fmla="*/ 7669341 w 7669341"/>
              <a:gd name="connsiteY1" fmla="*/ 26342 h 6843139"/>
              <a:gd name="connsiteX2" fmla="*/ 7613924 w 7669341"/>
              <a:gd name="connsiteY2" fmla="*/ 6815484 h 6843139"/>
              <a:gd name="connsiteX3" fmla="*/ 0 w 7669341"/>
              <a:gd name="connsiteY3" fmla="*/ 6843139 h 6843139"/>
              <a:gd name="connsiteX4" fmla="*/ 4823964 w 7669341"/>
              <a:gd name="connsiteY4" fmla="*/ 40167 h 6843139"/>
              <a:gd name="connsiteX0" fmla="*/ 4546874 w 7392251"/>
              <a:gd name="connsiteY0" fmla="*/ 40167 h 6843139"/>
              <a:gd name="connsiteX1" fmla="*/ 7392251 w 7392251"/>
              <a:gd name="connsiteY1" fmla="*/ 26342 h 6843139"/>
              <a:gd name="connsiteX2" fmla="*/ 7336834 w 7392251"/>
              <a:gd name="connsiteY2" fmla="*/ 6815484 h 6843139"/>
              <a:gd name="connsiteX3" fmla="*/ 0 w 7392251"/>
              <a:gd name="connsiteY3" fmla="*/ 6843139 h 6843139"/>
              <a:gd name="connsiteX4" fmla="*/ 4546874 w 7392251"/>
              <a:gd name="connsiteY4" fmla="*/ 40167 h 6843139"/>
              <a:gd name="connsiteX0" fmla="*/ 4546874 w 7392251"/>
              <a:gd name="connsiteY0" fmla="*/ 40167 h 6843139"/>
              <a:gd name="connsiteX1" fmla="*/ 7392251 w 7392251"/>
              <a:gd name="connsiteY1" fmla="*/ 26342 h 6843139"/>
              <a:gd name="connsiteX2" fmla="*/ 7336834 w 7392251"/>
              <a:gd name="connsiteY2" fmla="*/ 6815484 h 6843139"/>
              <a:gd name="connsiteX3" fmla="*/ 0 w 7392251"/>
              <a:gd name="connsiteY3" fmla="*/ 6843139 h 6843139"/>
              <a:gd name="connsiteX4" fmla="*/ 4546874 w 7392251"/>
              <a:gd name="connsiteY4" fmla="*/ 40167 h 6843139"/>
              <a:gd name="connsiteX0" fmla="*/ 4546874 w 7392251"/>
              <a:gd name="connsiteY0" fmla="*/ 40167 h 6843139"/>
              <a:gd name="connsiteX1" fmla="*/ 7392251 w 7392251"/>
              <a:gd name="connsiteY1" fmla="*/ 26342 h 6843139"/>
              <a:gd name="connsiteX2" fmla="*/ 7336834 w 7392251"/>
              <a:gd name="connsiteY2" fmla="*/ 6815484 h 6843139"/>
              <a:gd name="connsiteX3" fmla="*/ 0 w 7392251"/>
              <a:gd name="connsiteY3" fmla="*/ 6843139 h 6843139"/>
              <a:gd name="connsiteX4" fmla="*/ 4546874 w 7392251"/>
              <a:gd name="connsiteY4" fmla="*/ 40167 h 6843139"/>
              <a:gd name="connsiteX0" fmla="*/ 4519165 w 7392251"/>
              <a:gd name="connsiteY0" fmla="*/ 29729 h 6846527"/>
              <a:gd name="connsiteX1" fmla="*/ 7392251 w 7392251"/>
              <a:gd name="connsiteY1" fmla="*/ 29730 h 6846527"/>
              <a:gd name="connsiteX2" fmla="*/ 7336834 w 7392251"/>
              <a:gd name="connsiteY2" fmla="*/ 6818872 h 6846527"/>
              <a:gd name="connsiteX3" fmla="*/ 0 w 7392251"/>
              <a:gd name="connsiteY3" fmla="*/ 6846527 h 6846527"/>
              <a:gd name="connsiteX4" fmla="*/ 4519165 w 7392251"/>
              <a:gd name="connsiteY4" fmla="*/ 29729 h 6846527"/>
              <a:gd name="connsiteX0" fmla="*/ 4519165 w 7392251"/>
              <a:gd name="connsiteY0" fmla="*/ 33229 h 6850027"/>
              <a:gd name="connsiteX1" fmla="*/ 7392251 w 7392251"/>
              <a:gd name="connsiteY1" fmla="*/ 33230 h 6850027"/>
              <a:gd name="connsiteX2" fmla="*/ 7336834 w 7392251"/>
              <a:gd name="connsiteY2" fmla="*/ 6822372 h 6850027"/>
              <a:gd name="connsiteX3" fmla="*/ 0 w 7392251"/>
              <a:gd name="connsiteY3" fmla="*/ 6850027 h 6850027"/>
              <a:gd name="connsiteX4" fmla="*/ 4519165 w 7392251"/>
              <a:gd name="connsiteY4" fmla="*/ 33229 h 6850027"/>
              <a:gd name="connsiteX0" fmla="*/ 4519165 w 7392251"/>
              <a:gd name="connsiteY0" fmla="*/ 33229 h 6850027"/>
              <a:gd name="connsiteX1" fmla="*/ 7392251 w 7392251"/>
              <a:gd name="connsiteY1" fmla="*/ 33230 h 6850027"/>
              <a:gd name="connsiteX2" fmla="*/ 7336834 w 7392251"/>
              <a:gd name="connsiteY2" fmla="*/ 6822372 h 6850027"/>
              <a:gd name="connsiteX3" fmla="*/ 0 w 7392251"/>
              <a:gd name="connsiteY3" fmla="*/ 6850027 h 6850027"/>
              <a:gd name="connsiteX4" fmla="*/ 4519165 w 7392251"/>
              <a:gd name="connsiteY4" fmla="*/ 33229 h 6850027"/>
              <a:gd name="connsiteX0" fmla="*/ 4532728 w 7392251"/>
              <a:gd name="connsiteY0" fmla="*/ 0 h 6858196"/>
              <a:gd name="connsiteX1" fmla="*/ 7392251 w 7392251"/>
              <a:gd name="connsiteY1" fmla="*/ 41399 h 6858196"/>
              <a:gd name="connsiteX2" fmla="*/ 7336834 w 7392251"/>
              <a:gd name="connsiteY2" fmla="*/ 6830541 h 6858196"/>
              <a:gd name="connsiteX3" fmla="*/ 0 w 7392251"/>
              <a:gd name="connsiteY3" fmla="*/ 6858196 h 6858196"/>
              <a:gd name="connsiteX4" fmla="*/ 4532728 w 7392251"/>
              <a:gd name="connsiteY4" fmla="*/ 0 h 6858196"/>
              <a:gd name="connsiteX0" fmla="*/ 5236106 w 7392251"/>
              <a:gd name="connsiteY0" fmla="*/ 0 h 6847353"/>
              <a:gd name="connsiteX1" fmla="*/ 7392251 w 7392251"/>
              <a:gd name="connsiteY1" fmla="*/ 30556 h 6847353"/>
              <a:gd name="connsiteX2" fmla="*/ 7336834 w 7392251"/>
              <a:gd name="connsiteY2" fmla="*/ 6819698 h 6847353"/>
              <a:gd name="connsiteX3" fmla="*/ 0 w 7392251"/>
              <a:gd name="connsiteY3" fmla="*/ 6847353 h 6847353"/>
              <a:gd name="connsiteX4" fmla="*/ 5236106 w 7392251"/>
              <a:gd name="connsiteY4" fmla="*/ 0 h 6847353"/>
              <a:gd name="connsiteX0" fmla="*/ 5332021 w 7488166"/>
              <a:gd name="connsiteY0" fmla="*/ 0 h 6879880"/>
              <a:gd name="connsiteX1" fmla="*/ 7488166 w 7488166"/>
              <a:gd name="connsiteY1" fmla="*/ 30556 h 6879880"/>
              <a:gd name="connsiteX2" fmla="*/ 7432749 w 7488166"/>
              <a:gd name="connsiteY2" fmla="*/ 6819698 h 6879880"/>
              <a:gd name="connsiteX3" fmla="*/ 0 w 7488166"/>
              <a:gd name="connsiteY3" fmla="*/ 6879880 h 6879880"/>
              <a:gd name="connsiteX4" fmla="*/ 5332021 w 7488166"/>
              <a:gd name="connsiteY4" fmla="*/ 0 h 6879880"/>
              <a:gd name="connsiteX0" fmla="*/ 5332021 w 7488166"/>
              <a:gd name="connsiteY0" fmla="*/ 0 h 6879880"/>
              <a:gd name="connsiteX1" fmla="*/ 7488166 w 7488166"/>
              <a:gd name="connsiteY1" fmla="*/ 30556 h 6879880"/>
              <a:gd name="connsiteX2" fmla="*/ 7432749 w 7488166"/>
              <a:gd name="connsiteY2" fmla="*/ 6819698 h 6879880"/>
              <a:gd name="connsiteX3" fmla="*/ 0 w 7488166"/>
              <a:gd name="connsiteY3" fmla="*/ 6879880 h 6879880"/>
              <a:gd name="connsiteX4" fmla="*/ 5332021 w 7488166"/>
              <a:gd name="connsiteY4" fmla="*/ 0 h 6879880"/>
              <a:gd name="connsiteX0" fmla="*/ 5246763 w 7488166"/>
              <a:gd name="connsiteY0" fmla="*/ 0 h 6879880"/>
              <a:gd name="connsiteX1" fmla="*/ 7488166 w 7488166"/>
              <a:gd name="connsiteY1" fmla="*/ 30556 h 6879880"/>
              <a:gd name="connsiteX2" fmla="*/ 7432749 w 7488166"/>
              <a:gd name="connsiteY2" fmla="*/ 6819698 h 6879880"/>
              <a:gd name="connsiteX3" fmla="*/ 0 w 7488166"/>
              <a:gd name="connsiteY3" fmla="*/ 6879880 h 6879880"/>
              <a:gd name="connsiteX4" fmla="*/ 5246763 w 7488166"/>
              <a:gd name="connsiteY4" fmla="*/ 0 h 6879880"/>
              <a:gd name="connsiteX0" fmla="*/ 5246763 w 7488166"/>
              <a:gd name="connsiteY0" fmla="*/ 0 h 6879880"/>
              <a:gd name="connsiteX1" fmla="*/ 7488166 w 7488166"/>
              <a:gd name="connsiteY1" fmla="*/ 30556 h 6879880"/>
              <a:gd name="connsiteX2" fmla="*/ 7432749 w 7488166"/>
              <a:gd name="connsiteY2" fmla="*/ 6819698 h 6879880"/>
              <a:gd name="connsiteX3" fmla="*/ 0 w 7488166"/>
              <a:gd name="connsiteY3" fmla="*/ 6879880 h 6879880"/>
              <a:gd name="connsiteX4" fmla="*/ 5246763 w 7488166"/>
              <a:gd name="connsiteY4" fmla="*/ 0 h 6879880"/>
              <a:gd name="connsiteX0" fmla="*/ 4948361 w 7488166"/>
              <a:gd name="connsiteY0" fmla="*/ 0 h 6869038"/>
              <a:gd name="connsiteX1" fmla="*/ 7488166 w 7488166"/>
              <a:gd name="connsiteY1" fmla="*/ 19714 h 6869038"/>
              <a:gd name="connsiteX2" fmla="*/ 7432749 w 7488166"/>
              <a:gd name="connsiteY2" fmla="*/ 6808856 h 6869038"/>
              <a:gd name="connsiteX3" fmla="*/ 0 w 7488166"/>
              <a:gd name="connsiteY3" fmla="*/ 6869038 h 6869038"/>
              <a:gd name="connsiteX4" fmla="*/ 4948361 w 7488166"/>
              <a:gd name="connsiteY4" fmla="*/ 0 h 6869038"/>
              <a:gd name="connsiteX0" fmla="*/ 4948361 w 7488166"/>
              <a:gd name="connsiteY0" fmla="*/ 56 h 6869094"/>
              <a:gd name="connsiteX1" fmla="*/ 7488166 w 7488166"/>
              <a:gd name="connsiteY1" fmla="*/ 19770 h 6869094"/>
              <a:gd name="connsiteX2" fmla="*/ 7432749 w 7488166"/>
              <a:gd name="connsiteY2" fmla="*/ 6808912 h 6869094"/>
              <a:gd name="connsiteX3" fmla="*/ 0 w 7488166"/>
              <a:gd name="connsiteY3" fmla="*/ 6869094 h 6869094"/>
              <a:gd name="connsiteX4" fmla="*/ 4948361 w 7488166"/>
              <a:gd name="connsiteY4" fmla="*/ 56 h 6869094"/>
              <a:gd name="connsiteX0" fmla="*/ 5140190 w 7488166"/>
              <a:gd name="connsiteY0" fmla="*/ 56 h 6869094"/>
              <a:gd name="connsiteX1" fmla="*/ 7488166 w 7488166"/>
              <a:gd name="connsiteY1" fmla="*/ 19770 h 6869094"/>
              <a:gd name="connsiteX2" fmla="*/ 7432749 w 7488166"/>
              <a:gd name="connsiteY2" fmla="*/ 6808912 h 6869094"/>
              <a:gd name="connsiteX3" fmla="*/ 0 w 7488166"/>
              <a:gd name="connsiteY3" fmla="*/ 6869094 h 6869094"/>
              <a:gd name="connsiteX4" fmla="*/ 5140190 w 7488166"/>
              <a:gd name="connsiteY4" fmla="*/ 56 h 6869094"/>
              <a:gd name="connsiteX0" fmla="*/ 5140190 w 7488166"/>
              <a:gd name="connsiteY0" fmla="*/ 56 h 6869094"/>
              <a:gd name="connsiteX1" fmla="*/ 7488166 w 7488166"/>
              <a:gd name="connsiteY1" fmla="*/ 19770 h 6869094"/>
              <a:gd name="connsiteX2" fmla="*/ 7432749 w 7488166"/>
              <a:gd name="connsiteY2" fmla="*/ 6808912 h 6869094"/>
              <a:gd name="connsiteX3" fmla="*/ 0 w 7488166"/>
              <a:gd name="connsiteY3" fmla="*/ 6869094 h 6869094"/>
              <a:gd name="connsiteX4" fmla="*/ 5140190 w 7488166"/>
              <a:gd name="connsiteY4" fmla="*/ 56 h 6869094"/>
              <a:gd name="connsiteX0" fmla="*/ 5140190 w 7488166"/>
              <a:gd name="connsiteY0" fmla="*/ 56 h 6869094"/>
              <a:gd name="connsiteX1" fmla="*/ 7488166 w 7488166"/>
              <a:gd name="connsiteY1" fmla="*/ 19770 h 6869094"/>
              <a:gd name="connsiteX2" fmla="*/ 7432749 w 7488166"/>
              <a:gd name="connsiteY2" fmla="*/ 6808912 h 6869094"/>
              <a:gd name="connsiteX3" fmla="*/ 0 w 7488166"/>
              <a:gd name="connsiteY3" fmla="*/ 6869094 h 6869094"/>
              <a:gd name="connsiteX4" fmla="*/ 5140190 w 7488166"/>
              <a:gd name="connsiteY4" fmla="*/ 56 h 6869094"/>
              <a:gd name="connsiteX0" fmla="*/ 5140190 w 7488166"/>
              <a:gd name="connsiteY0" fmla="*/ 140 h 6869178"/>
              <a:gd name="connsiteX1" fmla="*/ 7488166 w 7488166"/>
              <a:gd name="connsiteY1" fmla="*/ 19854 h 6869178"/>
              <a:gd name="connsiteX2" fmla="*/ 7432749 w 7488166"/>
              <a:gd name="connsiteY2" fmla="*/ 6808996 h 6869178"/>
              <a:gd name="connsiteX3" fmla="*/ 0 w 7488166"/>
              <a:gd name="connsiteY3" fmla="*/ 6869178 h 6869178"/>
              <a:gd name="connsiteX4" fmla="*/ 5140190 w 7488166"/>
              <a:gd name="connsiteY4" fmla="*/ 140 h 6869178"/>
              <a:gd name="connsiteX0" fmla="*/ 5140190 w 7488166"/>
              <a:gd name="connsiteY0" fmla="*/ 2709 h 6871747"/>
              <a:gd name="connsiteX1" fmla="*/ 7488166 w 7488166"/>
              <a:gd name="connsiteY1" fmla="*/ 22423 h 6871747"/>
              <a:gd name="connsiteX2" fmla="*/ 7432749 w 7488166"/>
              <a:gd name="connsiteY2" fmla="*/ 6811565 h 6871747"/>
              <a:gd name="connsiteX3" fmla="*/ 0 w 7488166"/>
              <a:gd name="connsiteY3" fmla="*/ 6871747 h 6871747"/>
              <a:gd name="connsiteX4" fmla="*/ 5140190 w 7488166"/>
              <a:gd name="connsiteY4" fmla="*/ 2709 h 6871747"/>
              <a:gd name="connsiteX0" fmla="*/ 5140190 w 7488166"/>
              <a:gd name="connsiteY0" fmla="*/ 3842 h 6872880"/>
              <a:gd name="connsiteX1" fmla="*/ 7488166 w 7488166"/>
              <a:gd name="connsiteY1" fmla="*/ 23556 h 6872880"/>
              <a:gd name="connsiteX2" fmla="*/ 7432749 w 7488166"/>
              <a:gd name="connsiteY2" fmla="*/ 6812698 h 6872880"/>
              <a:gd name="connsiteX3" fmla="*/ 0 w 7488166"/>
              <a:gd name="connsiteY3" fmla="*/ 6872880 h 6872880"/>
              <a:gd name="connsiteX4" fmla="*/ 5140190 w 7488166"/>
              <a:gd name="connsiteY4" fmla="*/ 3842 h 6872880"/>
              <a:gd name="connsiteX0" fmla="*/ 5332020 w 7679996"/>
              <a:gd name="connsiteY0" fmla="*/ 3977 h 6862173"/>
              <a:gd name="connsiteX1" fmla="*/ 7679996 w 7679996"/>
              <a:gd name="connsiteY1" fmla="*/ 23691 h 6862173"/>
              <a:gd name="connsiteX2" fmla="*/ 7624579 w 7679996"/>
              <a:gd name="connsiteY2" fmla="*/ 6812833 h 6862173"/>
              <a:gd name="connsiteX3" fmla="*/ 0 w 7679996"/>
              <a:gd name="connsiteY3" fmla="*/ 6862172 h 6862173"/>
              <a:gd name="connsiteX4" fmla="*/ 5332020 w 7679996"/>
              <a:gd name="connsiteY4" fmla="*/ 3977 h 6862173"/>
              <a:gd name="connsiteX0" fmla="*/ 5502535 w 7850511"/>
              <a:gd name="connsiteY0" fmla="*/ 4117 h 6851471"/>
              <a:gd name="connsiteX1" fmla="*/ 7850511 w 7850511"/>
              <a:gd name="connsiteY1" fmla="*/ 23831 h 6851471"/>
              <a:gd name="connsiteX2" fmla="*/ 7795094 w 7850511"/>
              <a:gd name="connsiteY2" fmla="*/ 6812973 h 6851471"/>
              <a:gd name="connsiteX3" fmla="*/ 0 w 7850511"/>
              <a:gd name="connsiteY3" fmla="*/ 6851470 h 6851471"/>
              <a:gd name="connsiteX4" fmla="*/ 5502535 w 7850511"/>
              <a:gd name="connsiteY4" fmla="*/ 4117 h 6851471"/>
              <a:gd name="connsiteX0" fmla="*/ 5577136 w 7925112"/>
              <a:gd name="connsiteY0" fmla="*/ 3978 h 6862173"/>
              <a:gd name="connsiteX1" fmla="*/ 7925112 w 7925112"/>
              <a:gd name="connsiteY1" fmla="*/ 23692 h 6862173"/>
              <a:gd name="connsiteX2" fmla="*/ 7869695 w 7925112"/>
              <a:gd name="connsiteY2" fmla="*/ 6812834 h 6862173"/>
              <a:gd name="connsiteX3" fmla="*/ 0 w 7925112"/>
              <a:gd name="connsiteY3" fmla="*/ 6862174 h 6862173"/>
              <a:gd name="connsiteX4" fmla="*/ 5577136 w 7925112"/>
              <a:gd name="connsiteY4" fmla="*/ 3978 h 6862173"/>
              <a:gd name="connsiteX0" fmla="*/ 5683708 w 8031684"/>
              <a:gd name="connsiteY0" fmla="*/ 3843 h 6872881"/>
              <a:gd name="connsiteX1" fmla="*/ 8031684 w 8031684"/>
              <a:gd name="connsiteY1" fmla="*/ 23557 h 6872881"/>
              <a:gd name="connsiteX2" fmla="*/ 7976267 w 8031684"/>
              <a:gd name="connsiteY2" fmla="*/ 6812699 h 6872881"/>
              <a:gd name="connsiteX3" fmla="*/ 0 w 8031684"/>
              <a:gd name="connsiteY3" fmla="*/ 6872882 h 6872881"/>
              <a:gd name="connsiteX4" fmla="*/ 5683708 w 8031684"/>
              <a:gd name="connsiteY4" fmla="*/ 3843 h 6872881"/>
              <a:gd name="connsiteX0" fmla="*/ 5683708 w 8031684"/>
              <a:gd name="connsiteY0" fmla="*/ 13471 h 6882510"/>
              <a:gd name="connsiteX1" fmla="*/ 8031684 w 8031684"/>
              <a:gd name="connsiteY1" fmla="*/ 33185 h 6882510"/>
              <a:gd name="connsiteX2" fmla="*/ 7976267 w 8031684"/>
              <a:gd name="connsiteY2" fmla="*/ 6822327 h 6882510"/>
              <a:gd name="connsiteX3" fmla="*/ 0 w 8031684"/>
              <a:gd name="connsiteY3" fmla="*/ 6882510 h 6882510"/>
              <a:gd name="connsiteX4" fmla="*/ 5683708 w 8031684"/>
              <a:gd name="connsiteY4" fmla="*/ 13471 h 6882510"/>
              <a:gd name="connsiteX0" fmla="*/ 5683708 w 8031684"/>
              <a:gd name="connsiteY0" fmla="*/ 19672 h 6888711"/>
              <a:gd name="connsiteX1" fmla="*/ 8031684 w 8031684"/>
              <a:gd name="connsiteY1" fmla="*/ 39386 h 6888711"/>
              <a:gd name="connsiteX2" fmla="*/ 7976267 w 8031684"/>
              <a:gd name="connsiteY2" fmla="*/ 6828528 h 6888711"/>
              <a:gd name="connsiteX3" fmla="*/ 0 w 8031684"/>
              <a:gd name="connsiteY3" fmla="*/ 6888711 h 6888711"/>
              <a:gd name="connsiteX4" fmla="*/ 5683708 w 8031684"/>
              <a:gd name="connsiteY4" fmla="*/ 19672 h 6888711"/>
              <a:gd name="connsiteX0" fmla="*/ 5555821 w 7903797"/>
              <a:gd name="connsiteY0" fmla="*/ 19056 h 6898938"/>
              <a:gd name="connsiteX1" fmla="*/ 7903797 w 7903797"/>
              <a:gd name="connsiteY1" fmla="*/ 38770 h 6898938"/>
              <a:gd name="connsiteX2" fmla="*/ 7848380 w 7903797"/>
              <a:gd name="connsiteY2" fmla="*/ 6827912 h 6898938"/>
              <a:gd name="connsiteX3" fmla="*/ 0 w 7903797"/>
              <a:gd name="connsiteY3" fmla="*/ 6898938 h 6898938"/>
              <a:gd name="connsiteX4" fmla="*/ 5555821 w 7903797"/>
              <a:gd name="connsiteY4" fmla="*/ 19056 h 6898938"/>
              <a:gd name="connsiteX0" fmla="*/ 5555821 w 7903797"/>
              <a:gd name="connsiteY0" fmla="*/ 18453 h 6909177"/>
              <a:gd name="connsiteX1" fmla="*/ 7903797 w 7903797"/>
              <a:gd name="connsiteY1" fmla="*/ 49009 h 6909177"/>
              <a:gd name="connsiteX2" fmla="*/ 7848380 w 7903797"/>
              <a:gd name="connsiteY2" fmla="*/ 6838151 h 6909177"/>
              <a:gd name="connsiteX3" fmla="*/ 0 w 7903797"/>
              <a:gd name="connsiteY3" fmla="*/ 6909177 h 6909177"/>
              <a:gd name="connsiteX4" fmla="*/ 5555821 w 7903797"/>
              <a:gd name="connsiteY4" fmla="*/ 18453 h 6909177"/>
              <a:gd name="connsiteX0" fmla="*/ 5555821 w 7903797"/>
              <a:gd name="connsiteY0" fmla="*/ 18453 h 6909177"/>
              <a:gd name="connsiteX1" fmla="*/ 7903797 w 7903797"/>
              <a:gd name="connsiteY1" fmla="*/ 49009 h 6909177"/>
              <a:gd name="connsiteX2" fmla="*/ 7848380 w 7903797"/>
              <a:gd name="connsiteY2" fmla="*/ 6838151 h 6909177"/>
              <a:gd name="connsiteX3" fmla="*/ 0 w 7903797"/>
              <a:gd name="connsiteY3" fmla="*/ 6909177 h 6909177"/>
              <a:gd name="connsiteX4" fmla="*/ 5555821 w 7903797"/>
              <a:gd name="connsiteY4" fmla="*/ 18453 h 6909177"/>
              <a:gd name="connsiteX0" fmla="*/ 5555821 w 7848380"/>
              <a:gd name="connsiteY0" fmla="*/ 18453 h 6909177"/>
              <a:gd name="connsiteX1" fmla="*/ 7626709 w 7848380"/>
              <a:gd name="connsiteY1" fmla="*/ 38166 h 6909177"/>
              <a:gd name="connsiteX2" fmla="*/ 7848380 w 7848380"/>
              <a:gd name="connsiteY2" fmla="*/ 6838151 h 6909177"/>
              <a:gd name="connsiteX3" fmla="*/ 0 w 7848380"/>
              <a:gd name="connsiteY3" fmla="*/ 6909177 h 6909177"/>
              <a:gd name="connsiteX4" fmla="*/ 5555821 w 7848380"/>
              <a:gd name="connsiteY4" fmla="*/ 18453 h 6909177"/>
              <a:gd name="connsiteX0" fmla="*/ 5555821 w 7850511"/>
              <a:gd name="connsiteY0" fmla="*/ 18453 h 6909177"/>
              <a:gd name="connsiteX1" fmla="*/ 7850511 w 7850511"/>
              <a:gd name="connsiteY1" fmla="*/ 49008 h 6909177"/>
              <a:gd name="connsiteX2" fmla="*/ 7848380 w 7850511"/>
              <a:gd name="connsiteY2" fmla="*/ 6838151 h 6909177"/>
              <a:gd name="connsiteX3" fmla="*/ 0 w 7850511"/>
              <a:gd name="connsiteY3" fmla="*/ 6909177 h 6909177"/>
              <a:gd name="connsiteX4" fmla="*/ 5555821 w 7850511"/>
              <a:gd name="connsiteY4" fmla="*/ 18453 h 6909177"/>
              <a:gd name="connsiteX0" fmla="*/ 5555821 w 7850511"/>
              <a:gd name="connsiteY0" fmla="*/ 18453 h 6909177"/>
              <a:gd name="connsiteX1" fmla="*/ 7850511 w 7850511"/>
              <a:gd name="connsiteY1" fmla="*/ 49008 h 6909177"/>
              <a:gd name="connsiteX2" fmla="*/ 7443406 w 7850511"/>
              <a:gd name="connsiteY2" fmla="*/ 6827309 h 6909177"/>
              <a:gd name="connsiteX3" fmla="*/ 0 w 7850511"/>
              <a:gd name="connsiteY3" fmla="*/ 6909177 h 6909177"/>
              <a:gd name="connsiteX4" fmla="*/ 5555821 w 7850511"/>
              <a:gd name="connsiteY4" fmla="*/ 18453 h 6909177"/>
              <a:gd name="connsiteX0" fmla="*/ 5555821 w 7859075"/>
              <a:gd name="connsiteY0" fmla="*/ 18453 h 6909177"/>
              <a:gd name="connsiteX1" fmla="*/ 7850511 w 7859075"/>
              <a:gd name="connsiteY1" fmla="*/ 49008 h 6909177"/>
              <a:gd name="connsiteX2" fmla="*/ 7859039 w 7859075"/>
              <a:gd name="connsiteY2" fmla="*/ 6848994 h 6909177"/>
              <a:gd name="connsiteX3" fmla="*/ 0 w 7859075"/>
              <a:gd name="connsiteY3" fmla="*/ 6909177 h 6909177"/>
              <a:gd name="connsiteX4" fmla="*/ 5555821 w 7859075"/>
              <a:gd name="connsiteY4" fmla="*/ 18453 h 6909177"/>
              <a:gd name="connsiteX0" fmla="*/ 5523849 w 7859075"/>
              <a:gd name="connsiteY0" fmla="*/ 17866 h 6919431"/>
              <a:gd name="connsiteX1" fmla="*/ 7850511 w 7859075"/>
              <a:gd name="connsiteY1" fmla="*/ 59262 h 6919431"/>
              <a:gd name="connsiteX2" fmla="*/ 7859039 w 7859075"/>
              <a:gd name="connsiteY2" fmla="*/ 6859248 h 6919431"/>
              <a:gd name="connsiteX3" fmla="*/ 0 w 7859075"/>
              <a:gd name="connsiteY3" fmla="*/ 6919431 h 6919431"/>
              <a:gd name="connsiteX4" fmla="*/ 5523849 w 7859075"/>
              <a:gd name="connsiteY4" fmla="*/ 17866 h 6919431"/>
              <a:gd name="connsiteX0" fmla="*/ 5523849 w 7859075"/>
              <a:gd name="connsiteY0" fmla="*/ 17866 h 6919431"/>
              <a:gd name="connsiteX1" fmla="*/ 7850511 w 7859075"/>
              <a:gd name="connsiteY1" fmla="*/ 59262 h 6919431"/>
              <a:gd name="connsiteX2" fmla="*/ 7859039 w 7859075"/>
              <a:gd name="connsiteY2" fmla="*/ 6859248 h 6919431"/>
              <a:gd name="connsiteX3" fmla="*/ 0 w 7859075"/>
              <a:gd name="connsiteY3" fmla="*/ 6919431 h 6919431"/>
              <a:gd name="connsiteX4" fmla="*/ 5523849 w 7859075"/>
              <a:gd name="connsiteY4" fmla="*/ 17866 h 6919431"/>
              <a:gd name="connsiteX0" fmla="*/ 5523849 w 7859075"/>
              <a:gd name="connsiteY0" fmla="*/ 4990 h 6906555"/>
              <a:gd name="connsiteX1" fmla="*/ 7850511 w 7859075"/>
              <a:gd name="connsiteY1" fmla="*/ 46386 h 6906555"/>
              <a:gd name="connsiteX2" fmla="*/ 7859039 w 7859075"/>
              <a:gd name="connsiteY2" fmla="*/ 6846372 h 6906555"/>
              <a:gd name="connsiteX3" fmla="*/ 0 w 7859075"/>
              <a:gd name="connsiteY3" fmla="*/ 6906555 h 6906555"/>
              <a:gd name="connsiteX4" fmla="*/ 5523849 w 7859075"/>
              <a:gd name="connsiteY4" fmla="*/ 4990 h 6906555"/>
              <a:gd name="connsiteX0" fmla="*/ 5523849 w 7882483"/>
              <a:gd name="connsiteY0" fmla="*/ 4990 h 6906555"/>
              <a:gd name="connsiteX1" fmla="*/ 7882483 w 7882483"/>
              <a:gd name="connsiteY1" fmla="*/ 35545 h 6906555"/>
              <a:gd name="connsiteX2" fmla="*/ 7859039 w 7882483"/>
              <a:gd name="connsiteY2" fmla="*/ 6846372 h 6906555"/>
              <a:gd name="connsiteX3" fmla="*/ 0 w 7882483"/>
              <a:gd name="connsiteY3" fmla="*/ 6906555 h 6906555"/>
              <a:gd name="connsiteX4" fmla="*/ 5523849 w 7882483"/>
              <a:gd name="connsiteY4" fmla="*/ 4990 h 6906555"/>
              <a:gd name="connsiteX0" fmla="*/ 5491908 w 7850542"/>
              <a:gd name="connsiteY0" fmla="*/ 12788 h 6854170"/>
              <a:gd name="connsiteX1" fmla="*/ 7850542 w 7850542"/>
              <a:gd name="connsiteY1" fmla="*/ 43343 h 6854170"/>
              <a:gd name="connsiteX2" fmla="*/ 7827098 w 7850542"/>
              <a:gd name="connsiteY2" fmla="*/ 6854170 h 6854170"/>
              <a:gd name="connsiteX3" fmla="*/ 0 w 7850542"/>
              <a:gd name="connsiteY3" fmla="*/ 6762704 h 6854170"/>
              <a:gd name="connsiteX4" fmla="*/ 5491908 w 7850542"/>
              <a:gd name="connsiteY4" fmla="*/ 12788 h 6854170"/>
              <a:gd name="connsiteX0" fmla="*/ 5491908 w 7850542"/>
              <a:gd name="connsiteY0" fmla="*/ 12790 h 6762706"/>
              <a:gd name="connsiteX1" fmla="*/ 7850542 w 7850542"/>
              <a:gd name="connsiteY1" fmla="*/ 43345 h 6762706"/>
              <a:gd name="connsiteX2" fmla="*/ 7528978 w 7850542"/>
              <a:gd name="connsiteY2" fmla="*/ 6312567 h 6762706"/>
              <a:gd name="connsiteX3" fmla="*/ 0 w 7850542"/>
              <a:gd name="connsiteY3" fmla="*/ 6762706 h 6762706"/>
              <a:gd name="connsiteX4" fmla="*/ 5491908 w 7850542"/>
              <a:gd name="connsiteY4" fmla="*/ 12790 h 6762706"/>
              <a:gd name="connsiteX0" fmla="*/ 5491908 w 7850542"/>
              <a:gd name="connsiteY0" fmla="*/ 12790 h 6762706"/>
              <a:gd name="connsiteX1" fmla="*/ 7850542 w 7850542"/>
              <a:gd name="connsiteY1" fmla="*/ 43345 h 6762706"/>
              <a:gd name="connsiteX2" fmla="*/ 7805805 w 7850542"/>
              <a:gd name="connsiteY2" fmla="*/ 6756684 h 6762706"/>
              <a:gd name="connsiteX3" fmla="*/ 0 w 7850542"/>
              <a:gd name="connsiteY3" fmla="*/ 6762706 h 6762706"/>
              <a:gd name="connsiteX4" fmla="*/ 5491908 w 7850542"/>
              <a:gd name="connsiteY4" fmla="*/ 12790 h 6762706"/>
              <a:gd name="connsiteX0" fmla="*/ 5491908 w 7807954"/>
              <a:gd name="connsiteY0" fmla="*/ 12790 h 6762706"/>
              <a:gd name="connsiteX1" fmla="*/ 7807954 w 7807954"/>
              <a:gd name="connsiteY1" fmla="*/ 16 h 6762706"/>
              <a:gd name="connsiteX2" fmla="*/ 7805805 w 7807954"/>
              <a:gd name="connsiteY2" fmla="*/ 6756684 h 6762706"/>
              <a:gd name="connsiteX3" fmla="*/ 0 w 7807954"/>
              <a:gd name="connsiteY3" fmla="*/ 6762706 h 6762706"/>
              <a:gd name="connsiteX4" fmla="*/ 5491908 w 7807954"/>
              <a:gd name="connsiteY4" fmla="*/ 12790 h 6762706"/>
              <a:gd name="connsiteX0" fmla="*/ 5534498 w 7807954"/>
              <a:gd name="connsiteY0" fmla="*/ 10819 h 6793231"/>
              <a:gd name="connsiteX1" fmla="*/ 7807954 w 7807954"/>
              <a:gd name="connsiteY1" fmla="*/ 30541 h 6793231"/>
              <a:gd name="connsiteX2" fmla="*/ 7805805 w 7807954"/>
              <a:gd name="connsiteY2" fmla="*/ 6787209 h 6793231"/>
              <a:gd name="connsiteX3" fmla="*/ 0 w 7807954"/>
              <a:gd name="connsiteY3" fmla="*/ 6793231 h 6793231"/>
              <a:gd name="connsiteX4" fmla="*/ 5534498 w 7807954"/>
              <a:gd name="connsiteY4" fmla="*/ 10819 h 6793231"/>
              <a:gd name="connsiteX0" fmla="*/ 5534498 w 7829249"/>
              <a:gd name="connsiteY0" fmla="*/ 10819 h 6793231"/>
              <a:gd name="connsiteX1" fmla="*/ 7829249 w 7829249"/>
              <a:gd name="connsiteY1" fmla="*/ 19710 h 6793231"/>
              <a:gd name="connsiteX2" fmla="*/ 7805805 w 7829249"/>
              <a:gd name="connsiteY2" fmla="*/ 6787209 h 6793231"/>
              <a:gd name="connsiteX3" fmla="*/ 0 w 7829249"/>
              <a:gd name="connsiteY3" fmla="*/ 6793231 h 6793231"/>
              <a:gd name="connsiteX4" fmla="*/ 5534498 w 7829249"/>
              <a:gd name="connsiteY4" fmla="*/ 10819 h 6793231"/>
              <a:gd name="connsiteX0" fmla="*/ 5517554 w 7829249"/>
              <a:gd name="connsiteY0" fmla="*/ 10819 h 6793231"/>
              <a:gd name="connsiteX1" fmla="*/ 7829249 w 7829249"/>
              <a:gd name="connsiteY1" fmla="*/ 19710 h 6793231"/>
              <a:gd name="connsiteX2" fmla="*/ 7805805 w 7829249"/>
              <a:gd name="connsiteY2" fmla="*/ 6787209 h 6793231"/>
              <a:gd name="connsiteX3" fmla="*/ 0 w 7829249"/>
              <a:gd name="connsiteY3" fmla="*/ 6793231 h 6793231"/>
              <a:gd name="connsiteX4" fmla="*/ 5517554 w 7829249"/>
              <a:gd name="connsiteY4" fmla="*/ 10819 h 6793231"/>
              <a:gd name="connsiteX0" fmla="*/ 5517554 w 7829249"/>
              <a:gd name="connsiteY0" fmla="*/ 16415 h 6798827"/>
              <a:gd name="connsiteX1" fmla="*/ 7829249 w 7829249"/>
              <a:gd name="connsiteY1" fmla="*/ 25306 h 6798827"/>
              <a:gd name="connsiteX2" fmla="*/ 7805805 w 7829249"/>
              <a:gd name="connsiteY2" fmla="*/ 6792805 h 6798827"/>
              <a:gd name="connsiteX3" fmla="*/ 0 w 7829249"/>
              <a:gd name="connsiteY3" fmla="*/ 6798827 h 6798827"/>
              <a:gd name="connsiteX4" fmla="*/ 5517554 w 7829249"/>
              <a:gd name="connsiteY4" fmla="*/ 16415 h 6798827"/>
              <a:gd name="connsiteX0" fmla="*/ 5619218 w 7829249"/>
              <a:gd name="connsiteY0" fmla="*/ 17523 h 6782697"/>
              <a:gd name="connsiteX1" fmla="*/ 7829249 w 7829249"/>
              <a:gd name="connsiteY1" fmla="*/ 9176 h 6782697"/>
              <a:gd name="connsiteX2" fmla="*/ 7805805 w 7829249"/>
              <a:gd name="connsiteY2" fmla="*/ 6776675 h 6782697"/>
              <a:gd name="connsiteX3" fmla="*/ 0 w 7829249"/>
              <a:gd name="connsiteY3" fmla="*/ 6782697 h 6782697"/>
              <a:gd name="connsiteX4" fmla="*/ 5619218 w 7829249"/>
              <a:gd name="connsiteY4" fmla="*/ 17523 h 6782697"/>
              <a:gd name="connsiteX0" fmla="*/ 0 w 8496224"/>
              <a:gd name="connsiteY0" fmla="*/ 111777 h 6773521"/>
              <a:gd name="connsiteX1" fmla="*/ 8496224 w 8496224"/>
              <a:gd name="connsiteY1" fmla="*/ 0 h 6773521"/>
              <a:gd name="connsiteX2" fmla="*/ 8472780 w 8496224"/>
              <a:gd name="connsiteY2" fmla="*/ 6767499 h 6773521"/>
              <a:gd name="connsiteX3" fmla="*/ 666975 w 8496224"/>
              <a:gd name="connsiteY3" fmla="*/ 6773521 h 6773521"/>
              <a:gd name="connsiteX4" fmla="*/ 0 w 8496224"/>
              <a:gd name="connsiteY4" fmla="*/ 111777 h 6773521"/>
              <a:gd name="connsiteX0" fmla="*/ 0 w 8496224"/>
              <a:gd name="connsiteY0" fmla="*/ 111777 h 6773521"/>
              <a:gd name="connsiteX1" fmla="*/ 8496224 w 8496224"/>
              <a:gd name="connsiteY1" fmla="*/ 0 h 6773521"/>
              <a:gd name="connsiteX2" fmla="*/ 8472780 w 8496224"/>
              <a:gd name="connsiteY2" fmla="*/ 6767499 h 6773521"/>
              <a:gd name="connsiteX3" fmla="*/ 666975 w 8496224"/>
              <a:gd name="connsiteY3" fmla="*/ 6773521 h 6773521"/>
              <a:gd name="connsiteX4" fmla="*/ 0 w 8496224"/>
              <a:gd name="connsiteY4" fmla="*/ 111777 h 6773521"/>
              <a:gd name="connsiteX0" fmla="*/ 5551443 w 7829249"/>
              <a:gd name="connsiteY0" fmla="*/ 2 h 9678424"/>
              <a:gd name="connsiteX1" fmla="*/ 7829249 w 7829249"/>
              <a:gd name="connsiteY1" fmla="*/ 2904903 h 9678424"/>
              <a:gd name="connsiteX2" fmla="*/ 7805805 w 7829249"/>
              <a:gd name="connsiteY2" fmla="*/ 9672402 h 9678424"/>
              <a:gd name="connsiteX3" fmla="*/ 0 w 7829249"/>
              <a:gd name="connsiteY3" fmla="*/ 9678424 h 9678424"/>
              <a:gd name="connsiteX4" fmla="*/ 5551443 w 7829249"/>
              <a:gd name="connsiteY4" fmla="*/ 2 h 9678424"/>
              <a:gd name="connsiteX0" fmla="*/ 0 w 8445392"/>
              <a:gd name="connsiteY0" fmla="*/ 7 h 8816521"/>
              <a:gd name="connsiteX1" fmla="*/ 8445392 w 8445392"/>
              <a:gd name="connsiteY1" fmla="*/ 2043000 h 8816521"/>
              <a:gd name="connsiteX2" fmla="*/ 8421948 w 8445392"/>
              <a:gd name="connsiteY2" fmla="*/ 8810499 h 8816521"/>
              <a:gd name="connsiteX3" fmla="*/ 616143 w 8445392"/>
              <a:gd name="connsiteY3" fmla="*/ 8816521 h 8816521"/>
              <a:gd name="connsiteX4" fmla="*/ 0 w 8445392"/>
              <a:gd name="connsiteY4" fmla="*/ 7 h 8816521"/>
              <a:gd name="connsiteX0" fmla="*/ 0 w 8445392"/>
              <a:gd name="connsiteY0" fmla="*/ 2 h 8816731"/>
              <a:gd name="connsiteX1" fmla="*/ 8445392 w 8445392"/>
              <a:gd name="connsiteY1" fmla="*/ 2042995 h 8816731"/>
              <a:gd name="connsiteX2" fmla="*/ 8421948 w 8445392"/>
              <a:gd name="connsiteY2" fmla="*/ 8810494 h 8816731"/>
              <a:gd name="connsiteX3" fmla="*/ 616143 w 8445392"/>
              <a:gd name="connsiteY3" fmla="*/ 8816516 h 8816731"/>
              <a:gd name="connsiteX4" fmla="*/ 0 w 8445392"/>
              <a:gd name="connsiteY4" fmla="*/ 2 h 8816731"/>
              <a:gd name="connsiteX0" fmla="*/ 45683 w 7830262"/>
              <a:gd name="connsiteY0" fmla="*/ 2 h 6851643"/>
              <a:gd name="connsiteX1" fmla="*/ 7830262 w 7830262"/>
              <a:gd name="connsiteY1" fmla="*/ 77845 h 6851643"/>
              <a:gd name="connsiteX2" fmla="*/ 7806818 w 7830262"/>
              <a:gd name="connsiteY2" fmla="*/ 6845344 h 6851643"/>
              <a:gd name="connsiteX3" fmla="*/ 1013 w 7830262"/>
              <a:gd name="connsiteY3" fmla="*/ 6851366 h 6851643"/>
              <a:gd name="connsiteX4" fmla="*/ 45683 w 7830262"/>
              <a:gd name="connsiteY4" fmla="*/ 2 h 6851643"/>
              <a:gd name="connsiteX0" fmla="*/ 0 w 7937074"/>
              <a:gd name="connsiteY0" fmla="*/ 1 h 6782694"/>
              <a:gd name="connsiteX1" fmla="*/ 7937074 w 7937074"/>
              <a:gd name="connsiteY1" fmla="*/ 8892 h 6782694"/>
              <a:gd name="connsiteX2" fmla="*/ 7913630 w 7937074"/>
              <a:gd name="connsiteY2" fmla="*/ 6776391 h 6782694"/>
              <a:gd name="connsiteX3" fmla="*/ 107825 w 7937074"/>
              <a:gd name="connsiteY3" fmla="*/ 6782413 h 6782694"/>
              <a:gd name="connsiteX4" fmla="*/ 0 w 7937074"/>
              <a:gd name="connsiteY4" fmla="*/ 1 h 6782694"/>
              <a:gd name="connsiteX0" fmla="*/ 0 w 7937074"/>
              <a:gd name="connsiteY0" fmla="*/ 1 h 6851643"/>
              <a:gd name="connsiteX1" fmla="*/ 7937074 w 7937074"/>
              <a:gd name="connsiteY1" fmla="*/ 8892 h 6851643"/>
              <a:gd name="connsiteX2" fmla="*/ 7913630 w 7937074"/>
              <a:gd name="connsiteY2" fmla="*/ 6776391 h 6851643"/>
              <a:gd name="connsiteX3" fmla="*/ 6163 w 7937074"/>
              <a:gd name="connsiteY3" fmla="*/ 6851366 h 6851643"/>
              <a:gd name="connsiteX4" fmla="*/ 0 w 7937074"/>
              <a:gd name="connsiteY4" fmla="*/ 1 h 6851643"/>
              <a:gd name="connsiteX0" fmla="*/ 0 w 7937074"/>
              <a:gd name="connsiteY0" fmla="*/ -1 h 6851690"/>
              <a:gd name="connsiteX1" fmla="*/ 7937074 w 7937074"/>
              <a:gd name="connsiteY1" fmla="*/ 8890 h 6851690"/>
              <a:gd name="connsiteX2" fmla="*/ 7913630 w 7937074"/>
              <a:gd name="connsiteY2" fmla="*/ 6776389 h 6851690"/>
              <a:gd name="connsiteX3" fmla="*/ 6163 w 7937074"/>
              <a:gd name="connsiteY3" fmla="*/ 6851364 h 6851690"/>
              <a:gd name="connsiteX4" fmla="*/ 0 w 7937074"/>
              <a:gd name="connsiteY4" fmla="*/ -1 h 6851690"/>
              <a:gd name="connsiteX0" fmla="*/ 13693 w 7950767"/>
              <a:gd name="connsiteY0" fmla="*/ 1 h 6796030"/>
              <a:gd name="connsiteX1" fmla="*/ 7950767 w 7950767"/>
              <a:gd name="connsiteY1" fmla="*/ 8892 h 6796030"/>
              <a:gd name="connsiteX2" fmla="*/ 7927323 w 7950767"/>
              <a:gd name="connsiteY2" fmla="*/ 6776391 h 6796030"/>
              <a:gd name="connsiteX3" fmla="*/ 3441 w 7950767"/>
              <a:gd name="connsiteY3" fmla="*/ 6795701 h 6796030"/>
              <a:gd name="connsiteX4" fmla="*/ 13693 w 7950767"/>
              <a:gd name="connsiteY4" fmla="*/ 1 h 6796030"/>
              <a:gd name="connsiteX0" fmla="*/ 10252 w 7947326"/>
              <a:gd name="connsiteY0" fmla="*/ -1 h 6795699"/>
              <a:gd name="connsiteX1" fmla="*/ 7947326 w 7947326"/>
              <a:gd name="connsiteY1" fmla="*/ 8890 h 6795699"/>
              <a:gd name="connsiteX2" fmla="*/ 7923882 w 7947326"/>
              <a:gd name="connsiteY2" fmla="*/ 6776389 h 6795699"/>
              <a:gd name="connsiteX3" fmla="*/ 0 w 7947326"/>
              <a:gd name="connsiteY3" fmla="*/ 6795699 h 6795699"/>
              <a:gd name="connsiteX4" fmla="*/ 10252 w 7947326"/>
              <a:gd name="connsiteY4" fmla="*/ -1 h 6795699"/>
              <a:gd name="connsiteX0" fmla="*/ 10252 w 7923882"/>
              <a:gd name="connsiteY0" fmla="*/ 1 h 6795701"/>
              <a:gd name="connsiteX1" fmla="*/ 4910658 w 7923882"/>
              <a:gd name="connsiteY1" fmla="*/ 359581 h 6795701"/>
              <a:gd name="connsiteX2" fmla="*/ 7923882 w 7923882"/>
              <a:gd name="connsiteY2" fmla="*/ 6776391 h 6795701"/>
              <a:gd name="connsiteX3" fmla="*/ 0 w 7923882"/>
              <a:gd name="connsiteY3" fmla="*/ 6795701 h 6795701"/>
              <a:gd name="connsiteX4" fmla="*/ 10252 w 7923882"/>
              <a:gd name="connsiteY4" fmla="*/ 1 h 6795701"/>
              <a:gd name="connsiteX0" fmla="*/ 10252 w 7923882"/>
              <a:gd name="connsiteY0" fmla="*/ 30074 h 6825774"/>
              <a:gd name="connsiteX1" fmla="*/ 2990171 w 7923882"/>
              <a:gd name="connsiteY1" fmla="*/ 0 h 6825774"/>
              <a:gd name="connsiteX2" fmla="*/ 7923882 w 7923882"/>
              <a:gd name="connsiteY2" fmla="*/ 6806464 h 6825774"/>
              <a:gd name="connsiteX3" fmla="*/ 0 w 7923882"/>
              <a:gd name="connsiteY3" fmla="*/ 6825774 h 6825774"/>
              <a:gd name="connsiteX4" fmla="*/ 10252 w 7923882"/>
              <a:gd name="connsiteY4" fmla="*/ 30074 h 6825774"/>
              <a:gd name="connsiteX0" fmla="*/ 10252 w 7923882"/>
              <a:gd name="connsiteY0" fmla="*/ 36049 h 6831749"/>
              <a:gd name="connsiteX1" fmla="*/ 2990171 w 7923882"/>
              <a:gd name="connsiteY1" fmla="*/ 5975 h 6831749"/>
              <a:gd name="connsiteX2" fmla="*/ 7923882 w 7923882"/>
              <a:gd name="connsiteY2" fmla="*/ 6812439 h 6831749"/>
              <a:gd name="connsiteX3" fmla="*/ 0 w 7923882"/>
              <a:gd name="connsiteY3" fmla="*/ 6831749 h 6831749"/>
              <a:gd name="connsiteX4" fmla="*/ 10252 w 7923882"/>
              <a:gd name="connsiteY4" fmla="*/ 36049 h 6831749"/>
              <a:gd name="connsiteX0" fmla="*/ 10252 w 7923882"/>
              <a:gd name="connsiteY0" fmla="*/ 36049 h 6831749"/>
              <a:gd name="connsiteX1" fmla="*/ 2990171 w 7923882"/>
              <a:gd name="connsiteY1" fmla="*/ 5975 h 6831749"/>
              <a:gd name="connsiteX2" fmla="*/ 7923882 w 7923882"/>
              <a:gd name="connsiteY2" fmla="*/ 6812439 h 6831749"/>
              <a:gd name="connsiteX3" fmla="*/ 0 w 7923882"/>
              <a:gd name="connsiteY3" fmla="*/ 6831749 h 6831749"/>
              <a:gd name="connsiteX4" fmla="*/ 10252 w 7923882"/>
              <a:gd name="connsiteY4" fmla="*/ 36049 h 6831749"/>
              <a:gd name="connsiteX0" fmla="*/ 4780 w 7923882"/>
              <a:gd name="connsiteY0" fmla="*/ 13784 h 6831749"/>
              <a:gd name="connsiteX1" fmla="*/ 2990171 w 7923882"/>
              <a:gd name="connsiteY1" fmla="*/ 5975 h 6831749"/>
              <a:gd name="connsiteX2" fmla="*/ 7923882 w 7923882"/>
              <a:gd name="connsiteY2" fmla="*/ 6812439 h 6831749"/>
              <a:gd name="connsiteX3" fmla="*/ 0 w 7923882"/>
              <a:gd name="connsiteY3" fmla="*/ 6831749 h 6831749"/>
              <a:gd name="connsiteX4" fmla="*/ 4780 w 7923882"/>
              <a:gd name="connsiteY4" fmla="*/ 13784 h 6831749"/>
              <a:gd name="connsiteX0" fmla="*/ 4780 w 7923882"/>
              <a:gd name="connsiteY0" fmla="*/ 13679 h 6831644"/>
              <a:gd name="connsiteX1" fmla="*/ 2990171 w 7923882"/>
              <a:gd name="connsiteY1" fmla="*/ 5870 h 6831644"/>
              <a:gd name="connsiteX2" fmla="*/ 7923882 w 7923882"/>
              <a:gd name="connsiteY2" fmla="*/ 6812334 h 6831644"/>
              <a:gd name="connsiteX3" fmla="*/ 0 w 7923882"/>
              <a:gd name="connsiteY3" fmla="*/ 6831644 h 6831644"/>
              <a:gd name="connsiteX4" fmla="*/ 4780 w 7923882"/>
              <a:gd name="connsiteY4" fmla="*/ 13679 h 6831644"/>
              <a:gd name="connsiteX0" fmla="*/ 4780 w 7923882"/>
              <a:gd name="connsiteY0" fmla="*/ 15637 h 6833602"/>
              <a:gd name="connsiteX1" fmla="*/ 2990171 w 7923882"/>
              <a:gd name="connsiteY1" fmla="*/ 7828 h 6833602"/>
              <a:gd name="connsiteX2" fmla="*/ 7923882 w 7923882"/>
              <a:gd name="connsiteY2" fmla="*/ 6814292 h 6833602"/>
              <a:gd name="connsiteX3" fmla="*/ 0 w 7923882"/>
              <a:gd name="connsiteY3" fmla="*/ 6833602 h 6833602"/>
              <a:gd name="connsiteX4" fmla="*/ 4780 w 7923882"/>
              <a:gd name="connsiteY4" fmla="*/ 15637 h 6833602"/>
              <a:gd name="connsiteX0" fmla="*/ 4780 w 7924092"/>
              <a:gd name="connsiteY0" fmla="*/ 11840 h 6829805"/>
              <a:gd name="connsiteX1" fmla="*/ 2990171 w 7924092"/>
              <a:gd name="connsiteY1" fmla="*/ 4031 h 6829805"/>
              <a:gd name="connsiteX2" fmla="*/ 7923882 w 7924092"/>
              <a:gd name="connsiteY2" fmla="*/ 6810495 h 6829805"/>
              <a:gd name="connsiteX3" fmla="*/ 0 w 7924092"/>
              <a:gd name="connsiteY3" fmla="*/ 6829805 h 6829805"/>
              <a:gd name="connsiteX4" fmla="*/ 4780 w 7924092"/>
              <a:gd name="connsiteY4" fmla="*/ 11840 h 6829805"/>
              <a:gd name="connsiteX0" fmla="*/ 4780 w 7395475"/>
              <a:gd name="connsiteY0" fmla="*/ 11856 h 6829821"/>
              <a:gd name="connsiteX1" fmla="*/ 2990171 w 7395475"/>
              <a:gd name="connsiteY1" fmla="*/ 4047 h 6829821"/>
              <a:gd name="connsiteX2" fmla="*/ 7395232 w 7395475"/>
              <a:gd name="connsiteY2" fmla="*/ 6779482 h 6829821"/>
              <a:gd name="connsiteX3" fmla="*/ 0 w 7395475"/>
              <a:gd name="connsiteY3" fmla="*/ 6829821 h 6829821"/>
              <a:gd name="connsiteX4" fmla="*/ 4780 w 7395475"/>
              <a:gd name="connsiteY4" fmla="*/ 11856 h 6829821"/>
              <a:gd name="connsiteX0" fmla="*/ 4780 w 7842767"/>
              <a:gd name="connsiteY0" fmla="*/ 11845 h 6829810"/>
              <a:gd name="connsiteX1" fmla="*/ 2990171 w 7842767"/>
              <a:gd name="connsiteY1" fmla="*/ 4036 h 6829810"/>
              <a:gd name="connsiteX2" fmla="*/ 7842552 w 7842767"/>
              <a:gd name="connsiteY2" fmla="*/ 6800158 h 6829810"/>
              <a:gd name="connsiteX3" fmla="*/ 0 w 7842767"/>
              <a:gd name="connsiteY3" fmla="*/ 6829810 h 6829810"/>
              <a:gd name="connsiteX4" fmla="*/ 4780 w 7842767"/>
              <a:gd name="connsiteY4" fmla="*/ 11845 h 6829810"/>
              <a:gd name="connsiteX0" fmla="*/ 4780 w 7842774"/>
              <a:gd name="connsiteY0" fmla="*/ 22184 h 6840149"/>
              <a:gd name="connsiteX1" fmla="*/ 3112167 w 7842774"/>
              <a:gd name="connsiteY1" fmla="*/ 4031 h 6840149"/>
              <a:gd name="connsiteX2" fmla="*/ 7842552 w 7842774"/>
              <a:gd name="connsiteY2" fmla="*/ 6810497 h 6840149"/>
              <a:gd name="connsiteX3" fmla="*/ 0 w 7842774"/>
              <a:gd name="connsiteY3" fmla="*/ 6840149 h 6840149"/>
              <a:gd name="connsiteX4" fmla="*/ 4780 w 7842774"/>
              <a:gd name="connsiteY4" fmla="*/ 22184 h 6840149"/>
              <a:gd name="connsiteX0" fmla="*/ 4780 w 7842740"/>
              <a:gd name="connsiteY0" fmla="*/ 18215 h 6836180"/>
              <a:gd name="connsiteX1" fmla="*/ 3112167 w 7842740"/>
              <a:gd name="connsiteY1" fmla="*/ 62 h 6836180"/>
              <a:gd name="connsiteX2" fmla="*/ 7842552 w 7842740"/>
              <a:gd name="connsiteY2" fmla="*/ 6806528 h 6836180"/>
              <a:gd name="connsiteX3" fmla="*/ 0 w 7842740"/>
              <a:gd name="connsiteY3" fmla="*/ 6836180 h 6836180"/>
              <a:gd name="connsiteX4" fmla="*/ 4780 w 7842740"/>
              <a:gd name="connsiteY4" fmla="*/ 18215 h 6836180"/>
              <a:gd name="connsiteX0" fmla="*/ 4780 w 7842719"/>
              <a:gd name="connsiteY0" fmla="*/ 1 h 6817966"/>
              <a:gd name="connsiteX1" fmla="*/ 2593683 w 7842719"/>
              <a:gd name="connsiteY1" fmla="*/ 2534 h 6817966"/>
              <a:gd name="connsiteX2" fmla="*/ 7842552 w 7842719"/>
              <a:gd name="connsiteY2" fmla="*/ 6788314 h 6817966"/>
              <a:gd name="connsiteX3" fmla="*/ 0 w 7842719"/>
              <a:gd name="connsiteY3" fmla="*/ 6817966 h 6817966"/>
              <a:gd name="connsiteX4" fmla="*/ 4780 w 7842719"/>
              <a:gd name="connsiteY4" fmla="*/ 1 h 6817966"/>
              <a:gd name="connsiteX0" fmla="*/ 4780 w 7842991"/>
              <a:gd name="connsiteY0" fmla="*/ 9225 h 6827190"/>
              <a:gd name="connsiteX1" fmla="*/ 2593683 w 7842991"/>
              <a:gd name="connsiteY1" fmla="*/ 11758 h 6827190"/>
              <a:gd name="connsiteX2" fmla="*/ 7842552 w 7842991"/>
              <a:gd name="connsiteY2" fmla="*/ 6797538 h 6827190"/>
              <a:gd name="connsiteX3" fmla="*/ 0 w 7842991"/>
              <a:gd name="connsiteY3" fmla="*/ 6827190 h 6827190"/>
              <a:gd name="connsiteX4" fmla="*/ 4780 w 7842991"/>
              <a:gd name="connsiteY4" fmla="*/ 9225 h 6827190"/>
              <a:gd name="connsiteX0" fmla="*/ 4780 w 6028316"/>
              <a:gd name="connsiteY0" fmla="*/ 9306 h 6827271"/>
              <a:gd name="connsiteX1" fmla="*/ 2593683 w 6028316"/>
              <a:gd name="connsiteY1" fmla="*/ 11839 h 6827271"/>
              <a:gd name="connsiteX2" fmla="*/ 6022776 w 6028316"/>
              <a:gd name="connsiteY2" fmla="*/ 6745904 h 6827271"/>
              <a:gd name="connsiteX3" fmla="*/ 0 w 6028316"/>
              <a:gd name="connsiteY3" fmla="*/ 6827271 h 6827271"/>
              <a:gd name="connsiteX4" fmla="*/ 4780 w 6028316"/>
              <a:gd name="connsiteY4" fmla="*/ 9306 h 6827271"/>
              <a:gd name="connsiteX0" fmla="*/ 4780 w 6022776"/>
              <a:gd name="connsiteY0" fmla="*/ 11249 h 6829214"/>
              <a:gd name="connsiteX1" fmla="*/ 2593683 w 6022776"/>
              <a:gd name="connsiteY1" fmla="*/ 13782 h 6829214"/>
              <a:gd name="connsiteX2" fmla="*/ 6022776 w 6022776"/>
              <a:gd name="connsiteY2" fmla="*/ 6747847 h 6829214"/>
              <a:gd name="connsiteX3" fmla="*/ 0 w 6022776"/>
              <a:gd name="connsiteY3" fmla="*/ 6829214 h 6829214"/>
              <a:gd name="connsiteX4" fmla="*/ 4780 w 6022776"/>
              <a:gd name="connsiteY4" fmla="*/ 11249 h 6829214"/>
              <a:gd name="connsiteX0" fmla="*/ 4780 w 7883218"/>
              <a:gd name="connsiteY0" fmla="*/ 11051 h 6840734"/>
              <a:gd name="connsiteX1" fmla="*/ 2593683 w 7883218"/>
              <a:gd name="connsiteY1" fmla="*/ 13584 h 6840734"/>
              <a:gd name="connsiteX2" fmla="*/ 7883218 w 7883218"/>
              <a:gd name="connsiteY2" fmla="*/ 6840735 h 6840734"/>
              <a:gd name="connsiteX3" fmla="*/ 0 w 7883218"/>
              <a:gd name="connsiteY3" fmla="*/ 6829016 h 6840734"/>
              <a:gd name="connsiteX4" fmla="*/ 4780 w 7883218"/>
              <a:gd name="connsiteY4" fmla="*/ 11051 h 6840734"/>
              <a:gd name="connsiteX0" fmla="*/ 4780 w 7883218"/>
              <a:gd name="connsiteY0" fmla="*/ 33813 h 6863498"/>
              <a:gd name="connsiteX1" fmla="*/ 2593683 w 7883218"/>
              <a:gd name="connsiteY1" fmla="*/ 36346 h 6863498"/>
              <a:gd name="connsiteX2" fmla="*/ 7883218 w 7883218"/>
              <a:gd name="connsiteY2" fmla="*/ 6863497 h 6863498"/>
              <a:gd name="connsiteX3" fmla="*/ 0 w 7883218"/>
              <a:gd name="connsiteY3" fmla="*/ 6851778 h 6863498"/>
              <a:gd name="connsiteX4" fmla="*/ 4780 w 7883218"/>
              <a:gd name="connsiteY4" fmla="*/ 33813 h 6863498"/>
              <a:gd name="connsiteX0" fmla="*/ 4780 w 7883218"/>
              <a:gd name="connsiteY0" fmla="*/ 0 h 6829684"/>
              <a:gd name="connsiteX1" fmla="*/ 2593683 w 7883218"/>
              <a:gd name="connsiteY1" fmla="*/ 2533 h 6829684"/>
              <a:gd name="connsiteX2" fmla="*/ 7883218 w 7883218"/>
              <a:gd name="connsiteY2" fmla="*/ 6829684 h 6829684"/>
              <a:gd name="connsiteX3" fmla="*/ 0 w 7883218"/>
              <a:gd name="connsiteY3" fmla="*/ 6817965 h 6829684"/>
              <a:gd name="connsiteX4" fmla="*/ 4780 w 7883218"/>
              <a:gd name="connsiteY4" fmla="*/ 0 h 6829684"/>
              <a:gd name="connsiteX0" fmla="*/ 4780 w 7883218"/>
              <a:gd name="connsiteY0" fmla="*/ 0 h 6829684"/>
              <a:gd name="connsiteX1" fmla="*/ 2593683 w 7883218"/>
              <a:gd name="connsiteY1" fmla="*/ 2533 h 6829684"/>
              <a:gd name="connsiteX2" fmla="*/ 7883218 w 7883218"/>
              <a:gd name="connsiteY2" fmla="*/ 6829684 h 6829684"/>
              <a:gd name="connsiteX3" fmla="*/ 0 w 7883218"/>
              <a:gd name="connsiteY3" fmla="*/ 6817965 h 6829684"/>
              <a:gd name="connsiteX4" fmla="*/ 4780 w 7883218"/>
              <a:gd name="connsiteY4" fmla="*/ 0 h 6829684"/>
              <a:gd name="connsiteX0" fmla="*/ 4780 w 7883218"/>
              <a:gd name="connsiteY0" fmla="*/ 8934 h 6838618"/>
              <a:gd name="connsiteX1" fmla="*/ 3061334 w 7883218"/>
              <a:gd name="connsiteY1" fmla="*/ 1125 h 6838618"/>
              <a:gd name="connsiteX2" fmla="*/ 7883218 w 7883218"/>
              <a:gd name="connsiteY2" fmla="*/ 6838618 h 6838618"/>
              <a:gd name="connsiteX3" fmla="*/ 0 w 7883218"/>
              <a:gd name="connsiteY3" fmla="*/ 6826899 h 6838618"/>
              <a:gd name="connsiteX4" fmla="*/ 4780 w 7883218"/>
              <a:gd name="connsiteY4" fmla="*/ 8934 h 6838618"/>
              <a:gd name="connsiteX0" fmla="*/ 4780 w 6805584"/>
              <a:gd name="connsiteY0" fmla="*/ 8936 h 6838620"/>
              <a:gd name="connsiteX1" fmla="*/ 3061334 w 6805584"/>
              <a:gd name="connsiteY1" fmla="*/ 1127 h 6838620"/>
              <a:gd name="connsiteX2" fmla="*/ 6805584 w 6805584"/>
              <a:gd name="connsiteY2" fmla="*/ 6838620 h 6838620"/>
              <a:gd name="connsiteX3" fmla="*/ 0 w 6805584"/>
              <a:gd name="connsiteY3" fmla="*/ 6826901 h 6838620"/>
              <a:gd name="connsiteX4" fmla="*/ 4780 w 6805584"/>
              <a:gd name="connsiteY4" fmla="*/ 8936 h 6838620"/>
              <a:gd name="connsiteX0" fmla="*/ 4780 w 7893383"/>
              <a:gd name="connsiteY0" fmla="*/ 8917 h 6869629"/>
              <a:gd name="connsiteX1" fmla="*/ 3061334 w 7893383"/>
              <a:gd name="connsiteY1" fmla="*/ 1108 h 6869629"/>
              <a:gd name="connsiteX2" fmla="*/ 7893383 w 7893383"/>
              <a:gd name="connsiteY2" fmla="*/ 6869630 h 6869629"/>
              <a:gd name="connsiteX3" fmla="*/ 0 w 7893383"/>
              <a:gd name="connsiteY3" fmla="*/ 6826882 h 6869629"/>
              <a:gd name="connsiteX4" fmla="*/ 4780 w 7893383"/>
              <a:gd name="connsiteY4" fmla="*/ 8917 h 6869629"/>
              <a:gd name="connsiteX0" fmla="*/ 4780 w 7893383"/>
              <a:gd name="connsiteY0" fmla="*/ 8859 h 6869573"/>
              <a:gd name="connsiteX1" fmla="*/ 3061334 w 7893383"/>
              <a:gd name="connsiteY1" fmla="*/ 1050 h 6869573"/>
              <a:gd name="connsiteX2" fmla="*/ 7893383 w 7893383"/>
              <a:gd name="connsiteY2" fmla="*/ 6869572 h 6869573"/>
              <a:gd name="connsiteX3" fmla="*/ 0 w 7893383"/>
              <a:gd name="connsiteY3" fmla="*/ 6826824 h 6869573"/>
              <a:gd name="connsiteX4" fmla="*/ 4780 w 7893383"/>
              <a:gd name="connsiteY4" fmla="*/ 8859 h 6869573"/>
              <a:gd name="connsiteX0" fmla="*/ 4780 w 7893383"/>
              <a:gd name="connsiteY0" fmla="*/ 8892 h 6869605"/>
              <a:gd name="connsiteX1" fmla="*/ 3061334 w 7893383"/>
              <a:gd name="connsiteY1" fmla="*/ 1083 h 6869605"/>
              <a:gd name="connsiteX2" fmla="*/ 7893383 w 7893383"/>
              <a:gd name="connsiteY2" fmla="*/ 6869605 h 6869605"/>
              <a:gd name="connsiteX3" fmla="*/ 0 w 7893383"/>
              <a:gd name="connsiteY3" fmla="*/ 6826857 h 6869605"/>
              <a:gd name="connsiteX4" fmla="*/ 4780 w 7893383"/>
              <a:gd name="connsiteY4" fmla="*/ 8892 h 6869605"/>
              <a:gd name="connsiteX0" fmla="*/ 4780 w 7893383"/>
              <a:gd name="connsiteY0" fmla="*/ 9015 h 6869728"/>
              <a:gd name="connsiteX1" fmla="*/ 3061334 w 7893383"/>
              <a:gd name="connsiteY1" fmla="*/ 1206 h 6869728"/>
              <a:gd name="connsiteX2" fmla="*/ 7893383 w 7893383"/>
              <a:gd name="connsiteY2" fmla="*/ 6869728 h 6869728"/>
              <a:gd name="connsiteX3" fmla="*/ 0 w 7893383"/>
              <a:gd name="connsiteY3" fmla="*/ 6826980 h 6869728"/>
              <a:gd name="connsiteX4" fmla="*/ 4780 w 7893383"/>
              <a:gd name="connsiteY4" fmla="*/ 9015 h 6869728"/>
              <a:gd name="connsiteX0" fmla="*/ 0 w 7898768"/>
              <a:gd name="connsiteY0" fmla="*/ 0 h 6881399"/>
              <a:gd name="connsiteX1" fmla="*/ 3066719 w 7898768"/>
              <a:gd name="connsiteY1" fmla="*/ 12877 h 6881399"/>
              <a:gd name="connsiteX2" fmla="*/ 7898768 w 7898768"/>
              <a:gd name="connsiteY2" fmla="*/ 6881399 h 6881399"/>
              <a:gd name="connsiteX3" fmla="*/ 5385 w 7898768"/>
              <a:gd name="connsiteY3" fmla="*/ 6838651 h 6881399"/>
              <a:gd name="connsiteX4" fmla="*/ 0 w 7898768"/>
              <a:gd name="connsiteY4" fmla="*/ 0 h 6881399"/>
              <a:gd name="connsiteX0" fmla="*/ 0 w 7898768"/>
              <a:gd name="connsiteY0" fmla="*/ 0 h 6881399"/>
              <a:gd name="connsiteX1" fmla="*/ 3066719 w 7898768"/>
              <a:gd name="connsiteY1" fmla="*/ 12877 h 6881399"/>
              <a:gd name="connsiteX2" fmla="*/ 7898768 w 7898768"/>
              <a:gd name="connsiteY2" fmla="*/ 6881399 h 6881399"/>
              <a:gd name="connsiteX3" fmla="*/ 5385 w 7898768"/>
              <a:gd name="connsiteY3" fmla="*/ 6838651 h 6881399"/>
              <a:gd name="connsiteX4" fmla="*/ 0 w 7898768"/>
              <a:gd name="connsiteY4" fmla="*/ 0 h 6881399"/>
              <a:gd name="connsiteX0" fmla="*/ 0 w 7898768"/>
              <a:gd name="connsiteY0" fmla="*/ 0 h 6881399"/>
              <a:gd name="connsiteX1" fmla="*/ 3066719 w 7898768"/>
              <a:gd name="connsiteY1" fmla="*/ 12877 h 6881399"/>
              <a:gd name="connsiteX2" fmla="*/ 7898768 w 7898768"/>
              <a:gd name="connsiteY2" fmla="*/ 6881399 h 6881399"/>
              <a:gd name="connsiteX3" fmla="*/ 5385 w 7898768"/>
              <a:gd name="connsiteY3" fmla="*/ 6838651 h 6881399"/>
              <a:gd name="connsiteX4" fmla="*/ 0 w 7898768"/>
              <a:gd name="connsiteY4" fmla="*/ 0 h 6881399"/>
              <a:gd name="connsiteX0" fmla="*/ 0 w 7898768"/>
              <a:gd name="connsiteY0" fmla="*/ 0 h 6881399"/>
              <a:gd name="connsiteX1" fmla="*/ 3066719 w 7898768"/>
              <a:gd name="connsiteY1" fmla="*/ 12877 h 6881399"/>
              <a:gd name="connsiteX2" fmla="*/ 7898768 w 7898768"/>
              <a:gd name="connsiteY2" fmla="*/ 6881399 h 6881399"/>
              <a:gd name="connsiteX3" fmla="*/ 5385 w 7898768"/>
              <a:gd name="connsiteY3" fmla="*/ 6838651 h 6881399"/>
              <a:gd name="connsiteX4" fmla="*/ 0 w 7898768"/>
              <a:gd name="connsiteY4" fmla="*/ 0 h 6881399"/>
              <a:gd name="connsiteX0" fmla="*/ 0 w 7898768"/>
              <a:gd name="connsiteY0" fmla="*/ 0 h 6881399"/>
              <a:gd name="connsiteX1" fmla="*/ 3066719 w 7898768"/>
              <a:gd name="connsiteY1" fmla="*/ 12877 h 6881399"/>
              <a:gd name="connsiteX2" fmla="*/ 7898768 w 7898768"/>
              <a:gd name="connsiteY2" fmla="*/ 6881399 h 6881399"/>
              <a:gd name="connsiteX3" fmla="*/ 5385 w 7898768"/>
              <a:gd name="connsiteY3" fmla="*/ 6838651 h 6881399"/>
              <a:gd name="connsiteX4" fmla="*/ 0 w 7898768"/>
              <a:gd name="connsiteY4" fmla="*/ 0 h 6881399"/>
              <a:gd name="connsiteX0" fmla="*/ 0 w 7898768"/>
              <a:gd name="connsiteY0" fmla="*/ 0 h 6881399"/>
              <a:gd name="connsiteX1" fmla="*/ 3066719 w 7898768"/>
              <a:gd name="connsiteY1" fmla="*/ 12877 h 6881399"/>
              <a:gd name="connsiteX2" fmla="*/ 7898768 w 7898768"/>
              <a:gd name="connsiteY2" fmla="*/ 6881399 h 6881399"/>
              <a:gd name="connsiteX3" fmla="*/ 5385 w 7898768"/>
              <a:gd name="connsiteY3" fmla="*/ 6838651 h 6881399"/>
              <a:gd name="connsiteX4" fmla="*/ 0 w 7898768"/>
              <a:gd name="connsiteY4" fmla="*/ 0 h 6881399"/>
              <a:gd name="connsiteX0" fmla="*/ 0 w 7898768"/>
              <a:gd name="connsiteY0" fmla="*/ 0 h 6881399"/>
              <a:gd name="connsiteX1" fmla="*/ 3066719 w 7898768"/>
              <a:gd name="connsiteY1" fmla="*/ 12877 h 6881399"/>
              <a:gd name="connsiteX2" fmla="*/ 7898768 w 7898768"/>
              <a:gd name="connsiteY2" fmla="*/ 6881399 h 6881399"/>
              <a:gd name="connsiteX3" fmla="*/ 5385 w 7898768"/>
              <a:gd name="connsiteY3" fmla="*/ 6838651 h 6881399"/>
              <a:gd name="connsiteX4" fmla="*/ 0 w 7898768"/>
              <a:gd name="connsiteY4" fmla="*/ 0 h 68813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98768" h="6881399">
                <a:moveTo>
                  <a:pt x="0" y="0"/>
                </a:moveTo>
                <a:cubicBezTo>
                  <a:pt x="1022240" y="4292"/>
                  <a:pt x="3621" y="-2547"/>
                  <a:pt x="3066719" y="12877"/>
                </a:cubicBezTo>
                <a:cubicBezTo>
                  <a:pt x="3964003" y="32736"/>
                  <a:pt x="4292191" y="1614889"/>
                  <a:pt x="7898768" y="6881399"/>
                </a:cubicBezTo>
                <a:lnTo>
                  <a:pt x="5385" y="6838651"/>
                </a:lnTo>
                <a:cubicBezTo>
                  <a:pt x="7279" y="6833691"/>
                  <a:pt x="12098" y="1026388"/>
                  <a:pt x="0" y="0"/>
                </a:cubicBezTo>
                <a:close/>
              </a:path>
            </a:pathLst>
          </a:custGeom>
          <a:solidFill>
            <a:schemeClr val="bg1">
              <a:lumMod val="75000"/>
            </a:schemeClr>
          </a:solidFill>
        </p:spPr>
        <p:txBody>
          <a:bodyPr wrap="square">
            <a:noAutofit/>
          </a:bodyPr>
          <a:lstStyle/>
          <a:p>
            <a:endParaRPr lang="en-US" dirty="0"/>
          </a:p>
        </p:txBody>
      </p:sp>
    </p:spTree>
    <p:extLst>
      <p:ext uri="{BB962C8B-B14F-4D97-AF65-F5344CB8AC3E}">
        <p14:creationId xmlns:p14="http://schemas.microsoft.com/office/powerpoint/2010/main" val="341076243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5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996B73-F813-5244-B243-F2C7FADD9346}"/>
              </a:ext>
            </a:extLst>
          </p:cNvPr>
          <p:cNvSpPr>
            <a:spLocks noGrp="1"/>
          </p:cNvSpPr>
          <p:nvPr>
            <p:ph type="title"/>
          </p:nvPr>
        </p:nvSpPr>
        <p:spPr/>
        <p:txBody>
          <a:bodyPr/>
          <a:lstStyle/>
          <a:p>
            <a:r>
              <a:rPr lang="en-US"/>
              <a:t>Click to edit Master title style</a:t>
            </a:r>
          </a:p>
        </p:txBody>
      </p:sp>
      <p:sp>
        <p:nvSpPr>
          <p:cNvPr id="7" name="Slide Number Placeholder 6">
            <a:extLst>
              <a:ext uri="{FF2B5EF4-FFF2-40B4-BE49-F238E27FC236}">
                <a16:creationId xmlns:a16="http://schemas.microsoft.com/office/drawing/2014/main" id="{516BC75A-BF57-4E46-99AA-445FFBB3E852}"/>
              </a:ext>
            </a:extLst>
          </p:cNvPr>
          <p:cNvSpPr>
            <a:spLocks noGrp="1"/>
          </p:cNvSpPr>
          <p:nvPr>
            <p:ph type="sldNum" sz="quarter" idx="12"/>
          </p:nvPr>
        </p:nvSpPr>
        <p:spPr/>
        <p:txBody>
          <a:bodyPr/>
          <a:lstStyle/>
          <a:p>
            <a:fld id="{F32B1D3B-AE3D-1E40-A0D2-3E32FC67085E}" type="slidenum">
              <a:rPr lang="en-US" smtClean="0"/>
              <a:t>‹#›</a:t>
            </a:fld>
            <a:endParaRPr lang="en-US"/>
          </a:p>
        </p:txBody>
      </p:sp>
      <p:sp>
        <p:nvSpPr>
          <p:cNvPr id="9" name="Content Placeholder 2">
            <a:extLst>
              <a:ext uri="{FF2B5EF4-FFF2-40B4-BE49-F238E27FC236}">
                <a16:creationId xmlns:a16="http://schemas.microsoft.com/office/drawing/2014/main" id="{88ABE639-E462-3F44-B370-6B6324CDE766}"/>
              </a:ext>
            </a:extLst>
          </p:cNvPr>
          <p:cNvSpPr>
            <a:spLocks noGrp="1"/>
          </p:cNvSpPr>
          <p:nvPr>
            <p:ph sz="half" idx="14"/>
          </p:nvPr>
        </p:nvSpPr>
        <p:spPr>
          <a:xfrm>
            <a:off x="417442" y="4045760"/>
            <a:ext cx="5569226" cy="2045552"/>
          </a:xfrm>
        </p:spPr>
        <p:txBody>
          <a:bodyPr/>
          <a:lstStyle>
            <a:lvl1pPr>
              <a:defRPr sz="200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2">
            <a:extLst>
              <a:ext uri="{FF2B5EF4-FFF2-40B4-BE49-F238E27FC236}">
                <a16:creationId xmlns:a16="http://schemas.microsoft.com/office/drawing/2014/main" id="{FA68BF29-BAC6-3C45-AE80-193E0611037A}"/>
              </a:ext>
            </a:extLst>
          </p:cNvPr>
          <p:cNvSpPr>
            <a:spLocks noGrp="1"/>
          </p:cNvSpPr>
          <p:nvPr>
            <p:ph type="body" idx="15"/>
          </p:nvPr>
        </p:nvSpPr>
        <p:spPr>
          <a:xfrm>
            <a:off x="417442" y="3593292"/>
            <a:ext cx="5569225" cy="452467"/>
          </a:xfrm>
        </p:spPr>
        <p:txBody>
          <a:bodyPr anchor="t"/>
          <a:lstStyle>
            <a:lvl1pPr marL="0" indent="0">
              <a:buNone/>
              <a:defRPr sz="2400" b="1">
                <a:solidFill>
                  <a:srgbClr val="835C2F"/>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a:t>
            </a:r>
          </a:p>
        </p:txBody>
      </p:sp>
      <p:sp>
        <p:nvSpPr>
          <p:cNvPr id="11" name="Picture Placeholder 7">
            <a:extLst>
              <a:ext uri="{FF2B5EF4-FFF2-40B4-BE49-F238E27FC236}">
                <a16:creationId xmlns:a16="http://schemas.microsoft.com/office/drawing/2014/main" id="{F7B3D854-1B34-E94D-BA5F-D66482E97944}"/>
              </a:ext>
            </a:extLst>
          </p:cNvPr>
          <p:cNvSpPr>
            <a:spLocks noGrp="1"/>
          </p:cNvSpPr>
          <p:nvPr>
            <p:ph type="pic" sz="quarter" idx="18"/>
          </p:nvPr>
        </p:nvSpPr>
        <p:spPr>
          <a:xfrm>
            <a:off x="548639" y="1350963"/>
            <a:ext cx="5438027" cy="2172202"/>
          </a:xfrm>
        </p:spPr>
        <p:txBody>
          <a:bodyPr/>
          <a:lstStyle/>
          <a:p>
            <a:endParaRPr lang="en-US"/>
          </a:p>
        </p:txBody>
      </p:sp>
      <p:sp>
        <p:nvSpPr>
          <p:cNvPr id="15" name="Content Placeholder 2">
            <a:extLst>
              <a:ext uri="{FF2B5EF4-FFF2-40B4-BE49-F238E27FC236}">
                <a16:creationId xmlns:a16="http://schemas.microsoft.com/office/drawing/2014/main" id="{94E44C07-433A-5D4D-83FC-CD34C7CB9594}"/>
              </a:ext>
            </a:extLst>
          </p:cNvPr>
          <p:cNvSpPr>
            <a:spLocks noGrp="1"/>
          </p:cNvSpPr>
          <p:nvPr>
            <p:ph sz="half" idx="19"/>
          </p:nvPr>
        </p:nvSpPr>
        <p:spPr>
          <a:xfrm>
            <a:off x="6157060" y="4045760"/>
            <a:ext cx="5569226" cy="2045552"/>
          </a:xfrm>
        </p:spPr>
        <p:txBody>
          <a:bodyPr/>
          <a:lstStyle>
            <a:lvl1pPr>
              <a:defRPr sz="200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Text Placeholder 2">
            <a:extLst>
              <a:ext uri="{FF2B5EF4-FFF2-40B4-BE49-F238E27FC236}">
                <a16:creationId xmlns:a16="http://schemas.microsoft.com/office/drawing/2014/main" id="{AA34598B-B7DC-D94F-AE1F-9F8E4E1A6799}"/>
              </a:ext>
            </a:extLst>
          </p:cNvPr>
          <p:cNvSpPr>
            <a:spLocks noGrp="1"/>
          </p:cNvSpPr>
          <p:nvPr>
            <p:ph type="body" idx="20"/>
          </p:nvPr>
        </p:nvSpPr>
        <p:spPr>
          <a:xfrm>
            <a:off x="6157060" y="3593292"/>
            <a:ext cx="5569225" cy="452467"/>
          </a:xfrm>
        </p:spPr>
        <p:txBody>
          <a:bodyPr anchor="t"/>
          <a:lstStyle>
            <a:lvl1pPr marL="0" indent="0">
              <a:buNone/>
              <a:defRPr sz="2400" b="1">
                <a:solidFill>
                  <a:srgbClr val="835C2F"/>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a:t>
            </a:r>
          </a:p>
        </p:txBody>
      </p:sp>
      <p:sp>
        <p:nvSpPr>
          <p:cNvPr id="17" name="Picture Placeholder 7">
            <a:extLst>
              <a:ext uri="{FF2B5EF4-FFF2-40B4-BE49-F238E27FC236}">
                <a16:creationId xmlns:a16="http://schemas.microsoft.com/office/drawing/2014/main" id="{8BD40B08-7B02-7045-914E-CEC0A46E9416}"/>
              </a:ext>
            </a:extLst>
          </p:cNvPr>
          <p:cNvSpPr>
            <a:spLocks noGrp="1"/>
          </p:cNvSpPr>
          <p:nvPr>
            <p:ph type="pic" sz="quarter" idx="21"/>
          </p:nvPr>
        </p:nvSpPr>
        <p:spPr>
          <a:xfrm>
            <a:off x="6288257" y="1350963"/>
            <a:ext cx="5438027" cy="2172202"/>
          </a:xfrm>
        </p:spPr>
        <p:txBody>
          <a:bodyPr/>
          <a:lstStyle/>
          <a:p>
            <a:endParaRPr lang="en-US"/>
          </a:p>
        </p:txBody>
      </p:sp>
    </p:spTree>
    <p:extLst>
      <p:ext uri="{BB962C8B-B14F-4D97-AF65-F5344CB8AC3E}">
        <p14:creationId xmlns:p14="http://schemas.microsoft.com/office/powerpoint/2010/main" val="299351769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3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996B73-F813-5244-B243-F2C7FADD9346}"/>
              </a:ext>
            </a:extLst>
          </p:cNvPr>
          <p:cNvSpPr>
            <a:spLocks noGrp="1"/>
          </p:cNvSpPr>
          <p:nvPr>
            <p:ph type="title"/>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7A080F57-0EC6-C14C-A4A6-4FA91DB3718E}"/>
              </a:ext>
            </a:extLst>
          </p:cNvPr>
          <p:cNvSpPr>
            <a:spLocks noGrp="1"/>
          </p:cNvSpPr>
          <p:nvPr>
            <p:ph sz="half" idx="1"/>
          </p:nvPr>
        </p:nvSpPr>
        <p:spPr>
          <a:xfrm>
            <a:off x="417442" y="2133600"/>
            <a:ext cx="3622553" cy="4043363"/>
          </a:xfrm>
        </p:spPr>
        <p:txBody>
          <a:bodyPr/>
          <a:lstStyle>
            <a:lvl1pPr>
              <a:defRPr sz="200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E19A72F9-DEA9-DB4F-BD68-9333D4954445}"/>
              </a:ext>
            </a:extLst>
          </p:cNvPr>
          <p:cNvSpPr>
            <a:spLocks noGrp="1"/>
          </p:cNvSpPr>
          <p:nvPr>
            <p:ph sz="half" idx="2"/>
          </p:nvPr>
        </p:nvSpPr>
        <p:spPr>
          <a:xfrm>
            <a:off x="4243310" y="2133600"/>
            <a:ext cx="3622553" cy="404336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6">
            <a:extLst>
              <a:ext uri="{FF2B5EF4-FFF2-40B4-BE49-F238E27FC236}">
                <a16:creationId xmlns:a16="http://schemas.microsoft.com/office/drawing/2014/main" id="{516BC75A-BF57-4E46-99AA-445FFBB3E852}"/>
              </a:ext>
            </a:extLst>
          </p:cNvPr>
          <p:cNvSpPr>
            <a:spLocks noGrp="1"/>
          </p:cNvSpPr>
          <p:nvPr>
            <p:ph type="sldNum" sz="quarter" idx="12"/>
          </p:nvPr>
        </p:nvSpPr>
        <p:spPr/>
        <p:txBody>
          <a:bodyPr/>
          <a:lstStyle/>
          <a:p>
            <a:fld id="{F32B1D3B-AE3D-1E40-A0D2-3E32FC67085E}" type="slidenum">
              <a:rPr lang="en-US" smtClean="0"/>
              <a:t>‹#›</a:t>
            </a:fld>
            <a:endParaRPr lang="en-US"/>
          </a:p>
        </p:txBody>
      </p:sp>
      <p:sp>
        <p:nvSpPr>
          <p:cNvPr id="6" name="Content Placeholder 3">
            <a:extLst>
              <a:ext uri="{FF2B5EF4-FFF2-40B4-BE49-F238E27FC236}">
                <a16:creationId xmlns:a16="http://schemas.microsoft.com/office/drawing/2014/main" id="{DAB26F40-30EA-B048-873B-5AF5E67AE083}"/>
              </a:ext>
            </a:extLst>
          </p:cNvPr>
          <p:cNvSpPr>
            <a:spLocks noGrp="1"/>
          </p:cNvSpPr>
          <p:nvPr>
            <p:ph sz="half" idx="13"/>
          </p:nvPr>
        </p:nvSpPr>
        <p:spPr>
          <a:xfrm>
            <a:off x="8069179" y="2133600"/>
            <a:ext cx="3622553" cy="40433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2">
            <a:extLst>
              <a:ext uri="{FF2B5EF4-FFF2-40B4-BE49-F238E27FC236}">
                <a16:creationId xmlns:a16="http://schemas.microsoft.com/office/drawing/2014/main" id="{2F71F7E8-92C5-B745-9CE9-364FDA20B9BB}"/>
              </a:ext>
            </a:extLst>
          </p:cNvPr>
          <p:cNvSpPr>
            <a:spLocks noGrp="1"/>
          </p:cNvSpPr>
          <p:nvPr>
            <p:ph type="body" idx="15"/>
          </p:nvPr>
        </p:nvSpPr>
        <p:spPr>
          <a:xfrm>
            <a:off x="417443" y="1460739"/>
            <a:ext cx="3622552" cy="666474"/>
          </a:xfrm>
        </p:spPr>
        <p:txBody>
          <a:bodyPr anchor="b"/>
          <a:lstStyle>
            <a:lvl1pPr marL="0" indent="0">
              <a:buNone/>
              <a:defRPr sz="2400" b="1">
                <a:solidFill>
                  <a:srgbClr val="835C2F"/>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0" name="Text Placeholder 2">
            <a:extLst>
              <a:ext uri="{FF2B5EF4-FFF2-40B4-BE49-F238E27FC236}">
                <a16:creationId xmlns:a16="http://schemas.microsoft.com/office/drawing/2014/main" id="{378D77B0-6080-6A4C-B8DC-104C1EB31FDC}"/>
              </a:ext>
            </a:extLst>
          </p:cNvPr>
          <p:cNvSpPr>
            <a:spLocks noGrp="1"/>
          </p:cNvSpPr>
          <p:nvPr>
            <p:ph type="body" idx="16"/>
          </p:nvPr>
        </p:nvSpPr>
        <p:spPr>
          <a:xfrm>
            <a:off x="4235463" y="1460739"/>
            <a:ext cx="3630399" cy="666474"/>
          </a:xfrm>
        </p:spPr>
        <p:txBody>
          <a:bodyPr anchor="b"/>
          <a:lstStyle>
            <a:lvl1pPr marL="0" indent="0">
              <a:buNone/>
              <a:defRPr sz="2400" b="1">
                <a:solidFill>
                  <a:srgbClr val="835C2F"/>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1" name="Text Placeholder 2">
            <a:extLst>
              <a:ext uri="{FF2B5EF4-FFF2-40B4-BE49-F238E27FC236}">
                <a16:creationId xmlns:a16="http://schemas.microsoft.com/office/drawing/2014/main" id="{9E43E22C-1209-AD4D-9698-8E40658BBB3D}"/>
              </a:ext>
            </a:extLst>
          </p:cNvPr>
          <p:cNvSpPr>
            <a:spLocks noGrp="1"/>
          </p:cNvSpPr>
          <p:nvPr>
            <p:ph type="body" idx="17"/>
          </p:nvPr>
        </p:nvSpPr>
        <p:spPr>
          <a:xfrm>
            <a:off x="8053484" y="1460739"/>
            <a:ext cx="3687942" cy="666474"/>
          </a:xfrm>
        </p:spPr>
        <p:txBody>
          <a:bodyPr anchor="b"/>
          <a:lstStyle>
            <a:lvl1pPr marL="0" indent="0">
              <a:buNone/>
              <a:defRPr sz="2400" b="1">
                <a:solidFill>
                  <a:srgbClr val="835C2F"/>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Tree>
    <p:extLst>
      <p:ext uri="{BB962C8B-B14F-4D97-AF65-F5344CB8AC3E}">
        <p14:creationId xmlns:p14="http://schemas.microsoft.com/office/powerpoint/2010/main" val="24573407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ext Layout 02">
    <p:spTree>
      <p:nvGrpSpPr>
        <p:cNvPr id="1" name=""/>
        <p:cNvGrpSpPr/>
        <p:nvPr/>
      </p:nvGrpSpPr>
      <p:grpSpPr>
        <a:xfrm>
          <a:off x="0" y="0"/>
          <a:ext cx="0" cy="0"/>
          <a:chOff x="0" y="0"/>
          <a:chExt cx="0" cy="0"/>
        </a:xfrm>
      </p:grpSpPr>
      <p:sp>
        <p:nvSpPr>
          <p:cNvPr id="35" name="Right Triangle 34">
            <a:extLst>
              <a:ext uri="{FF2B5EF4-FFF2-40B4-BE49-F238E27FC236}">
                <a16:creationId xmlns:a16="http://schemas.microsoft.com/office/drawing/2014/main" id="{805F1696-7D6B-4055-94C3-E4C179F63596}"/>
              </a:ext>
            </a:extLst>
          </p:cNvPr>
          <p:cNvSpPr/>
          <p:nvPr userDrawn="1"/>
        </p:nvSpPr>
        <p:spPr>
          <a:xfrm flipH="1" flipV="1">
            <a:off x="1839686" y="-6"/>
            <a:ext cx="10352314" cy="5638806"/>
          </a:xfrm>
          <a:prstGeom prst="r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18" name="Picture Placeholder 17">
            <a:extLst>
              <a:ext uri="{FF2B5EF4-FFF2-40B4-BE49-F238E27FC236}">
                <a16:creationId xmlns:a16="http://schemas.microsoft.com/office/drawing/2014/main" id="{8B9EC3A9-7039-403A-9414-429521308AE7}"/>
              </a:ext>
            </a:extLst>
          </p:cNvPr>
          <p:cNvSpPr>
            <a:spLocks noGrp="1"/>
          </p:cNvSpPr>
          <p:nvPr>
            <p:ph type="pic" sz="quarter" idx="14"/>
          </p:nvPr>
        </p:nvSpPr>
        <p:spPr>
          <a:xfrm>
            <a:off x="6170177" y="1435100"/>
            <a:ext cx="6021821" cy="5422900"/>
          </a:xfrm>
          <a:custGeom>
            <a:avLst/>
            <a:gdLst>
              <a:gd name="connsiteX0" fmla="*/ 6021821 w 6021821"/>
              <a:gd name="connsiteY0" fmla="*/ 0 h 5422900"/>
              <a:gd name="connsiteX1" fmla="*/ 6021821 w 6021821"/>
              <a:gd name="connsiteY1" fmla="*/ 5422900 h 5422900"/>
              <a:gd name="connsiteX2" fmla="*/ 0 w 6021821"/>
              <a:gd name="connsiteY2" fmla="*/ 5422900 h 5422900"/>
            </a:gdLst>
            <a:ahLst/>
            <a:cxnLst>
              <a:cxn ang="0">
                <a:pos x="connsiteX0" y="connsiteY0"/>
              </a:cxn>
              <a:cxn ang="0">
                <a:pos x="connsiteX1" y="connsiteY1"/>
              </a:cxn>
              <a:cxn ang="0">
                <a:pos x="connsiteX2" y="connsiteY2"/>
              </a:cxn>
            </a:cxnLst>
            <a:rect l="l" t="t" r="r" b="b"/>
            <a:pathLst>
              <a:path w="6021821" h="5422900">
                <a:moveTo>
                  <a:pt x="6021821" y="0"/>
                </a:moveTo>
                <a:lnTo>
                  <a:pt x="6021821" y="5422900"/>
                </a:lnTo>
                <a:lnTo>
                  <a:pt x="0" y="5422900"/>
                </a:lnTo>
                <a:close/>
              </a:path>
            </a:pathLst>
          </a:custGeom>
          <a:solidFill>
            <a:schemeClr val="bg1">
              <a:lumMod val="85000"/>
            </a:schemeClr>
          </a:solidFill>
        </p:spPr>
        <p:txBody>
          <a:bodyPr wrap="square" rIns="457200" anchor="ctr">
            <a:noAutofit/>
          </a:bodyPr>
          <a:lstStyle>
            <a:lvl1pPr marL="0" indent="0" algn="r">
              <a:buNone/>
              <a:defRPr>
                <a:solidFill>
                  <a:schemeClr val="tx1"/>
                </a:solidFill>
              </a:defRPr>
            </a:lvl1pPr>
          </a:lstStyle>
          <a:p>
            <a:r>
              <a:rPr lang="en-US"/>
              <a:t>Click icon to add picture</a:t>
            </a:r>
            <a:endParaRPr lang="en-IN" dirty="0"/>
          </a:p>
        </p:txBody>
      </p:sp>
      <p:sp>
        <p:nvSpPr>
          <p:cNvPr id="3" name="Content Placeholder 2" title="Bullet Points">
            <a:extLst>
              <a:ext uri="{FF2B5EF4-FFF2-40B4-BE49-F238E27FC236}">
                <a16:creationId xmlns:a16="http://schemas.microsoft.com/office/drawing/2014/main" id="{BFD7EA17-BE66-4636-9684-F93562587911}"/>
              </a:ext>
            </a:extLst>
          </p:cNvPr>
          <p:cNvSpPr>
            <a:spLocks noGrp="1"/>
          </p:cNvSpPr>
          <p:nvPr>
            <p:ph idx="1"/>
          </p:nvPr>
        </p:nvSpPr>
        <p:spPr>
          <a:xfrm>
            <a:off x="531378" y="3129540"/>
            <a:ext cx="4942829" cy="2958275"/>
          </a:xfrm>
          <a:prstGeom prst="rect">
            <a:avLst/>
          </a:prstGeom>
        </p:spPr>
        <p:txBody>
          <a:bodyPr>
            <a:normAutofit/>
          </a:bodyPr>
          <a:lstStyle>
            <a:lvl1pPr>
              <a:buClr>
                <a:schemeClr val="accent2"/>
              </a:buClr>
              <a:defRPr sz="2400">
                <a:solidFill>
                  <a:schemeClr val="tx1"/>
                </a:solidFill>
              </a:defRPr>
            </a:lvl1pPr>
            <a:lvl2pPr>
              <a:buClr>
                <a:schemeClr val="accent2"/>
              </a:buClr>
              <a:defRPr sz="2000">
                <a:solidFill>
                  <a:schemeClr val="tx1"/>
                </a:solidFill>
              </a:defRPr>
            </a:lvl2pPr>
            <a:lvl3pPr>
              <a:buClr>
                <a:schemeClr val="accent2"/>
              </a:buClr>
              <a:defRPr sz="1800">
                <a:solidFill>
                  <a:schemeClr val="tx1"/>
                </a:solidFill>
              </a:defRPr>
            </a:lvl3pPr>
            <a:lvl4pPr>
              <a:buClr>
                <a:schemeClr val="accent2"/>
              </a:buClr>
              <a:defRPr sz="1600">
                <a:solidFill>
                  <a:schemeClr val="tx1"/>
                </a:solidFill>
              </a:defRPr>
            </a:lvl4pPr>
            <a:lvl5pPr>
              <a:buClr>
                <a:schemeClr val="accent2"/>
              </a:buClr>
              <a:defRPr sz="1600">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dirty="0"/>
          </a:p>
        </p:txBody>
      </p:sp>
      <p:sp>
        <p:nvSpPr>
          <p:cNvPr id="25" name="Parallelogram 24">
            <a:extLst>
              <a:ext uri="{FF2B5EF4-FFF2-40B4-BE49-F238E27FC236}">
                <a16:creationId xmlns:a16="http://schemas.microsoft.com/office/drawing/2014/main" id="{18C08F43-D42B-4CF1-912F-BC83D72AB415}"/>
              </a:ext>
            </a:extLst>
          </p:cNvPr>
          <p:cNvSpPr/>
          <p:nvPr userDrawn="1"/>
        </p:nvSpPr>
        <p:spPr>
          <a:xfrm flipH="1">
            <a:off x="2978150" y="-5"/>
            <a:ext cx="4121150" cy="1308105"/>
          </a:xfrm>
          <a:prstGeom prst="parallelogram">
            <a:avLst>
              <a:gd name="adj" fmla="val 18638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IN" dirty="0"/>
          </a:p>
        </p:txBody>
      </p:sp>
      <p:cxnSp>
        <p:nvCxnSpPr>
          <p:cNvPr id="34" name="Straight Connector 33">
            <a:extLst>
              <a:ext uri="{FF2B5EF4-FFF2-40B4-BE49-F238E27FC236}">
                <a16:creationId xmlns:a16="http://schemas.microsoft.com/office/drawing/2014/main" id="{1411C731-2333-41B0-927A-0A48EEC79964}"/>
              </a:ext>
            </a:extLst>
          </p:cNvPr>
          <p:cNvCxnSpPr>
            <a:cxnSpLocks/>
          </p:cNvCxnSpPr>
          <p:nvPr userDrawn="1"/>
        </p:nvCxnSpPr>
        <p:spPr>
          <a:xfrm flipV="1">
            <a:off x="10352314" y="1185452"/>
            <a:ext cx="1839685" cy="1633948"/>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5" name="Text Placeholder 4" title="Subtitle">
            <a:extLst>
              <a:ext uri="{FF2B5EF4-FFF2-40B4-BE49-F238E27FC236}">
                <a16:creationId xmlns:a16="http://schemas.microsoft.com/office/drawing/2014/main" id="{D71EE635-EA0C-4139-8160-AE1EAD13AAEB}"/>
              </a:ext>
            </a:extLst>
          </p:cNvPr>
          <p:cNvSpPr>
            <a:spLocks noGrp="1"/>
          </p:cNvSpPr>
          <p:nvPr userDrawn="1">
            <p:ph type="body" sz="quarter" idx="13" hasCustomPrompt="1"/>
          </p:nvPr>
        </p:nvSpPr>
        <p:spPr>
          <a:xfrm>
            <a:off x="531379" y="2496102"/>
            <a:ext cx="7342621" cy="608895"/>
          </a:xfrm>
          <a:prstGeom prst="rect">
            <a:avLst/>
          </a:prstGeom>
        </p:spPr>
        <p:txBody>
          <a:bodyPr/>
          <a:lstStyle>
            <a:lvl1pPr marL="0" indent="0">
              <a:buNone/>
              <a:defRPr sz="2000" spc="300">
                <a:solidFill>
                  <a:schemeClr val="bg2">
                    <a:lumMod val="50000"/>
                  </a:schemeClr>
                </a:solidFill>
              </a:defRPr>
            </a:lvl1pPr>
            <a:lvl2pPr marL="457200" indent="0">
              <a:buNone/>
              <a:defRPr/>
            </a:lvl2pPr>
          </a:lstStyle>
          <a:p>
            <a:pPr lvl="0"/>
            <a:r>
              <a:rPr lang="en-US" dirty="0"/>
              <a:t>CLICK TO SUBTITLE STYLE</a:t>
            </a:r>
          </a:p>
        </p:txBody>
      </p:sp>
      <p:sp>
        <p:nvSpPr>
          <p:cNvPr id="19" name="Title 1" title="Title ">
            <a:extLst>
              <a:ext uri="{FF2B5EF4-FFF2-40B4-BE49-F238E27FC236}">
                <a16:creationId xmlns:a16="http://schemas.microsoft.com/office/drawing/2014/main" id="{2DB9D671-9FC8-4306-96B7-D9D585694B83}"/>
              </a:ext>
            </a:extLst>
          </p:cNvPr>
          <p:cNvSpPr>
            <a:spLocks noGrp="1"/>
          </p:cNvSpPr>
          <p:nvPr>
            <p:ph type="title" hasCustomPrompt="1"/>
          </p:nvPr>
        </p:nvSpPr>
        <p:spPr>
          <a:xfrm>
            <a:off x="531378" y="1241109"/>
            <a:ext cx="7342622" cy="1215566"/>
          </a:xfrm>
          <a:prstGeom prst="rect">
            <a:avLst/>
          </a:prstGeom>
        </p:spPr>
        <p:txBody>
          <a:bodyPr anchor="b">
            <a:normAutofit/>
          </a:bodyPr>
          <a:lstStyle>
            <a:lvl1pPr>
              <a:defRPr sz="4400" b="1">
                <a:solidFill>
                  <a:schemeClr val="accent1"/>
                </a:solidFill>
              </a:defRPr>
            </a:lvl1pPr>
          </a:lstStyle>
          <a:p>
            <a:r>
              <a:rPr lang="en-US" dirty="0"/>
              <a:t>Click to Edit </a:t>
            </a:r>
            <a:br>
              <a:rPr lang="en-US" dirty="0"/>
            </a:br>
            <a:r>
              <a:rPr lang="en-US" dirty="0"/>
              <a:t>Master Title Style </a:t>
            </a:r>
            <a:endParaRPr lang="en-IN" dirty="0"/>
          </a:p>
        </p:txBody>
      </p:sp>
      <p:sp>
        <p:nvSpPr>
          <p:cNvPr id="2" name="Footer Placeholder 1">
            <a:extLst>
              <a:ext uri="{FF2B5EF4-FFF2-40B4-BE49-F238E27FC236}">
                <a16:creationId xmlns:a16="http://schemas.microsoft.com/office/drawing/2014/main" id="{6E55A0B9-F639-8643-9C4D-B93B8EE21A79}"/>
              </a:ext>
            </a:extLst>
          </p:cNvPr>
          <p:cNvSpPr>
            <a:spLocks noGrp="1"/>
          </p:cNvSpPr>
          <p:nvPr>
            <p:ph type="ftr" sz="quarter" idx="15"/>
          </p:nvPr>
        </p:nvSpPr>
        <p:spPr/>
        <p:txBody>
          <a:bodyPr/>
          <a:lstStyle/>
          <a:p>
            <a:r>
              <a:rPr lang="en-IN" dirty="0"/>
              <a:t>Add a footer</a:t>
            </a:r>
          </a:p>
        </p:txBody>
      </p:sp>
      <p:sp>
        <p:nvSpPr>
          <p:cNvPr id="4" name="Slide Number Placeholder 3">
            <a:extLst>
              <a:ext uri="{FF2B5EF4-FFF2-40B4-BE49-F238E27FC236}">
                <a16:creationId xmlns:a16="http://schemas.microsoft.com/office/drawing/2014/main" id="{D0C29282-8AC7-494D-9A8E-A26C7F69948F}"/>
              </a:ext>
            </a:extLst>
          </p:cNvPr>
          <p:cNvSpPr>
            <a:spLocks noGrp="1"/>
          </p:cNvSpPr>
          <p:nvPr>
            <p:ph type="sldNum" sz="quarter" idx="16"/>
          </p:nvPr>
        </p:nvSpPr>
        <p:spPr/>
        <p:txBody>
          <a:bodyPr/>
          <a:lstStyle/>
          <a:p>
            <a:fld id="{8699F50C-BE38-4BD0-BA84-9B090E1F2B9B}" type="slidenum">
              <a:rPr lang="en-IN" smtClean="0"/>
              <a:t>‹#›</a:t>
            </a:fld>
            <a:endParaRPr lang="en-IN" dirty="0"/>
          </a:p>
        </p:txBody>
      </p:sp>
      <p:sp>
        <p:nvSpPr>
          <p:cNvPr id="15" name="TextBox 14">
            <a:extLst>
              <a:ext uri="{FF2B5EF4-FFF2-40B4-BE49-F238E27FC236}">
                <a16:creationId xmlns:a16="http://schemas.microsoft.com/office/drawing/2014/main" id="{5E24A5A7-66A2-7F43-9A7A-5E13F74F8C0E}"/>
              </a:ext>
            </a:extLst>
          </p:cNvPr>
          <p:cNvSpPr txBox="1"/>
          <p:nvPr userDrawn="1"/>
        </p:nvSpPr>
        <p:spPr>
          <a:xfrm>
            <a:off x="11072378" y="235732"/>
            <a:ext cx="814647" cy="615553"/>
          </a:xfrm>
          <a:prstGeom prst="rect">
            <a:avLst/>
          </a:prstGeom>
          <a:noFill/>
        </p:spPr>
        <p:txBody>
          <a:bodyPr wrap="none" rtlCol="0">
            <a:spAutoFit/>
          </a:bodyPr>
          <a:lstStyle/>
          <a:p>
            <a:r>
              <a:rPr lang="en-US" sz="3400" b="1" dirty="0">
                <a:solidFill>
                  <a:schemeClr val="bg1"/>
                </a:solidFill>
                <a:latin typeface="Arial Black" panose="020B0A04020102020204" pitchFamily="34" charset="0"/>
              </a:rPr>
              <a:t>FR</a:t>
            </a:r>
            <a:endParaRPr lang="en-IN" sz="3400" b="1" dirty="0">
              <a:solidFill>
                <a:schemeClr val="bg1"/>
              </a:solidFill>
              <a:latin typeface="Arial Black" panose="020B0A04020102020204" pitchFamily="34" charset="0"/>
            </a:endParaRPr>
          </a:p>
        </p:txBody>
      </p:sp>
    </p:spTree>
    <p:extLst>
      <p:ext uri="{BB962C8B-B14F-4D97-AF65-F5344CB8AC3E}">
        <p14:creationId xmlns:p14="http://schemas.microsoft.com/office/powerpoint/2010/main" val="4283110927"/>
      </p:ext>
    </p:extLst>
  </p:cSld>
  <p:clrMapOvr>
    <a:masterClrMapping/>
  </p:clrMapOvr>
  <p:extLst>
    <p:ext uri="{DCECCB84-F9BA-43D5-87BE-67443E8EF086}">
      <p15:sldGuideLst xmlns:p15="http://schemas.microsoft.com/office/powerpoint/2012/main">
        <p15:guide id="1" orient="horz" pos="142">
          <p15:clr>
            <a:srgbClr val="FBAE40"/>
          </p15:clr>
        </p15:guide>
        <p15:guide id="2" pos="3840">
          <p15:clr>
            <a:srgbClr val="FBAE40"/>
          </p15:clr>
        </p15:guide>
        <p15:guide id="3" pos="415">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4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996B73-F813-5244-B243-F2C7FADD9346}"/>
              </a:ext>
            </a:extLst>
          </p:cNvPr>
          <p:cNvSpPr>
            <a:spLocks noGrp="1"/>
          </p:cNvSpPr>
          <p:nvPr>
            <p:ph type="title"/>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7A080F57-0EC6-C14C-A4A6-4FA91DB3718E}"/>
              </a:ext>
            </a:extLst>
          </p:cNvPr>
          <p:cNvSpPr>
            <a:spLocks noGrp="1"/>
          </p:cNvSpPr>
          <p:nvPr>
            <p:ph sz="half" idx="1"/>
          </p:nvPr>
        </p:nvSpPr>
        <p:spPr>
          <a:xfrm>
            <a:off x="417442" y="3643532"/>
            <a:ext cx="3622553" cy="2518117"/>
          </a:xfrm>
        </p:spPr>
        <p:txBody>
          <a:bodyPr/>
          <a:lstStyle>
            <a:lvl1pPr>
              <a:defRPr sz="200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E19A72F9-DEA9-DB4F-BD68-9333D4954445}"/>
              </a:ext>
            </a:extLst>
          </p:cNvPr>
          <p:cNvSpPr>
            <a:spLocks noGrp="1"/>
          </p:cNvSpPr>
          <p:nvPr>
            <p:ph sz="half" idx="2"/>
          </p:nvPr>
        </p:nvSpPr>
        <p:spPr>
          <a:xfrm>
            <a:off x="4243310" y="3643532"/>
            <a:ext cx="3622553" cy="2518117"/>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6">
            <a:extLst>
              <a:ext uri="{FF2B5EF4-FFF2-40B4-BE49-F238E27FC236}">
                <a16:creationId xmlns:a16="http://schemas.microsoft.com/office/drawing/2014/main" id="{516BC75A-BF57-4E46-99AA-445FFBB3E852}"/>
              </a:ext>
            </a:extLst>
          </p:cNvPr>
          <p:cNvSpPr>
            <a:spLocks noGrp="1"/>
          </p:cNvSpPr>
          <p:nvPr>
            <p:ph type="sldNum" sz="quarter" idx="12"/>
          </p:nvPr>
        </p:nvSpPr>
        <p:spPr/>
        <p:txBody>
          <a:bodyPr/>
          <a:lstStyle/>
          <a:p>
            <a:fld id="{F32B1D3B-AE3D-1E40-A0D2-3E32FC67085E}" type="slidenum">
              <a:rPr lang="en-US" smtClean="0"/>
              <a:t>‹#›</a:t>
            </a:fld>
            <a:endParaRPr lang="en-US"/>
          </a:p>
        </p:txBody>
      </p:sp>
      <p:sp>
        <p:nvSpPr>
          <p:cNvPr id="6" name="Content Placeholder 3">
            <a:extLst>
              <a:ext uri="{FF2B5EF4-FFF2-40B4-BE49-F238E27FC236}">
                <a16:creationId xmlns:a16="http://schemas.microsoft.com/office/drawing/2014/main" id="{DAB26F40-30EA-B048-873B-5AF5E67AE083}"/>
              </a:ext>
            </a:extLst>
          </p:cNvPr>
          <p:cNvSpPr>
            <a:spLocks noGrp="1"/>
          </p:cNvSpPr>
          <p:nvPr>
            <p:ph sz="half" idx="13"/>
          </p:nvPr>
        </p:nvSpPr>
        <p:spPr>
          <a:xfrm>
            <a:off x="8069179" y="3643532"/>
            <a:ext cx="3622553" cy="251811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2">
            <a:extLst>
              <a:ext uri="{FF2B5EF4-FFF2-40B4-BE49-F238E27FC236}">
                <a16:creationId xmlns:a16="http://schemas.microsoft.com/office/drawing/2014/main" id="{2F71F7E8-92C5-B745-9CE9-364FDA20B9BB}"/>
              </a:ext>
            </a:extLst>
          </p:cNvPr>
          <p:cNvSpPr>
            <a:spLocks noGrp="1"/>
          </p:cNvSpPr>
          <p:nvPr>
            <p:ph type="body" idx="15"/>
          </p:nvPr>
        </p:nvSpPr>
        <p:spPr>
          <a:xfrm>
            <a:off x="417443" y="3191065"/>
            <a:ext cx="3622552" cy="452467"/>
          </a:xfrm>
        </p:spPr>
        <p:txBody>
          <a:bodyPr anchor="t"/>
          <a:lstStyle>
            <a:lvl1pPr marL="0" indent="0">
              <a:buNone/>
              <a:defRPr sz="2400" b="1">
                <a:solidFill>
                  <a:srgbClr val="835C2F"/>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a:t>
            </a:r>
          </a:p>
        </p:txBody>
      </p:sp>
      <p:sp>
        <p:nvSpPr>
          <p:cNvPr id="10" name="Text Placeholder 2">
            <a:extLst>
              <a:ext uri="{FF2B5EF4-FFF2-40B4-BE49-F238E27FC236}">
                <a16:creationId xmlns:a16="http://schemas.microsoft.com/office/drawing/2014/main" id="{378D77B0-6080-6A4C-B8DC-104C1EB31FDC}"/>
              </a:ext>
            </a:extLst>
          </p:cNvPr>
          <p:cNvSpPr>
            <a:spLocks noGrp="1"/>
          </p:cNvSpPr>
          <p:nvPr>
            <p:ph type="body" idx="16"/>
          </p:nvPr>
        </p:nvSpPr>
        <p:spPr>
          <a:xfrm>
            <a:off x="4235463" y="3191065"/>
            <a:ext cx="3630399" cy="452467"/>
          </a:xfrm>
        </p:spPr>
        <p:txBody>
          <a:bodyPr anchor="t"/>
          <a:lstStyle>
            <a:lvl1pPr marL="0" indent="0">
              <a:buNone/>
              <a:defRPr sz="2400" b="1">
                <a:solidFill>
                  <a:srgbClr val="835C2F"/>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a:t>
            </a:r>
          </a:p>
        </p:txBody>
      </p:sp>
      <p:sp>
        <p:nvSpPr>
          <p:cNvPr id="11" name="Text Placeholder 2">
            <a:extLst>
              <a:ext uri="{FF2B5EF4-FFF2-40B4-BE49-F238E27FC236}">
                <a16:creationId xmlns:a16="http://schemas.microsoft.com/office/drawing/2014/main" id="{9E43E22C-1209-AD4D-9698-8E40658BBB3D}"/>
              </a:ext>
            </a:extLst>
          </p:cNvPr>
          <p:cNvSpPr>
            <a:spLocks noGrp="1"/>
          </p:cNvSpPr>
          <p:nvPr>
            <p:ph type="body" idx="17"/>
          </p:nvPr>
        </p:nvSpPr>
        <p:spPr>
          <a:xfrm>
            <a:off x="8053484" y="3191065"/>
            <a:ext cx="3622553" cy="452467"/>
          </a:xfrm>
        </p:spPr>
        <p:txBody>
          <a:bodyPr anchor="t"/>
          <a:lstStyle>
            <a:lvl1pPr marL="0" indent="0">
              <a:buNone/>
              <a:defRPr sz="2400" b="1">
                <a:solidFill>
                  <a:srgbClr val="835C2F"/>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a:t>
            </a:r>
          </a:p>
        </p:txBody>
      </p:sp>
      <p:sp>
        <p:nvSpPr>
          <p:cNvPr id="8" name="Picture Placeholder 7">
            <a:extLst>
              <a:ext uri="{FF2B5EF4-FFF2-40B4-BE49-F238E27FC236}">
                <a16:creationId xmlns:a16="http://schemas.microsoft.com/office/drawing/2014/main" id="{6CFBBF3E-D89A-3146-802A-A98C11A7B597}"/>
              </a:ext>
            </a:extLst>
          </p:cNvPr>
          <p:cNvSpPr>
            <a:spLocks noGrp="1"/>
          </p:cNvSpPr>
          <p:nvPr>
            <p:ph type="pic" sz="quarter" idx="18"/>
          </p:nvPr>
        </p:nvSpPr>
        <p:spPr>
          <a:xfrm>
            <a:off x="548640" y="1350963"/>
            <a:ext cx="3491355" cy="1687512"/>
          </a:xfrm>
        </p:spPr>
        <p:txBody>
          <a:bodyPr/>
          <a:lstStyle/>
          <a:p>
            <a:endParaRPr lang="en-US"/>
          </a:p>
        </p:txBody>
      </p:sp>
      <p:sp>
        <p:nvSpPr>
          <p:cNvPr id="13" name="Picture Placeholder 7">
            <a:extLst>
              <a:ext uri="{FF2B5EF4-FFF2-40B4-BE49-F238E27FC236}">
                <a16:creationId xmlns:a16="http://schemas.microsoft.com/office/drawing/2014/main" id="{FC9494BD-C933-0E45-9869-198FA17F61DE}"/>
              </a:ext>
            </a:extLst>
          </p:cNvPr>
          <p:cNvSpPr>
            <a:spLocks noGrp="1"/>
          </p:cNvSpPr>
          <p:nvPr>
            <p:ph type="pic" sz="quarter" idx="19"/>
          </p:nvPr>
        </p:nvSpPr>
        <p:spPr>
          <a:xfrm>
            <a:off x="4346917" y="1350963"/>
            <a:ext cx="3518945" cy="1687512"/>
          </a:xfrm>
        </p:spPr>
        <p:txBody>
          <a:bodyPr/>
          <a:lstStyle/>
          <a:p>
            <a:endParaRPr lang="en-US"/>
          </a:p>
        </p:txBody>
      </p:sp>
      <p:sp>
        <p:nvSpPr>
          <p:cNvPr id="14" name="Picture Placeholder 7">
            <a:extLst>
              <a:ext uri="{FF2B5EF4-FFF2-40B4-BE49-F238E27FC236}">
                <a16:creationId xmlns:a16="http://schemas.microsoft.com/office/drawing/2014/main" id="{55453E09-D466-D84D-8C7C-057098D6FF0B}"/>
              </a:ext>
            </a:extLst>
          </p:cNvPr>
          <p:cNvSpPr>
            <a:spLocks noGrp="1"/>
          </p:cNvSpPr>
          <p:nvPr>
            <p:ph type="pic" sz="quarter" idx="20"/>
          </p:nvPr>
        </p:nvSpPr>
        <p:spPr>
          <a:xfrm>
            <a:off x="8131127" y="1350963"/>
            <a:ext cx="3544910" cy="1687512"/>
          </a:xfrm>
        </p:spPr>
        <p:txBody>
          <a:bodyPr/>
          <a:lstStyle/>
          <a:p>
            <a:endParaRPr lang="en-US"/>
          </a:p>
        </p:txBody>
      </p:sp>
    </p:spTree>
    <p:extLst>
      <p:ext uri="{BB962C8B-B14F-4D97-AF65-F5344CB8AC3E}">
        <p14:creationId xmlns:p14="http://schemas.microsoft.com/office/powerpoint/2010/main" val="305078831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BFD98D-3ECA-D545-9003-7072FBF5D76B}"/>
              </a:ext>
            </a:extLst>
          </p:cNvPr>
          <p:cNvSpPr>
            <a:spLocks noGrp="1"/>
          </p:cNvSpPr>
          <p:nvPr>
            <p:ph type="title"/>
          </p:nvPr>
        </p:nvSpPr>
        <p:spPr/>
        <p:txBody>
          <a:bodyPr/>
          <a:lstStyle/>
          <a:p>
            <a:r>
              <a:rPr lang="en-US"/>
              <a:t>Click to edit Master title style</a:t>
            </a:r>
          </a:p>
        </p:txBody>
      </p:sp>
      <p:sp>
        <p:nvSpPr>
          <p:cNvPr id="5" name="Slide Number Placeholder 4">
            <a:extLst>
              <a:ext uri="{FF2B5EF4-FFF2-40B4-BE49-F238E27FC236}">
                <a16:creationId xmlns:a16="http://schemas.microsoft.com/office/drawing/2014/main" id="{D7C9F11A-5E6E-B840-A83B-5906090D5649}"/>
              </a:ext>
            </a:extLst>
          </p:cNvPr>
          <p:cNvSpPr>
            <a:spLocks noGrp="1"/>
          </p:cNvSpPr>
          <p:nvPr>
            <p:ph type="sldNum" sz="quarter" idx="12"/>
          </p:nvPr>
        </p:nvSpPr>
        <p:spPr/>
        <p:txBody>
          <a:bodyPr/>
          <a:lstStyle/>
          <a:p>
            <a:fld id="{F32B1D3B-AE3D-1E40-A0D2-3E32FC67085E}" type="slidenum">
              <a:rPr lang="en-US" smtClean="0"/>
              <a:t>‹#›</a:t>
            </a:fld>
            <a:endParaRPr lang="en-US"/>
          </a:p>
        </p:txBody>
      </p:sp>
    </p:spTree>
    <p:extLst>
      <p:ext uri="{BB962C8B-B14F-4D97-AF65-F5344CB8AC3E}">
        <p14:creationId xmlns:p14="http://schemas.microsoft.com/office/powerpoint/2010/main" val="264223300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BFD98D-3ECA-D545-9003-7072FBF5D76B}"/>
              </a:ext>
            </a:extLst>
          </p:cNvPr>
          <p:cNvSpPr>
            <a:spLocks noGrp="1"/>
          </p:cNvSpPr>
          <p:nvPr>
            <p:ph type="title"/>
          </p:nvPr>
        </p:nvSpPr>
        <p:spPr/>
        <p:txBody>
          <a:bodyPr/>
          <a:lstStyle/>
          <a:p>
            <a:r>
              <a:rPr lang="en-US"/>
              <a:t>Click to edit Master title style</a:t>
            </a:r>
          </a:p>
        </p:txBody>
      </p:sp>
      <p:sp>
        <p:nvSpPr>
          <p:cNvPr id="5" name="Slide Number Placeholder 4">
            <a:extLst>
              <a:ext uri="{FF2B5EF4-FFF2-40B4-BE49-F238E27FC236}">
                <a16:creationId xmlns:a16="http://schemas.microsoft.com/office/drawing/2014/main" id="{D7C9F11A-5E6E-B840-A83B-5906090D5649}"/>
              </a:ext>
            </a:extLst>
          </p:cNvPr>
          <p:cNvSpPr>
            <a:spLocks noGrp="1"/>
          </p:cNvSpPr>
          <p:nvPr>
            <p:ph type="sldNum" sz="quarter" idx="12"/>
          </p:nvPr>
        </p:nvSpPr>
        <p:spPr/>
        <p:txBody>
          <a:bodyPr/>
          <a:lstStyle/>
          <a:p>
            <a:fld id="{F32B1D3B-AE3D-1E40-A0D2-3E32FC67085E}" type="slidenum">
              <a:rPr lang="en-US" smtClean="0"/>
              <a:t>‹#›</a:t>
            </a:fld>
            <a:endParaRPr lang="en-US"/>
          </a:p>
        </p:txBody>
      </p:sp>
      <p:sp>
        <p:nvSpPr>
          <p:cNvPr id="7" name="Chart Placeholder 6">
            <a:extLst>
              <a:ext uri="{FF2B5EF4-FFF2-40B4-BE49-F238E27FC236}">
                <a16:creationId xmlns:a16="http://schemas.microsoft.com/office/drawing/2014/main" id="{01B8A4E0-AFEC-F34C-9D86-3A344D3606E5}"/>
              </a:ext>
            </a:extLst>
          </p:cNvPr>
          <p:cNvSpPr>
            <a:spLocks noGrp="1"/>
          </p:cNvSpPr>
          <p:nvPr>
            <p:ph type="chart" sz="quarter" idx="13"/>
          </p:nvPr>
        </p:nvSpPr>
        <p:spPr>
          <a:xfrm>
            <a:off x="417442" y="1448972"/>
            <a:ext cx="11323984" cy="4375053"/>
          </a:xfrm>
        </p:spPr>
        <p:txBody>
          <a:bodyPr/>
          <a:lstStyle/>
          <a:p>
            <a:endParaRPr lang="en-US"/>
          </a:p>
        </p:txBody>
      </p:sp>
    </p:spTree>
    <p:extLst>
      <p:ext uri="{BB962C8B-B14F-4D97-AF65-F5344CB8AC3E}">
        <p14:creationId xmlns:p14="http://schemas.microsoft.com/office/powerpoint/2010/main" val="370078761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BFD98D-3ECA-D545-9003-7072FBF5D76B}"/>
              </a:ext>
            </a:extLst>
          </p:cNvPr>
          <p:cNvSpPr>
            <a:spLocks noGrp="1"/>
          </p:cNvSpPr>
          <p:nvPr>
            <p:ph type="title"/>
          </p:nvPr>
        </p:nvSpPr>
        <p:spPr/>
        <p:txBody>
          <a:bodyPr/>
          <a:lstStyle/>
          <a:p>
            <a:r>
              <a:rPr lang="en-US"/>
              <a:t>Click to edit Master title style</a:t>
            </a:r>
          </a:p>
        </p:txBody>
      </p:sp>
      <p:sp>
        <p:nvSpPr>
          <p:cNvPr id="5" name="Slide Number Placeholder 4">
            <a:extLst>
              <a:ext uri="{FF2B5EF4-FFF2-40B4-BE49-F238E27FC236}">
                <a16:creationId xmlns:a16="http://schemas.microsoft.com/office/drawing/2014/main" id="{D7C9F11A-5E6E-B840-A83B-5906090D5649}"/>
              </a:ext>
            </a:extLst>
          </p:cNvPr>
          <p:cNvSpPr>
            <a:spLocks noGrp="1"/>
          </p:cNvSpPr>
          <p:nvPr>
            <p:ph type="sldNum" sz="quarter" idx="12"/>
          </p:nvPr>
        </p:nvSpPr>
        <p:spPr/>
        <p:txBody>
          <a:bodyPr/>
          <a:lstStyle/>
          <a:p>
            <a:fld id="{F32B1D3B-AE3D-1E40-A0D2-3E32FC67085E}" type="slidenum">
              <a:rPr lang="en-US" smtClean="0"/>
              <a:t>‹#›</a:t>
            </a:fld>
            <a:endParaRPr lang="en-US"/>
          </a:p>
        </p:txBody>
      </p:sp>
      <p:sp>
        <p:nvSpPr>
          <p:cNvPr id="4" name="Table Placeholder 3">
            <a:extLst>
              <a:ext uri="{FF2B5EF4-FFF2-40B4-BE49-F238E27FC236}">
                <a16:creationId xmlns:a16="http://schemas.microsoft.com/office/drawing/2014/main" id="{3C386FF3-6CEE-FB4B-B3C8-C6555AD02EDE}"/>
              </a:ext>
            </a:extLst>
          </p:cNvPr>
          <p:cNvSpPr>
            <a:spLocks noGrp="1"/>
          </p:cNvSpPr>
          <p:nvPr>
            <p:ph type="tbl" sz="quarter" idx="13"/>
          </p:nvPr>
        </p:nvSpPr>
        <p:spPr>
          <a:xfrm>
            <a:off x="417513" y="1420813"/>
            <a:ext cx="11323637" cy="4473550"/>
          </a:xfrm>
        </p:spPr>
        <p:txBody>
          <a:bodyPr/>
          <a:lstStyle/>
          <a:p>
            <a:endParaRPr lang="en-US"/>
          </a:p>
        </p:txBody>
      </p:sp>
    </p:spTree>
    <p:extLst>
      <p:ext uri="{BB962C8B-B14F-4D97-AF65-F5344CB8AC3E}">
        <p14:creationId xmlns:p14="http://schemas.microsoft.com/office/powerpoint/2010/main" val="22839606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AD9970B-5C65-F646-9C04-727974EADD43}"/>
              </a:ext>
            </a:extLst>
          </p:cNvPr>
          <p:cNvSpPr>
            <a:spLocks noGrp="1"/>
          </p:cNvSpPr>
          <p:nvPr>
            <p:ph type="sldNum" sz="quarter" idx="12"/>
          </p:nvPr>
        </p:nvSpPr>
        <p:spPr/>
        <p:txBody>
          <a:bodyPr/>
          <a:lstStyle/>
          <a:p>
            <a:fld id="{F32B1D3B-AE3D-1E40-A0D2-3E32FC67085E}" type="slidenum">
              <a:rPr lang="en-US" smtClean="0"/>
              <a:t>‹#›</a:t>
            </a:fld>
            <a:endParaRPr lang="en-US"/>
          </a:p>
        </p:txBody>
      </p:sp>
    </p:spTree>
    <p:extLst>
      <p:ext uri="{BB962C8B-B14F-4D97-AF65-F5344CB8AC3E}">
        <p14:creationId xmlns:p14="http://schemas.microsoft.com/office/powerpoint/2010/main" val="374352909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grpSp>
        <p:nvGrpSpPr>
          <p:cNvPr id="25" name="Group 24">
            <a:extLst>
              <a:ext uri="{FF2B5EF4-FFF2-40B4-BE49-F238E27FC236}">
                <a16:creationId xmlns:a16="http://schemas.microsoft.com/office/drawing/2014/main" id="{AAB5C279-21F6-0D48-B57E-08F3C254BBC5}"/>
              </a:ext>
            </a:extLst>
          </p:cNvPr>
          <p:cNvGrpSpPr/>
          <p:nvPr userDrawn="1"/>
        </p:nvGrpSpPr>
        <p:grpSpPr>
          <a:xfrm>
            <a:off x="0" y="4568431"/>
            <a:ext cx="6476054" cy="2330702"/>
            <a:chOff x="-3491597" y="4523919"/>
            <a:chExt cx="8838013" cy="2348761"/>
          </a:xfrm>
        </p:grpSpPr>
        <p:sp>
          <p:nvSpPr>
            <p:cNvPr id="26" name="Round Single Corner Rectangle 7">
              <a:extLst>
                <a:ext uri="{FF2B5EF4-FFF2-40B4-BE49-F238E27FC236}">
                  <a16:creationId xmlns:a16="http://schemas.microsoft.com/office/drawing/2014/main" id="{F8801E04-D630-FF4B-9B4F-A0C6727C2223}"/>
                </a:ext>
              </a:extLst>
            </p:cNvPr>
            <p:cNvSpPr/>
            <p:nvPr/>
          </p:nvSpPr>
          <p:spPr>
            <a:xfrm>
              <a:off x="801499" y="4523919"/>
              <a:ext cx="4544917" cy="2348761"/>
            </a:xfrm>
            <a:custGeom>
              <a:avLst/>
              <a:gdLst>
                <a:gd name="connsiteX0" fmla="*/ 0 w 3604591"/>
                <a:gd name="connsiteY0" fmla="*/ 0 h 6858000"/>
                <a:gd name="connsiteX1" fmla="*/ 3003814 w 3604591"/>
                <a:gd name="connsiteY1" fmla="*/ 0 h 6858000"/>
                <a:gd name="connsiteX2" fmla="*/ 3604591 w 3604591"/>
                <a:gd name="connsiteY2" fmla="*/ 600777 h 6858000"/>
                <a:gd name="connsiteX3" fmla="*/ 3604591 w 3604591"/>
                <a:gd name="connsiteY3" fmla="*/ 6858000 h 6858000"/>
                <a:gd name="connsiteX4" fmla="*/ 0 w 3604591"/>
                <a:gd name="connsiteY4" fmla="*/ 6858000 h 6858000"/>
                <a:gd name="connsiteX5" fmla="*/ 0 w 3604591"/>
                <a:gd name="connsiteY5" fmla="*/ 0 h 6858000"/>
                <a:gd name="connsiteX0" fmla="*/ 0 w 8365435"/>
                <a:gd name="connsiteY0" fmla="*/ 0 h 6858000"/>
                <a:gd name="connsiteX1" fmla="*/ 3003814 w 8365435"/>
                <a:gd name="connsiteY1" fmla="*/ 0 h 6858000"/>
                <a:gd name="connsiteX2" fmla="*/ 3604591 w 8365435"/>
                <a:gd name="connsiteY2" fmla="*/ 600777 h 6858000"/>
                <a:gd name="connsiteX3" fmla="*/ 8365435 w 8365435"/>
                <a:gd name="connsiteY3" fmla="*/ 6848061 h 6858000"/>
                <a:gd name="connsiteX4" fmla="*/ 0 w 8365435"/>
                <a:gd name="connsiteY4" fmla="*/ 6858000 h 6858000"/>
                <a:gd name="connsiteX5" fmla="*/ 0 w 8365435"/>
                <a:gd name="connsiteY5" fmla="*/ 0 h 6858000"/>
                <a:gd name="connsiteX0" fmla="*/ 0 w 8365435"/>
                <a:gd name="connsiteY0" fmla="*/ 0 h 6858000"/>
                <a:gd name="connsiteX1" fmla="*/ 3003814 w 8365435"/>
                <a:gd name="connsiteY1" fmla="*/ 0 h 6858000"/>
                <a:gd name="connsiteX2" fmla="*/ 3594652 w 8365435"/>
                <a:gd name="connsiteY2" fmla="*/ 610716 h 6858000"/>
                <a:gd name="connsiteX3" fmla="*/ 8365435 w 8365435"/>
                <a:gd name="connsiteY3" fmla="*/ 6848061 h 6858000"/>
                <a:gd name="connsiteX4" fmla="*/ 0 w 8365435"/>
                <a:gd name="connsiteY4" fmla="*/ 6858000 h 6858000"/>
                <a:gd name="connsiteX5" fmla="*/ 0 w 8365435"/>
                <a:gd name="connsiteY5" fmla="*/ 0 h 6858000"/>
                <a:gd name="connsiteX0" fmla="*/ 0 w 8365435"/>
                <a:gd name="connsiteY0" fmla="*/ 9939 h 6867939"/>
                <a:gd name="connsiteX1" fmla="*/ 2566493 w 8365435"/>
                <a:gd name="connsiteY1" fmla="*/ 0 h 6867939"/>
                <a:gd name="connsiteX2" fmla="*/ 3594652 w 8365435"/>
                <a:gd name="connsiteY2" fmla="*/ 620655 h 6867939"/>
                <a:gd name="connsiteX3" fmla="*/ 8365435 w 8365435"/>
                <a:gd name="connsiteY3" fmla="*/ 6858000 h 6867939"/>
                <a:gd name="connsiteX4" fmla="*/ 0 w 8365435"/>
                <a:gd name="connsiteY4" fmla="*/ 6867939 h 6867939"/>
                <a:gd name="connsiteX5" fmla="*/ 0 w 8365435"/>
                <a:gd name="connsiteY5" fmla="*/ 9939 h 6867939"/>
                <a:gd name="connsiteX0" fmla="*/ 0 w 8365435"/>
                <a:gd name="connsiteY0" fmla="*/ 10740 h 6868740"/>
                <a:gd name="connsiteX1" fmla="*/ 2566493 w 8365435"/>
                <a:gd name="connsiteY1" fmla="*/ 801 h 6868740"/>
                <a:gd name="connsiteX2" fmla="*/ 3594652 w 8365435"/>
                <a:gd name="connsiteY2" fmla="*/ 621456 h 6868740"/>
                <a:gd name="connsiteX3" fmla="*/ 8365435 w 8365435"/>
                <a:gd name="connsiteY3" fmla="*/ 6858801 h 6868740"/>
                <a:gd name="connsiteX4" fmla="*/ 0 w 8365435"/>
                <a:gd name="connsiteY4" fmla="*/ 6868740 h 6868740"/>
                <a:gd name="connsiteX5" fmla="*/ 0 w 8365435"/>
                <a:gd name="connsiteY5" fmla="*/ 10740 h 6868740"/>
                <a:gd name="connsiteX0" fmla="*/ 0 w 8365435"/>
                <a:gd name="connsiteY0" fmla="*/ 19841 h 6877841"/>
                <a:gd name="connsiteX1" fmla="*/ 2566493 w 8365435"/>
                <a:gd name="connsiteY1" fmla="*/ 9902 h 6877841"/>
                <a:gd name="connsiteX2" fmla="*/ 3594652 w 8365435"/>
                <a:gd name="connsiteY2" fmla="*/ 630557 h 6877841"/>
                <a:gd name="connsiteX3" fmla="*/ 8365435 w 8365435"/>
                <a:gd name="connsiteY3" fmla="*/ 6867902 h 6877841"/>
                <a:gd name="connsiteX4" fmla="*/ 0 w 8365435"/>
                <a:gd name="connsiteY4" fmla="*/ 6877841 h 6877841"/>
                <a:gd name="connsiteX5" fmla="*/ 0 w 8365435"/>
                <a:gd name="connsiteY5" fmla="*/ 19841 h 6877841"/>
                <a:gd name="connsiteX0" fmla="*/ 0 w 8365435"/>
                <a:gd name="connsiteY0" fmla="*/ 9939 h 6867939"/>
                <a:gd name="connsiteX1" fmla="*/ 2566493 w 8365435"/>
                <a:gd name="connsiteY1" fmla="*/ 0 h 6867939"/>
                <a:gd name="connsiteX2" fmla="*/ 3733800 w 8365435"/>
                <a:gd name="connsiteY2" fmla="*/ 809499 h 6867939"/>
                <a:gd name="connsiteX3" fmla="*/ 8365435 w 8365435"/>
                <a:gd name="connsiteY3" fmla="*/ 6858000 h 6867939"/>
                <a:gd name="connsiteX4" fmla="*/ 0 w 8365435"/>
                <a:gd name="connsiteY4" fmla="*/ 6867939 h 6867939"/>
                <a:gd name="connsiteX5" fmla="*/ 0 w 8365435"/>
                <a:gd name="connsiteY5" fmla="*/ 9939 h 6867939"/>
                <a:gd name="connsiteX0" fmla="*/ 0 w 8365435"/>
                <a:gd name="connsiteY0" fmla="*/ 19878 h 6877878"/>
                <a:gd name="connsiteX1" fmla="*/ 2337893 w 8365435"/>
                <a:gd name="connsiteY1" fmla="*/ 0 h 6877878"/>
                <a:gd name="connsiteX2" fmla="*/ 3733800 w 8365435"/>
                <a:gd name="connsiteY2" fmla="*/ 819438 h 6877878"/>
                <a:gd name="connsiteX3" fmla="*/ 8365435 w 8365435"/>
                <a:gd name="connsiteY3" fmla="*/ 6867939 h 6877878"/>
                <a:gd name="connsiteX4" fmla="*/ 0 w 8365435"/>
                <a:gd name="connsiteY4" fmla="*/ 6877878 h 6877878"/>
                <a:gd name="connsiteX5" fmla="*/ 0 w 8365435"/>
                <a:gd name="connsiteY5" fmla="*/ 19878 h 6877878"/>
                <a:gd name="connsiteX0" fmla="*/ 0 w 8365435"/>
                <a:gd name="connsiteY0" fmla="*/ 19878 h 6877878"/>
                <a:gd name="connsiteX1" fmla="*/ 2337893 w 8365435"/>
                <a:gd name="connsiteY1" fmla="*/ 0 h 6877878"/>
                <a:gd name="connsiteX2" fmla="*/ 3733800 w 8365435"/>
                <a:gd name="connsiteY2" fmla="*/ 819438 h 6877878"/>
                <a:gd name="connsiteX3" fmla="*/ 8365435 w 8365435"/>
                <a:gd name="connsiteY3" fmla="*/ 6867939 h 6877878"/>
                <a:gd name="connsiteX4" fmla="*/ 0 w 8365435"/>
                <a:gd name="connsiteY4" fmla="*/ 6877878 h 6877878"/>
                <a:gd name="connsiteX5" fmla="*/ 0 w 8365435"/>
                <a:gd name="connsiteY5" fmla="*/ 19878 h 6877878"/>
                <a:gd name="connsiteX0" fmla="*/ 0 w 8365435"/>
                <a:gd name="connsiteY0" fmla="*/ 20705 h 6878705"/>
                <a:gd name="connsiteX1" fmla="*/ 2337893 w 8365435"/>
                <a:gd name="connsiteY1" fmla="*/ 827 h 6878705"/>
                <a:gd name="connsiteX2" fmla="*/ 3733800 w 8365435"/>
                <a:gd name="connsiteY2" fmla="*/ 820265 h 6878705"/>
                <a:gd name="connsiteX3" fmla="*/ 8365435 w 8365435"/>
                <a:gd name="connsiteY3" fmla="*/ 6868766 h 6878705"/>
                <a:gd name="connsiteX4" fmla="*/ 0 w 8365435"/>
                <a:gd name="connsiteY4" fmla="*/ 6878705 h 6878705"/>
                <a:gd name="connsiteX5" fmla="*/ 0 w 8365435"/>
                <a:gd name="connsiteY5" fmla="*/ 20705 h 6878705"/>
                <a:gd name="connsiteX0" fmla="*/ 0 w 8445956"/>
                <a:gd name="connsiteY0" fmla="*/ 1963 h 6878705"/>
                <a:gd name="connsiteX1" fmla="*/ 2418414 w 8445956"/>
                <a:gd name="connsiteY1" fmla="*/ 827 h 6878705"/>
                <a:gd name="connsiteX2" fmla="*/ 3814321 w 8445956"/>
                <a:gd name="connsiteY2" fmla="*/ 820265 h 6878705"/>
                <a:gd name="connsiteX3" fmla="*/ 8445956 w 8445956"/>
                <a:gd name="connsiteY3" fmla="*/ 6868766 h 6878705"/>
                <a:gd name="connsiteX4" fmla="*/ 80521 w 8445956"/>
                <a:gd name="connsiteY4" fmla="*/ 6878705 h 6878705"/>
                <a:gd name="connsiteX5" fmla="*/ 0 w 8445956"/>
                <a:gd name="connsiteY5" fmla="*/ 1963 h 6878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45956" h="6878705">
                  <a:moveTo>
                    <a:pt x="0" y="1963"/>
                  </a:moveTo>
                  <a:lnTo>
                    <a:pt x="2418414" y="827"/>
                  </a:lnTo>
                  <a:cubicBezTo>
                    <a:pt x="3038449" y="827"/>
                    <a:pt x="3088764" y="-58188"/>
                    <a:pt x="3814321" y="820265"/>
                  </a:cubicBezTo>
                  <a:lnTo>
                    <a:pt x="8445956" y="6868766"/>
                  </a:lnTo>
                  <a:lnTo>
                    <a:pt x="80521" y="6878705"/>
                  </a:lnTo>
                  <a:lnTo>
                    <a:pt x="0" y="1963"/>
                  </a:lnTo>
                  <a:close/>
                </a:path>
              </a:pathLst>
            </a:custGeom>
            <a:solidFill>
              <a:srgbClr val="835C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ectangle 26">
              <a:extLst>
                <a:ext uri="{FF2B5EF4-FFF2-40B4-BE49-F238E27FC236}">
                  <a16:creationId xmlns:a16="http://schemas.microsoft.com/office/drawing/2014/main" id="{BD02AB69-5626-CF45-828A-02064344B5BF}"/>
                </a:ext>
              </a:extLst>
            </p:cNvPr>
            <p:cNvSpPr/>
            <p:nvPr/>
          </p:nvSpPr>
          <p:spPr>
            <a:xfrm>
              <a:off x="-3491597" y="4523919"/>
              <a:ext cx="4576703" cy="2338952"/>
            </a:xfrm>
            <a:prstGeom prst="rect">
              <a:avLst/>
            </a:prstGeom>
            <a:solidFill>
              <a:srgbClr val="835C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8" name="Rectangle 17">
            <a:extLst>
              <a:ext uri="{FF2B5EF4-FFF2-40B4-BE49-F238E27FC236}">
                <a16:creationId xmlns:a16="http://schemas.microsoft.com/office/drawing/2014/main" id="{0316694E-1D2B-5541-8CDC-7FDF1292FE65}"/>
              </a:ext>
            </a:extLst>
          </p:cNvPr>
          <p:cNvSpPr/>
          <p:nvPr userDrawn="1"/>
        </p:nvSpPr>
        <p:spPr>
          <a:xfrm flipV="1">
            <a:off x="0" y="6275621"/>
            <a:ext cx="5536096" cy="807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Content Placeholder 2">
            <a:extLst>
              <a:ext uri="{FF2B5EF4-FFF2-40B4-BE49-F238E27FC236}">
                <a16:creationId xmlns:a16="http://schemas.microsoft.com/office/drawing/2014/main" id="{4018844E-9908-B145-94DC-FF52CF4DB48F}"/>
              </a:ext>
            </a:extLst>
          </p:cNvPr>
          <p:cNvSpPr>
            <a:spLocks noGrp="1"/>
          </p:cNvSpPr>
          <p:nvPr>
            <p:ph sz="quarter" idx="14" hasCustomPrompt="1"/>
          </p:nvPr>
        </p:nvSpPr>
        <p:spPr>
          <a:xfrm>
            <a:off x="441541" y="2176238"/>
            <a:ext cx="6024573" cy="2176463"/>
          </a:xfrm>
        </p:spPr>
        <p:txBody>
          <a:bodyPr>
            <a:normAutofit/>
          </a:bodyPr>
          <a:lstStyle>
            <a:lvl1pPr marL="0" indent="0">
              <a:lnSpc>
                <a:spcPct val="100000"/>
              </a:lnSpc>
              <a:spcBef>
                <a:spcPts val="0"/>
              </a:spcBef>
              <a:buNone/>
              <a:defRPr sz="6000" b="1">
                <a:solidFill>
                  <a:srgbClr val="0F1336"/>
                </a:solidFill>
              </a:defRPr>
            </a:lvl1pPr>
          </a:lstStyle>
          <a:p>
            <a:pPr lvl="0"/>
            <a:r>
              <a:rPr lang="en-US" dirty="0"/>
              <a:t>Click to edit Master title</a:t>
            </a:r>
          </a:p>
        </p:txBody>
      </p:sp>
      <p:sp>
        <p:nvSpPr>
          <p:cNvPr id="17" name="Text Placeholder 16">
            <a:extLst>
              <a:ext uri="{FF2B5EF4-FFF2-40B4-BE49-F238E27FC236}">
                <a16:creationId xmlns:a16="http://schemas.microsoft.com/office/drawing/2014/main" id="{4B607139-7814-8949-9637-A5EBF2ED1085}"/>
              </a:ext>
            </a:extLst>
          </p:cNvPr>
          <p:cNvSpPr>
            <a:spLocks noGrp="1"/>
          </p:cNvSpPr>
          <p:nvPr>
            <p:ph type="body" sz="quarter" idx="15"/>
          </p:nvPr>
        </p:nvSpPr>
        <p:spPr>
          <a:xfrm>
            <a:off x="441542" y="4558695"/>
            <a:ext cx="3758984" cy="1422403"/>
          </a:xfrm>
        </p:spPr>
        <p:txBody>
          <a:bodyPr anchor="b">
            <a:noAutofit/>
          </a:bodyPr>
          <a:lstStyle>
            <a:lvl1pPr marL="0" indent="0">
              <a:lnSpc>
                <a:spcPct val="100000"/>
              </a:lnSpc>
              <a:buNone/>
              <a:defRPr sz="2400" b="1">
                <a:solidFill>
                  <a:schemeClr val="bg1"/>
                </a:solidFill>
              </a:defRPr>
            </a:lvl1pPr>
            <a:lvl2pPr marL="0" indent="0">
              <a:lnSpc>
                <a:spcPct val="100000"/>
              </a:lnSpc>
              <a:buNone/>
              <a:defRPr sz="2000">
                <a:solidFill>
                  <a:schemeClr val="bg1"/>
                </a:solidFill>
              </a:defRPr>
            </a:lvl2pPr>
            <a:lvl3pPr marL="914400" indent="0">
              <a:buNone/>
              <a:defRPr sz="2000"/>
            </a:lvl3pPr>
            <a:lvl4pPr marL="1371600" indent="0">
              <a:buNone/>
              <a:defRPr sz="2000"/>
            </a:lvl4pPr>
            <a:lvl5pPr marL="1828800" indent="0">
              <a:buNone/>
              <a:defRPr sz="2000"/>
            </a:lvl5pPr>
          </a:lstStyle>
          <a:p>
            <a:pPr lvl="0"/>
            <a:r>
              <a:rPr lang="en-US" dirty="0"/>
              <a:t>Click to edit Master text styles</a:t>
            </a:r>
          </a:p>
        </p:txBody>
      </p:sp>
      <p:sp>
        <p:nvSpPr>
          <p:cNvPr id="19" name="Round Single Corner Rectangle 7">
            <a:extLst>
              <a:ext uri="{FF2B5EF4-FFF2-40B4-BE49-F238E27FC236}">
                <a16:creationId xmlns:a16="http://schemas.microsoft.com/office/drawing/2014/main" id="{7C288BAB-7F3F-BD4E-AB00-9801D998BD92}"/>
              </a:ext>
            </a:extLst>
          </p:cNvPr>
          <p:cNvSpPr/>
          <p:nvPr userDrawn="1"/>
        </p:nvSpPr>
        <p:spPr>
          <a:xfrm flipH="1">
            <a:off x="4507638" y="-105522"/>
            <a:ext cx="7825491" cy="7083838"/>
          </a:xfrm>
          <a:custGeom>
            <a:avLst/>
            <a:gdLst>
              <a:gd name="connsiteX0" fmla="*/ 0 w 3604591"/>
              <a:gd name="connsiteY0" fmla="*/ 0 h 6858000"/>
              <a:gd name="connsiteX1" fmla="*/ 3003814 w 3604591"/>
              <a:gd name="connsiteY1" fmla="*/ 0 h 6858000"/>
              <a:gd name="connsiteX2" fmla="*/ 3604591 w 3604591"/>
              <a:gd name="connsiteY2" fmla="*/ 600777 h 6858000"/>
              <a:gd name="connsiteX3" fmla="*/ 3604591 w 3604591"/>
              <a:gd name="connsiteY3" fmla="*/ 6858000 h 6858000"/>
              <a:gd name="connsiteX4" fmla="*/ 0 w 3604591"/>
              <a:gd name="connsiteY4" fmla="*/ 6858000 h 6858000"/>
              <a:gd name="connsiteX5" fmla="*/ 0 w 3604591"/>
              <a:gd name="connsiteY5" fmla="*/ 0 h 6858000"/>
              <a:gd name="connsiteX0" fmla="*/ 0 w 8365435"/>
              <a:gd name="connsiteY0" fmla="*/ 0 h 6858000"/>
              <a:gd name="connsiteX1" fmla="*/ 3003814 w 8365435"/>
              <a:gd name="connsiteY1" fmla="*/ 0 h 6858000"/>
              <a:gd name="connsiteX2" fmla="*/ 3604591 w 8365435"/>
              <a:gd name="connsiteY2" fmla="*/ 600777 h 6858000"/>
              <a:gd name="connsiteX3" fmla="*/ 8365435 w 8365435"/>
              <a:gd name="connsiteY3" fmla="*/ 6848061 h 6858000"/>
              <a:gd name="connsiteX4" fmla="*/ 0 w 8365435"/>
              <a:gd name="connsiteY4" fmla="*/ 6858000 h 6858000"/>
              <a:gd name="connsiteX5" fmla="*/ 0 w 8365435"/>
              <a:gd name="connsiteY5" fmla="*/ 0 h 6858000"/>
              <a:gd name="connsiteX0" fmla="*/ 0 w 8365435"/>
              <a:gd name="connsiteY0" fmla="*/ 0 h 6858000"/>
              <a:gd name="connsiteX1" fmla="*/ 3003814 w 8365435"/>
              <a:gd name="connsiteY1" fmla="*/ 0 h 6858000"/>
              <a:gd name="connsiteX2" fmla="*/ 3594652 w 8365435"/>
              <a:gd name="connsiteY2" fmla="*/ 610716 h 6858000"/>
              <a:gd name="connsiteX3" fmla="*/ 8365435 w 8365435"/>
              <a:gd name="connsiteY3" fmla="*/ 6848061 h 6858000"/>
              <a:gd name="connsiteX4" fmla="*/ 0 w 8365435"/>
              <a:gd name="connsiteY4" fmla="*/ 6858000 h 6858000"/>
              <a:gd name="connsiteX5" fmla="*/ 0 w 8365435"/>
              <a:gd name="connsiteY5" fmla="*/ 0 h 6858000"/>
              <a:gd name="connsiteX0" fmla="*/ 0 w 8365435"/>
              <a:gd name="connsiteY0" fmla="*/ 9939 h 6867939"/>
              <a:gd name="connsiteX1" fmla="*/ 2566493 w 8365435"/>
              <a:gd name="connsiteY1" fmla="*/ 0 h 6867939"/>
              <a:gd name="connsiteX2" fmla="*/ 3594652 w 8365435"/>
              <a:gd name="connsiteY2" fmla="*/ 620655 h 6867939"/>
              <a:gd name="connsiteX3" fmla="*/ 8365435 w 8365435"/>
              <a:gd name="connsiteY3" fmla="*/ 6858000 h 6867939"/>
              <a:gd name="connsiteX4" fmla="*/ 0 w 8365435"/>
              <a:gd name="connsiteY4" fmla="*/ 6867939 h 6867939"/>
              <a:gd name="connsiteX5" fmla="*/ 0 w 8365435"/>
              <a:gd name="connsiteY5" fmla="*/ 9939 h 6867939"/>
              <a:gd name="connsiteX0" fmla="*/ 0 w 8365435"/>
              <a:gd name="connsiteY0" fmla="*/ 10740 h 6868740"/>
              <a:gd name="connsiteX1" fmla="*/ 2566493 w 8365435"/>
              <a:gd name="connsiteY1" fmla="*/ 801 h 6868740"/>
              <a:gd name="connsiteX2" fmla="*/ 3594652 w 8365435"/>
              <a:gd name="connsiteY2" fmla="*/ 621456 h 6868740"/>
              <a:gd name="connsiteX3" fmla="*/ 8365435 w 8365435"/>
              <a:gd name="connsiteY3" fmla="*/ 6858801 h 6868740"/>
              <a:gd name="connsiteX4" fmla="*/ 0 w 8365435"/>
              <a:gd name="connsiteY4" fmla="*/ 6868740 h 6868740"/>
              <a:gd name="connsiteX5" fmla="*/ 0 w 8365435"/>
              <a:gd name="connsiteY5" fmla="*/ 10740 h 6868740"/>
              <a:gd name="connsiteX0" fmla="*/ 0 w 8365435"/>
              <a:gd name="connsiteY0" fmla="*/ 19841 h 6877841"/>
              <a:gd name="connsiteX1" fmla="*/ 2566493 w 8365435"/>
              <a:gd name="connsiteY1" fmla="*/ 9902 h 6877841"/>
              <a:gd name="connsiteX2" fmla="*/ 3594652 w 8365435"/>
              <a:gd name="connsiteY2" fmla="*/ 630557 h 6877841"/>
              <a:gd name="connsiteX3" fmla="*/ 8365435 w 8365435"/>
              <a:gd name="connsiteY3" fmla="*/ 6867902 h 6877841"/>
              <a:gd name="connsiteX4" fmla="*/ 0 w 8365435"/>
              <a:gd name="connsiteY4" fmla="*/ 6877841 h 6877841"/>
              <a:gd name="connsiteX5" fmla="*/ 0 w 8365435"/>
              <a:gd name="connsiteY5" fmla="*/ 19841 h 6877841"/>
              <a:gd name="connsiteX0" fmla="*/ 0 w 8365435"/>
              <a:gd name="connsiteY0" fmla="*/ 9939 h 6867939"/>
              <a:gd name="connsiteX1" fmla="*/ 2566493 w 8365435"/>
              <a:gd name="connsiteY1" fmla="*/ 0 h 6867939"/>
              <a:gd name="connsiteX2" fmla="*/ 3733800 w 8365435"/>
              <a:gd name="connsiteY2" fmla="*/ 809499 h 6867939"/>
              <a:gd name="connsiteX3" fmla="*/ 8365435 w 8365435"/>
              <a:gd name="connsiteY3" fmla="*/ 6858000 h 6867939"/>
              <a:gd name="connsiteX4" fmla="*/ 0 w 8365435"/>
              <a:gd name="connsiteY4" fmla="*/ 6867939 h 6867939"/>
              <a:gd name="connsiteX5" fmla="*/ 0 w 8365435"/>
              <a:gd name="connsiteY5" fmla="*/ 9939 h 6867939"/>
              <a:gd name="connsiteX0" fmla="*/ 0 w 8365435"/>
              <a:gd name="connsiteY0" fmla="*/ 19878 h 6877878"/>
              <a:gd name="connsiteX1" fmla="*/ 2337893 w 8365435"/>
              <a:gd name="connsiteY1" fmla="*/ 0 h 6877878"/>
              <a:gd name="connsiteX2" fmla="*/ 3733800 w 8365435"/>
              <a:gd name="connsiteY2" fmla="*/ 819438 h 6877878"/>
              <a:gd name="connsiteX3" fmla="*/ 8365435 w 8365435"/>
              <a:gd name="connsiteY3" fmla="*/ 6867939 h 6877878"/>
              <a:gd name="connsiteX4" fmla="*/ 0 w 8365435"/>
              <a:gd name="connsiteY4" fmla="*/ 6877878 h 6877878"/>
              <a:gd name="connsiteX5" fmla="*/ 0 w 8365435"/>
              <a:gd name="connsiteY5" fmla="*/ 19878 h 6877878"/>
              <a:gd name="connsiteX0" fmla="*/ 0 w 8365435"/>
              <a:gd name="connsiteY0" fmla="*/ 19878 h 6877878"/>
              <a:gd name="connsiteX1" fmla="*/ 2337893 w 8365435"/>
              <a:gd name="connsiteY1" fmla="*/ 0 h 6877878"/>
              <a:gd name="connsiteX2" fmla="*/ 3733800 w 8365435"/>
              <a:gd name="connsiteY2" fmla="*/ 819438 h 6877878"/>
              <a:gd name="connsiteX3" fmla="*/ 8365435 w 8365435"/>
              <a:gd name="connsiteY3" fmla="*/ 6867939 h 6877878"/>
              <a:gd name="connsiteX4" fmla="*/ 0 w 8365435"/>
              <a:gd name="connsiteY4" fmla="*/ 6877878 h 6877878"/>
              <a:gd name="connsiteX5" fmla="*/ 0 w 8365435"/>
              <a:gd name="connsiteY5" fmla="*/ 19878 h 6877878"/>
              <a:gd name="connsiteX0" fmla="*/ 0 w 8365435"/>
              <a:gd name="connsiteY0" fmla="*/ 20705 h 6878705"/>
              <a:gd name="connsiteX1" fmla="*/ 2337893 w 8365435"/>
              <a:gd name="connsiteY1" fmla="*/ 827 h 6878705"/>
              <a:gd name="connsiteX2" fmla="*/ 3733800 w 8365435"/>
              <a:gd name="connsiteY2" fmla="*/ 820265 h 6878705"/>
              <a:gd name="connsiteX3" fmla="*/ 8365435 w 8365435"/>
              <a:gd name="connsiteY3" fmla="*/ 6868766 h 6878705"/>
              <a:gd name="connsiteX4" fmla="*/ 0 w 8365435"/>
              <a:gd name="connsiteY4" fmla="*/ 6878705 h 6878705"/>
              <a:gd name="connsiteX5" fmla="*/ 0 w 8365435"/>
              <a:gd name="connsiteY5" fmla="*/ 20705 h 6878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365435" h="6878705">
                <a:moveTo>
                  <a:pt x="0" y="20705"/>
                </a:moveTo>
                <a:lnTo>
                  <a:pt x="2337893" y="827"/>
                </a:lnTo>
                <a:cubicBezTo>
                  <a:pt x="2957928" y="827"/>
                  <a:pt x="3008243" y="-58188"/>
                  <a:pt x="3733800" y="820265"/>
                </a:cubicBezTo>
                <a:lnTo>
                  <a:pt x="8365435" y="6868766"/>
                </a:lnTo>
                <a:lnTo>
                  <a:pt x="0" y="6878705"/>
                </a:lnTo>
                <a:lnTo>
                  <a:pt x="0" y="20705"/>
                </a:lnTo>
                <a:close/>
              </a:path>
            </a:pathLst>
          </a:custGeom>
          <a:solidFill>
            <a:srgbClr val="0F13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A4178205-BD22-CE4B-A723-2B05F03469DD}"/>
              </a:ext>
            </a:extLst>
          </p:cNvPr>
          <p:cNvSpPr/>
          <p:nvPr userDrawn="1"/>
        </p:nvSpPr>
        <p:spPr>
          <a:xfrm>
            <a:off x="9457875" y="920118"/>
            <a:ext cx="2859157" cy="1157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CAF42D7E-C75F-0B46-ABFD-A2C7218BD7CC}"/>
              </a:ext>
            </a:extLst>
          </p:cNvPr>
          <p:cNvSpPr/>
          <p:nvPr userDrawn="1"/>
        </p:nvSpPr>
        <p:spPr>
          <a:xfrm>
            <a:off x="8677585" y="2463101"/>
            <a:ext cx="3639447" cy="1157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C51E2767-3891-2949-BD1C-2B396656C910}"/>
              </a:ext>
            </a:extLst>
          </p:cNvPr>
          <p:cNvSpPr/>
          <p:nvPr userDrawn="1"/>
        </p:nvSpPr>
        <p:spPr>
          <a:xfrm>
            <a:off x="9539368" y="1702462"/>
            <a:ext cx="2793761" cy="1157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Picture 22">
            <a:extLst>
              <a:ext uri="{FF2B5EF4-FFF2-40B4-BE49-F238E27FC236}">
                <a16:creationId xmlns:a16="http://schemas.microsoft.com/office/drawing/2014/main" id="{443E8EC6-0A07-1241-BD45-AD0E7EC46D2F}"/>
              </a:ext>
            </a:extLst>
          </p:cNvPr>
          <p:cNvPicPr>
            <a:picLocks noChangeAspect="1"/>
          </p:cNvPicPr>
          <p:nvPr userDrawn="1"/>
        </p:nvPicPr>
        <p:blipFill>
          <a:blip r:embed="rId2"/>
          <a:stretch>
            <a:fillRect/>
          </a:stretch>
        </p:blipFill>
        <p:spPr>
          <a:xfrm>
            <a:off x="483104" y="798698"/>
            <a:ext cx="3059543" cy="835369"/>
          </a:xfrm>
          <a:prstGeom prst="rect">
            <a:avLst/>
          </a:prstGeom>
        </p:spPr>
      </p:pic>
      <p:sp>
        <p:nvSpPr>
          <p:cNvPr id="24" name="Rectangle 23">
            <a:extLst>
              <a:ext uri="{FF2B5EF4-FFF2-40B4-BE49-F238E27FC236}">
                <a16:creationId xmlns:a16="http://schemas.microsoft.com/office/drawing/2014/main" id="{0563418B-543F-4D4A-B32F-92BDDA5FEC11}"/>
              </a:ext>
            </a:extLst>
          </p:cNvPr>
          <p:cNvSpPr/>
          <p:nvPr userDrawn="1"/>
        </p:nvSpPr>
        <p:spPr>
          <a:xfrm rot="2055170">
            <a:off x="8125001" y="-236288"/>
            <a:ext cx="785191" cy="6250952"/>
          </a:xfrm>
          <a:prstGeom prst="rect">
            <a:avLst/>
          </a:prstGeom>
          <a:solidFill>
            <a:srgbClr val="0F13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 Placeholder 16">
            <a:extLst>
              <a:ext uri="{FF2B5EF4-FFF2-40B4-BE49-F238E27FC236}">
                <a16:creationId xmlns:a16="http://schemas.microsoft.com/office/drawing/2014/main" id="{2D126E60-7D1D-8C44-859E-2834A34599D8}"/>
              </a:ext>
            </a:extLst>
          </p:cNvPr>
          <p:cNvSpPr>
            <a:spLocks noGrp="1"/>
          </p:cNvSpPr>
          <p:nvPr>
            <p:ph type="body" sz="quarter" idx="16"/>
          </p:nvPr>
        </p:nvSpPr>
        <p:spPr>
          <a:xfrm>
            <a:off x="7807270" y="3097883"/>
            <a:ext cx="3758984" cy="2883215"/>
          </a:xfrm>
        </p:spPr>
        <p:txBody>
          <a:bodyPr anchor="b">
            <a:noAutofit/>
          </a:bodyPr>
          <a:lstStyle>
            <a:lvl1pPr marL="0" indent="0" algn="r">
              <a:lnSpc>
                <a:spcPct val="100000"/>
              </a:lnSpc>
              <a:buNone/>
              <a:defRPr sz="2000" b="0">
                <a:solidFill>
                  <a:schemeClr val="bg1"/>
                </a:solidFill>
              </a:defRPr>
            </a:lvl1pPr>
            <a:lvl2pPr marL="0" indent="0">
              <a:lnSpc>
                <a:spcPct val="100000"/>
              </a:lnSpc>
              <a:buNone/>
              <a:defRPr sz="2000">
                <a:solidFill>
                  <a:schemeClr val="bg1"/>
                </a:solidFill>
              </a:defRPr>
            </a:lvl2pPr>
            <a:lvl3pPr marL="914400" indent="0">
              <a:buNone/>
              <a:defRPr sz="2000"/>
            </a:lvl3pPr>
            <a:lvl4pPr marL="1371600" indent="0">
              <a:buNone/>
              <a:defRPr sz="2000"/>
            </a:lvl4pPr>
            <a:lvl5pPr marL="1828800" indent="0">
              <a:buNone/>
              <a:defRPr sz="2000"/>
            </a:lvl5pPr>
          </a:lstStyle>
          <a:p>
            <a:pPr lvl="0"/>
            <a:r>
              <a:rPr lang="en-US" dirty="0"/>
              <a:t>Click to edit Master text styles</a:t>
            </a:r>
          </a:p>
        </p:txBody>
      </p:sp>
    </p:spTree>
    <p:extLst>
      <p:ext uri="{BB962C8B-B14F-4D97-AF65-F5344CB8AC3E}">
        <p14:creationId xmlns:p14="http://schemas.microsoft.com/office/powerpoint/2010/main" val="83665201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cSld name="Interior Slide">
    <p:bg>
      <p:bgPr>
        <a:solidFill>
          <a:srgbClr val="FFFFFF"/>
        </a:solidFill>
        <a:effectLst/>
      </p:bgPr>
    </p:bg>
    <p:spTree>
      <p:nvGrpSpPr>
        <p:cNvPr id="1" name=""/>
        <p:cNvGrpSpPr/>
        <p:nvPr/>
      </p:nvGrpSpPr>
      <p:grpSpPr>
        <a:xfrm>
          <a:off x="0" y="0"/>
          <a:ext cx="0" cy="0"/>
          <a:chOff x="0" y="0"/>
          <a:chExt cx="0" cy="0"/>
        </a:xfrm>
      </p:grpSpPr>
      <p:sp>
        <p:nvSpPr>
          <p:cNvPr id="7" name="Rectangle 6"/>
          <p:cNvSpPr/>
          <p:nvPr/>
        </p:nvSpPr>
        <p:spPr>
          <a:xfrm>
            <a:off x="0" y="5943600"/>
            <a:ext cx="12192000" cy="914400"/>
          </a:xfrm>
          <a:prstGeom prst="rect">
            <a:avLst/>
          </a:prstGeom>
          <a:solidFill>
            <a:srgbClr val="790A26"/>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cxnSp>
        <p:nvCxnSpPr>
          <p:cNvPr id="8" name="Straight Connector 7"/>
          <p:cNvCxnSpPr/>
          <p:nvPr/>
        </p:nvCxnSpPr>
        <p:spPr>
          <a:xfrm>
            <a:off x="0" y="5943600"/>
            <a:ext cx="12192000" cy="1588"/>
          </a:xfrm>
          <a:prstGeom prst="line">
            <a:avLst/>
          </a:prstGeom>
          <a:ln w="25400">
            <a:solidFill>
              <a:srgbClr val="F1AB1F"/>
            </a:solidFill>
          </a:ln>
          <a:effectLst/>
        </p:spPr>
        <p:style>
          <a:lnRef idx="2">
            <a:schemeClr val="accent1"/>
          </a:lnRef>
          <a:fillRef idx="0">
            <a:schemeClr val="accent1"/>
          </a:fillRef>
          <a:effectRef idx="1">
            <a:schemeClr val="accent1"/>
          </a:effectRef>
          <a:fontRef idx="minor">
            <a:schemeClr val="tx1"/>
          </a:fontRef>
        </p:style>
      </p:cxnSp>
      <p:sp>
        <p:nvSpPr>
          <p:cNvPr id="14" name="Content Placeholder 13"/>
          <p:cNvSpPr>
            <a:spLocks noGrp="1"/>
          </p:cNvSpPr>
          <p:nvPr>
            <p:ph sz="quarter" idx="13"/>
          </p:nvPr>
        </p:nvSpPr>
        <p:spPr>
          <a:xfrm>
            <a:off x="609600" y="1219200"/>
            <a:ext cx="10972800" cy="4648200"/>
          </a:xfrm>
          <a:prstGeom prst="rect">
            <a:avLst/>
          </a:prstGeom>
        </p:spPr>
        <p:txBody>
          <a:bodyPr vert="horz"/>
          <a:lstStyle>
            <a:lvl1pPr marL="342900" indent="-342900">
              <a:buClr>
                <a:srgbClr val="790A26"/>
              </a:buClr>
              <a:buSzPct val="85000"/>
              <a:buFont typeface="Arial"/>
              <a:buChar char="•"/>
              <a:defRPr baseline="0">
                <a:solidFill>
                  <a:schemeClr val="bg1"/>
                </a:solidFill>
                <a:latin typeface="+mn-lt"/>
                <a:cs typeface="Frutiger 55 Roman"/>
              </a:defRPr>
            </a:lvl1pPr>
            <a:lvl2pPr marL="742950" indent="-285750">
              <a:buClr>
                <a:srgbClr val="790A26"/>
              </a:buClr>
              <a:buSzPct val="85000"/>
              <a:buFont typeface="Arial"/>
              <a:buChar char="•"/>
              <a:defRPr baseline="0">
                <a:solidFill>
                  <a:schemeClr val="bg1"/>
                </a:solidFill>
                <a:latin typeface="+mn-lt"/>
                <a:cs typeface="Frutiger 55 Roman"/>
              </a:defRPr>
            </a:lvl2pPr>
            <a:lvl3pPr marL="1143000" indent="-228600">
              <a:buClr>
                <a:srgbClr val="790A26"/>
              </a:buClr>
              <a:buSzPct val="85000"/>
              <a:buFont typeface="Arial"/>
              <a:buChar char="•"/>
              <a:defRPr baseline="0">
                <a:solidFill>
                  <a:schemeClr val="bg1"/>
                </a:solidFill>
                <a:latin typeface="+mn-lt"/>
                <a:cs typeface="Frutiger 55 Roman"/>
              </a:defRPr>
            </a:lvl3pPr>
            <a:lvl4pPr marL="1600200" indent="-228600">
              <a:buClr>
                <a:srgbClr val="790A26"/>
              </a:buClr>
              <a:buSzPct val="85000"/>
              <a:buFont typeface="Arial"/>
              <a:buChar char="•"/>
              <a:defRPr baseline="0">
                <a:solidFill>
                  <a:schemeClr val="bg1"/>
                </a:solidFill>
                <a:latin typeface="+mn-lt"/>
                <a:cs typeface="Frutiger 55 Roman"/>
              </a:defRPr>
            </a:lvl4pPr>
            <a:lvl5pPr marL="2057400" indent="-228600">
              <a:buClr>
                <a:srgbClr val="790A26"/>
              </a:buClr>
              <a:buSzPct val="85000"/>
              <a:buFont typeface="Arial"/>
              <a:buChar char="•"/>
              <a:defRPr baseline="0">
                <a:solidFill>
                  <a:schemeClr val="bg1"/>
                </a:solidFill>
                <a:latin typeface="+mn-lt"/>
                <a:cs typeface="Frutiger 55 Roman"/>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Title 14"/>
          <p:cNvSpPr>
            <a:spLocks noGrp="1"/>
          </p:cNvSpPr>
          <p:nvPr>
            <p:ph type="title"/>
          </p:nvPr>
        </p:nvSpPr>
        <p:spPr>
          <a:xfrm>
            <a:off x="609600" y="228600"/>
            <a:ext cx="10972800" cy="990600"/>
          </a:xfrm>
          <a:prstGeom prst="rect">
            <a:avLst/>
          </a:prstGeom>
        </p:spPr>
        <p:txBody>
          <a:bodyPr anchor="ctr">
            <a:normAutofit/>
          </a:bodyPr>
          <a:lstStyle>
            <a:lvl1pPr algn="l">
              <a:defRPr sz="4000" b="1" i="0">
                <a:solidFill>
                  <a:srgbClr val="000000"/>
                </a:solidFill>
                <a:latin typeface="Palatino Linotype"/>
                <a:cs typeface="Palatino Linotype"/>
              </a:defRPr>
            </a:lvl1pPr>
          </a:lstStyle>
          <a:p>
            <a:r>
              <a:rPr lang="en-US"/>
              <a:t>Click to edit Master title style</a:t>
            </a:r>
          </a:p>
        </p:txBody>
      </p:sp>
      <p:sp>
        <p:nvSpPr>
          <p:cNvPr id="16" name="Date Placeholder 15"/>
          <p:cNvSpPr>
            <a:spLocks noGrp="1"/>
          </p:cNvSpPr>
          <p:nvPr>
            <p:ph type="dt" sz="half" idx="14"/>
          </p:nvPr>
        </p:nvSpPr>
        <p:spPr>
          <a:xfrm>
            <a:off x="8737600" y="6228716"/>
            <a:ext cx="2844800" cy="365125"/>
          </a:xfrm>
          <a:prstGeom prst="rect">
            <a:avLst/>
          </a:prstGeom>
        </p:spPr>
        <p:txBody>
          <a:bodyPr/>
          <a:lstStyle>
            <a:lvl1pPr algn="r">
              <a:defRPr/>
            </a:lvl1pPr>
          </a:lstStyle>
          <a:p>
            <a:fld id="{27F064B2-D370-4DD6-B6FE-EBDC9479FA60}" type="datetime1">
              <a:rPr lang="en-US" smtClean="0"/>
              <a:t>3/20/25</a:t>
            </a:fld>
            <a:endParaRPr lang="en-US"/>
          </a:p>
        </p:txBody>
      </p:sp>
      <p:pic>
        <p:nvPicPr>
          <p:cNvPr id="9" name="Picture 8" descr="Keck School of Medicine Lockups white gold CMYK_2lines.eps"/>
          <p:cNvPicPr>
            <a:picLocks noChangeAspect="1"/>
          </p:cNvPicPr>
          <p:nvPr/>
        </p:nvPicPr>
        <p:blipFill>
          <a:blip r:embed="rId2"/>
          <a:stretch>
            <a:fillRect/>
          </a:stretch>
        </p:blipFill>
        <p:spPr>
          <a:xfrm>
            <a:off x="533400" y="6172200"/>
            <a:ext cx="2072640" cy="426720"/>
          </a:xfrm>
          <a:prstGeom prst="rect">
            <a:avLst/>
          </a:prstGeom>
        </p:spPr>
      </p:pic>
    </p:spTree>
    <p:extLst>
      <p:ext uri="{BB962C8B-B14F-4D97-AF65-F5344CB8AC3E}">
        <p14:creationId xmlns:p14="http://schemas.microsoft.com/office/powerpoint/2010/main" val="1489347273"/>
      </p:ext>
    </p:extLst>
  </p:cSld>
  <p:clrMapOvr>
    <a:masterClrMapping/>
  </p:clrMapOvr>
  <p:hf sldNum="0" hdr="0" dt="0"/>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BE70CE6E-948B-4D4B-879C-C79673AA46CB}"/>
              </a:ext>
            </a:extLst>
          </p:cNvPr>
          <p:cNvSpPr>
            <a:spLocks noGrp="1"/>
          </p:cNvSpPr>
          <p:nvPr>
            <p:ph type="sldNum" sz="quarter" idx="12"/>
          </p:nvPr>
        </p:nvSpPr>
        <p:spPr/>
        <p:txBody>
          <a:bodyPr/>
          <a:lstStyle/>
          <a:p>
            <a:fld id="{F32B1D3B-AE3D-1E40-A0D2-3E32FC67085E}" type="slidenum">
              <a:rPr lang="en-US" smtClean="0"/>
              <a:t>‹#›</a:t>
            </a:fld>
            <a:endParaRPr lang="en-US"/>
          </a:p>
        </p:txBody>
      </p:sp>
      <p:sp>
        <p:nvSpPr>
          <p:cNvPr id="8" name="Title Placeholder 1">
            <a:extLst>
              <a:ext uri="{FF2B5EF4-FFF2-40B4-BE49-F238E27FC236}">
                <a16:creationId xmlns:a16="http://schemas.microsoft.com/office/drawing/2014/main" id="{1C906FEA-9F13-7C4B-994F-08C0001F67C7}"/>
              </a:ext>
            </a:extLst>
          </p:cNvPr>
          <p:cNvSpPr>
            <a:spLocks noGrp="1"/>
          </p:cNvSpPr>
          <p:nvPr>
            <p:ph type="title"/>
          </p:nvPr>
        </p:nvSpPr>
        <p:spPr>
          <a:xfrm>
            <a:off x="417442" y="546100"/>
            <a:ext cx="11330610" cy="666474"/>
          </a:xfrm>
          <a:prstGeom prst="rect">
            <a:avLst/>
          </a:prstGeom>
        </p:spPr>
        <p:txBody>
          <a:bodyPr vert="horz" lIns="91440" tIns="45720" rIns="91440" bIns="45720" rtlCol="0" anchor="t">
            <a:normAutofit/>
          </a:bodyPr>
          <a:lstStyle/>
          <a:p>
            <a:r>
              <a:rPr lang="en-US" dirty="0"/>
              <a:t>Click to edit Master title style</a:t>
            </a:r>
          </a:p>
        </p:txBody>
      </p:sp>
      <p:sp>
        <p:nvSpPr>
          <p:cNvPr id="10" name="Text Placeholder 2">
            <a:extLst>
              <a:ext uri="{FF2B5EF4-FFF2-40B4-BE49-F238E27FC236}">
                <a16:creationId xmlns:a16="http://schemas.microsoft.com/office/drawing/2014/main" id="{4F5B557E-CFDF-1348-A028-FDC218F5AEEC}"/>
              </a:ext>
            </a:extLst>
          </p:cNvPr>
          <p:cNvSpPr>
            <a:spLocks noGrp="1"/>
          </p:cNvSpPr>
          <p:nvPr>
            <p:ph idx="1"/>
          </p:nvPr>
        </p:nvSpPr>
        <p:spPr>
          <a:xfrm>
            <a:off x="417442" y="1918666"/>
            <a:ext cx="11330610" cy="4258297"/>
          </a:xfrm>
          <a:prstGeom prst="rect">
            <a:avLst/>
          </a:prstGeom>
        </p:spPr>
        <p:txBody>
          <a:bodyPr vert="horz" lIns="91440" tIns="45720" rIns="91440" bIns="45720" rtlCol="0">
            <a:normAutofit/>
          </a:bodyPr>
          <a:lstStyle>
            <a:lvl1pPr>
              <a:defRPr sz="200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2">
            <a:extLst>
              <a:ext uri="{FF2B5EF4-FFF2-40B4-BE49-F238E27FC236}">
                <a16:creationId xmlns:a16="http://schemas.microsoft.com/office/drawing/2014/main" id="{5666BC98-2671-3542-A696-63902F8FB973}"/>
              </a:ext>
            </a:extLst>
          </p:cNvPr>
          <p:cNvSpPr>
            <a:spLocks noGrp="1"/>
          </p:cNvSpPr>
          <p:nvPr>
            <p:ph type="body" idx="13"/>
          </p:nvPr>
        </p:nvSpPr>
        <p:spPr>
          <a:xfrm>
            <a:off x="417442" y="1391478"/>
            <a:ext cx="11323984" cy="527188"/>
          </a:xfrm>
        </p:spPr>
        <p:txBody>
          <a:bodyPr anchor="b"/>
          <a:lstStyle>
            <a:lvl1pPr marL="0" indent="0">
              <a:buNone/>
              <a:defRPr sz="2400" b="1">
                <a:solidFill>
                  <a:srgbClr val="835C2F"/>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Tree>
    <p:extLst>
      <p:ext uri="{BB962C8B-B14F-4D97-AF65-F5344CB8AC3E}">
        <p14:creationId xmlns:p14="http://schemas.microsoft.com/office/powerpoint/2010/main" val="176810135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BE70CE6E-948B-4D4B-879C-C79673AA46CB}"/>
              </a:ext>
            </a:extLst>
          </p:cNvPr>
          <p:cNvSpPr>
            <a:spLocks noGrp="1"/>
          </p:cNvSpPr>
          <p:nvPr>
            <p:ph type="sldNum" sz="quarter" idx="12"/>
          </p:nvPr>
        </p:nvSpPr>
        <p:spPr/>
        <p:txBody>
          <a:bodyPr/>
          <a:lstStyle/>
          <a:p>
            <a:fld id="{F32B1D3B-AE3D-1E40-A0D2-3E32FC67085E}" type="slidenum">
              <a:rPr lang="en-US" smtClean="0"/>
              <a:t>‹#›</a:t>
            </a:fld>
            <a:endParaRPr lang="en-US"/>
          </a:p>
        </p:txBody>
      </p:sp>
      <p:sp>
        <p:nvSpPr>
          <p:cNvPr id="8" name="Title Placeholder 1">
            <a:extLst>
              <a:ext uri="{FF2B5EF4-FFF2-40B4-BE49-F238E27FC236}">
                <a16:creationId xmlns:a16="http://schemas.microsoft.com/office/drawing/2014/main" id="{1C906FEA-9F13-7C4B-994F-08C0001F67C7}"/>
              </a:ext>
            </a:extLst>
          </p:cNvPr>
          <p:cNvSpPr>
            <a:spLocks noGrp="1"/>
          </p:cNvSpPr>
          <p:nvPr>
            <p:ph type="title"/>
          </p:nvPr>
        </p:nvSpPr>
        <p:spPr>
          <a:xfrm>
            <a:off x="417442" y="546100"/>
            <a:ext cx="5678558" cy="666474"/>
          </a:xfrm>
          <a:prstGeom prst="rect">
            <a:avLst/>
          </a:prstGeom>
        </p:spPr>
        <p:txBody>
          <a:bodyPr vert="horz" lIns="91440" tIns="45720" rIns="91440" bIns="45720" rtlCol="0" anchor="t">
            <a:normAutofit/>
          </a:bodyPr>
          <a:lstStyle/>
          <a:p>
            <a:r>
              <a:rPr lang="en-US" dirty="0"/>
              <a:t>Click to edit Master title style</a:t>
            </a:r>
          </a:p>
        </p:txBody>
      </p:sp>
      <p:sp>
        <p:nvSpPr>
          <p:cNvPr id="9" name="Text Placeholder 2">
            <a:extLst>
              <a:ext uri="{FF2B5EF4-FFF2-40B4-BE49-F238E27FC236}">
                <a16:creationId xmlns:a16="http://schemas.microsoft.com/office/drawing/2014/main" id="{43AB7109-E841-A94E-AFCE-5367E1A54DBD}"/>
              </a:ext>
            </a:extLst>
          </p:cNvPr>
          <p:cNvSpPr>
            <a:spLocks noGrp="1"/>
          </p:cNvSpPr>
          <p:nvPr>
            <p:ph idx="1"/>
          </p:nvPr>
        </p:nvSpPr>
        <p:spPr>
          <a:xfrm>
            <a:off x="417442" y="1918666"/>
            <a:ext cx="5678558" cy="4258297"/>
          </a:xfrm>
          <a:prstGeom prst="rect">
            <a:avLst/>
          </a:prstGeom>
        </p:spPr>
        <p:txBody>
          <a:bodyPr vert="horz" lIns="91440" tIns="45720" rIns="91440" bIns="45720" rtlCol="0">
            <a:normAutofit/>
          </a:bodyPr>
          <a:lstStyle>
            <a:lvl1pPr>
              <a:defRPr sz="200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Picture Placeholder 2">
            <a:extLst>
              <a:ext uri="{FF2B5EF4-FFF2-40B4-BE49-F238E27FC236}">
                <a16:creationId xmlns:a16="http://schemas.microsoft.com/office/drawing/2014/main" id="{5F4C4763-362D-0543-A62E-ABF01D3C154E}"/>
              </a:ext>
            </a:extLst>
          </p:cNvPr>
          <p:cNvSpPr>
            <a:spLocks noGrp="1"/>
          </p:cNvSpPr>
          <p:nvPr>
            <p:ph type="pic" idx="13"/>
          </p:nvPr>
        </p:nvSpPr>
        <p:spPr>
          <a:xfrm>
            <a:off x="6304546" y="0"/>
            <a:ext cx="5887453" cy="685799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10" name="Text Placeholder 2">
            <a:extLst>
              <a:ext uri="{FF2B5EF4-FFF2-40B4-BE49-F238E27FC236}">
                <a16:creationId xmlns:a16="http://schemas.microsoft.com/office/drawing/2014/main" id="{C8BD7E01-8C2E-D34C-B304-B740984AE143}"/>
              </a:ext>
            </a:extLst>
          </p:cNvPr>
          <p:cNvSpPr>
            <a:spLocks noGrp="1"/>
          </p:cNvSpPr>
          <p:nvPr>
            <p:ph type="body" idx="14"/>
          </p:nvPr>
        </p:nvSpPr>
        <p:spPr>
          <a:xfrm>
            <a:off x="417442" y="1391478"/>
            <a:ext cx="5678558" cy="527188"/>
          </a:xfrm>
        </p:spPr>
        <p:txBody>
          <a:bodyPr anchor="b"/>
          <a:lstStyle>
            <a:lvl1pPr marL="0" indent="0">
              <a:buNone/>
              <a:defRPr sz="2400" b="1">
                <a:solidFill>
                  <a:srgbClr val="835C2F"/>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Tree>
    <p:extLst>
      <p:ext uri="{BB962C8B-B14F-4D97-AF65-F5344CB8AC3E}">
        <p14:creationId xmlns:p14="http://schemas.microsoft.com/office/powerpoint/2010/main" val="372005865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BE70CE6E-948B-4D4B-879C-C79673AA46CB}"/>
              </a:ext>
            </a:extLst>
          </p:cNvPr>
          <p:cNvSpPr>
            <a:spLocks noGrp="1"/>
          </p:cNvSpPr>
          <p:nvPr>
            <p:ph type="sldNum" sz="quarter" idx="12"/>
          </p:nvPr>
        </p:nvSpPr>
        <p:spPr/>
        <p:txBody>
          <a:bodyPr/>
          <a:lstStyle/>
          <a:p>
            <a:fld id="{F32B1D3B-AE3D-1E40-A0D2-3E32FC67085E}" type="slidenum">
              <a:rPr lang="en-US" smtClean="0"/>
              <a:t>‹#›</a:t>
            </a:fld>
            <a:endParaRPr lang="en-US"/>
          </a:p>
        </p:txBody>
      </p:sp>
      <p:sp>
        <p:nvSpPr>
          <p:cNvPr id="8" name="Title Placeholder 1">
            <a:extLst>
              <a:ext uri="{FF2B5EF4-FFF2-40B4-BE49-F238E27FC236}">
                <a16:creationId xmlns:a16="http://schemas.microsoft.com/office/drawing/2014/main" id="{1C906FEA-9F13-7C4B-994F-08C0001F67C7}"/>
              </a:ext>
            </a:extLst>
          </p:cNvPr>
          <p:cNvSpPr>
            <a:spLocks noGrp="1"/>
          </p:cNvSpPr>
          <p:nvPr>
            <p:ph type="title"/>
          </p:nvPr>
        </p:nvSpPr>
        <p:spPr>
          <a:xfrm>
            <a:off x="417442" y="546100"/>
            <a:ext cx="5678558" cy="666474"/>
          </a:xfrm>
          <a:prstGeom prst="rect">
            <a:avLst/>
          </a:prstGeom>
        </p:spPr>
        <p:txBody>
          <a:bodyPr vert="horz" lIns="91440" tIns="45720" rIns="91440" bIns="45720" rtlCol="0" anchor="t">
            <a:normAutofit/>
          </a:bodyPr>
          <a:lstStyle/>
          <a:p>
            <a:r>
              <a:rPr lang="en-US" dirty="0"/>
              <a:t>Click to edit Master title style</a:t>
            </a:r>
          </a:p>
        </p:txBody>
      </p:sp>
      <p:sp>
        <p:nvSpPr>
          <p:cNvPr id="5" name="Picture Placeholder 16">
            <a:extLst>
              <a:ext uri="{FF2B5EF4-FFF2-40B4-BE49-F238E27FC236}">
                <a16:creationId xmlns:a16="http://schemas.microsoft.com/office/drawing/2014/main" id="{55F1EB2B-B28A-BE4C-81C1-7B8B6461162F}"/>
              </a:ext>
            </a:extLst>
          </p:cNvPr>
          <p:cNvSpPr>
            <a:spLocks noGrp="1"/>
          </p:cNvSpPr>
          <p:nvPr>
            <p:ph type="pic" sz="quarter" idx="13"/>
          </p:nvPr>
        </p:nvSpPr>
        <p:spPr>
          <a:xfrm>
            <a:off x="4188460" y="-74365"/>
            <a:ext cx="8148906" cy="7018114"/>
          </a:xfrm>
          <a:custGeom>
            <a:avLst/>
            <a:gdLst>
              <a:gd name="connsiteX0" fmla="*/ 0 w 7639050"/>
              <a:gd name="connsiteY0" fmla="*/ 0 h 6388155"/>
              <a:gd name="connsiteX1" fmla="*/ 7639050 w 7639050"/>
              <a:gd name="connsiteY1" fmla="*/ 0 h 6388155"/>
              <a:gd name="connsiteX2" fmla="*/ 7639050 w 7639050"/>
              <a:gd name="connsiteY2" fmla="*/ 6388155 h 6388155"/>
              <a:gd name="connsiteX3" fmla="*/ 1188908 w 7639050"/>
              <a:gd name="connsiteY3" fmla="*/ 6388155 h 6388155"/>
              <a:gd name="connsiteX0" fmla="*/ 128980 w 7768030"/>
              <a:gd name="connsiteY0" fmla="*/ 0 h 6816798"/>
              <a:gd name="connsiteX1" fmla="*/ 7768030 w 7768030"/>
              <a:gd name="connsiteY1" fmla="*/ 0 h 6816798"/>
              <a:gd name="connsiteX2" fmla="*/ 7768030 w 7768030"/>
              <a:gd name="connsiteY2" fmla="*/ 6388155 h 6816798"/>
              <a:gd name="connsiteX3" fmla="*/ 112543 w 7768030"/>
              <a:gd name="connsiteY3" fmla="*/ 6816798 h 6816798"/>
              <a:gd name="connsiteX4" fmla="*/ 128980 w 7768030"/>
              <a:gd name="connsiteY4" fmla="*/ 0 h 6816798"/>
              <a:gd name="connsiteX0" fmla="*/ 16437 w 7655487"/>
              <a:gd name="connsiteY0" fmla="*/ 0 h 6816798"/>
              <a:gd name="connsiteX1" fmla="*/ 7655487 w 7655487"/>
              <a:gd name="connsiteY1" fmla="*/ 0 h 6816798"/>
              <a:gd name="connsiteX2" fmla="*/ 7655487 w 7655487"/>
              <a:gd name="connsiteY2" fmla="*/ 6388155 h 6816798"/>
              <a:gd name="connsiteX3" fmla="*/ 0 w 7655487"/>
              <a:gd name="connsiteY3" fmla="*/ 6816798 h 6816798"/>
              <a:gd name="connsiteX4" fmla="*/ 16437 w 7655487"/>
              <a:gd name="connsiteY4" fmla="*/ 0 h 6816798"/>
              <a:gd name="connsiteX0" fmla="*/ 16437 w 7655487"/>
              <a:gd name="connsiteY0" fmla="*/ 0 h 6816798"/>
              <a:gd name="connsiteX1" fmla="*/ 7655487 w 7655487"/>
              <a:gd name="connsiteY1" fmla="*/ 0 h 6816798"/>
              <a:gd name="connsiteX2" fmla="*/ 7641633 w 7655487"/>
              <a:gd name="connsiteY2" fmla="*/ 6802970 h 6816798"/>
              <a:gd name="connsiteX3" fmla="*/ 0 w 7655487"/>
              <a:gd name="connsiteY3" fmla="*/ 6816798 h 6816798"/>
              <a:gd name="connsiteX4" fmla="*/ 16437 w 7655487"/>
              <a:gd name="connsiteY4" fmla="*/ 0 h 6816798"/>
              <a:gd name="connsiteX0" fmla="*/ 5087201 w 7655487"/>
              <a:gd name="connsiteY0" fmla="*/ 0 h 6816798"/>
              <a:gd name="connsiteX1" fmla="*/ 7655487 w 7655487"/>
              <a:gd name="connsiteY1" fmla="*/ 0 h 6816798"/>
              <a:gd name="connsiteX2" fmla="*/ 7641633 w 7655487"/>
              <a:gd name="connsiteY2" fmla="*/ 6802970 h 6816798"/>
              <a:gd name="connsiteX3" fmla="*/ 0 w 7655487"/>
              <a:gd name="connsiteY3" fmla="*/ 6816798 h 6816798"/>
              <a:gd name="connsiteX4" fmla="*/ 5087201 w 7655487"/>
              <a:gd name="connsiteY4" fmla="*/ 0 h 6816798"/>
              <a:gd name="connsiteX0" fmla="*/ 5087201 w 7655487"/>
              <a:gd name="connsiteY0" fmla="*/ 0 h 6816798"/>
              <a:gd name="connsiteX1" fmla="*/ 7655487 w 7655487"/>
              <a:gd name="connsiteY1" fmla="*/ 0 h 6816798"/>
              <a:gd name="connsiteX2" fmla="*/ 7641633 w 7655487"/>
              <a:gd name="connsiteY2" fmla="*/ 6802970 h 6816798"/>
              <a:gd name="connsiteX3" fmla="*/ 0 w 7655487"/>
              <a:gd name="connsiteY3" fmla="*/ 6816798 h 6816798"/>
              <a:gd name="connsiteX4" fmla="*/ 5087201 w 7655487"/>
              <a:gd name="connsiteY4" fmla="*/ 0 h 6816798"/>
              <a:gd name="connsiteX0" fmla="*/ 5378147 w 7655487"/>
              <a:gd name="connsiteY0" fmla="*/ 0 h 6830626"/>
              <a:gd name="connsiteX1" fmla="*/ 7655487 w 7655487"/>
              <a:gd name="connsiteY1" fmla="*/ 13828 h 6830626"/>
              <a:gd name="connsiteX2" fmla="*/ 7641633 w 7655487"/>
              <a:gd name="connsiteY2" fmla="*/ 6816798 h 6830626"/>
              <a:gd name="connsiteX3" fmla="*/ 0 w 7655487"/>
              <a:gd name="connsiteY3" fmla="*/ 6830626 h 6830626"/>
              <a:gd name="connsiteX4" fmla="*/ 5378147 w 7655487"/>
              <a:gd name="connsiteY4" fmla="*/ 0 h 6830626"/>
              <a:gd name="connsiteX0" fmla="*/ 5378147 w 7655487"/>
              <a:gd name="connsiteY0" fmla="*/ 2027 h 6832653"/>
              <a:gd name="connsiteX1" fmla="*/ 7655487 w 7655487"/>
              <a:gd name="connsiteY1" fmla="*/ 15855 h 6832653"/>
              <a:gd name="connsiteX2" fmla="*/ 7641633 w 7655487"/>
              <a:gd name="connsiteY2" fmla="*/ 6818825 h 6832653"/>
              <a:gd name="connsiteX3" fmla="*/ 0 w 7655487"/>
              <a:gd name="connsiteY3" fmla="*/ 6832653 h 6832653"/>
              <a:gd name="connsiteX4" fmla="*/ 5378147 w 7655487"/>
              <a:gd name="connsiteY4" fmla="*/ 2027 h 6832653"/>
              <a:gd name="connsiteX0" fmla="*/ 5350438 w 7627778"/>
              <a:gd name="connsiteY0" fmla="*/ 2023 h 6846476"/>
              <a:gd name="connsiteX1" fmla="*/ 7627778 w 7627778"/>
              <a:gd name="connsiteY1" fmla="*/ 15851 h 6846476"/>
              <a:gd name="connsiteX2" fmla="*/ 7613924 w 7627778"/>
              <a:gd name="connsiteY2" fmla="*/ 6818821 h 6846476"/>
              <a:gd name="connsiteX3" fmla="*/ 0 w 7627778"/>
              <a:gd name="connsiteY3" fmla="*/ 6846476 h 6846476"/>
              <a:gd name="connsiteX4" fmla="*/ 5350438 w 7627778"/>
              <a:gd name="connsiteY4" fmla="*/ 2023 h 6846476"/>
              <a:gd name="connsiteX0" fmla="*/ 5350438 w 7627778"/>
              <a:gd name="connsiteY0" fmla="*/ 2236 h 6846689"/>
              <a:gd name="connsiteX1" fmla="*/ 7627778 w 7627778"/>
              <a:gd name="connsiteY1" fmla="*/ 16064 h 6846689"/>
              <a:gd name="connsiteX2" fmla="*/ 7613924 w 7627778"/>
              <a:gd name="connsiteY2" fmla="*/ 6819034 h 6846689"/>
              <a:gd name="connsiteX3" fmla="*/ 0 w 7627778"/>
              <a:gd name="connsiteY3" fmla="*/ 6846689 h 6846689"/>
              <a:gd name="connsiteX4" fmla="*/ 5350438 w 7627778"/>
              <a:gd name="connsiteY4" fmla="*/ 2236 h 6846689"/>
              <a:gd name="connsiteX0" fmla="*/ 5627529 w 7627778"/>
              <a:gd name="connsiteY0" fmla="*/ 2236 h 6846689"/>
              <a:gd name="connsiteX1" fmla="*/ 7627778 w 7627778"/>
              <a:gd name="connsiteY1" fmla="*/ 16064 h 6846689"/>
              <a:gd name="connsiteX2" fmla="*/ 7613924 w 7627778"/>
              <a:gd name="connsiteY2" fmla="*/ 6819034 h 6846689"/>
              <a:gd name="connsiteX3" fmla="*/ 0 w 7627778"/>
              <a:gd name="connsiteY3" fmla="*/ 6846689 h 6846689"/>
              <a:gd name="connsiteX4" fmla="*/ 5627529 w 7627778"/>
              <a:gd name="connsiteY4" fmla="*/ 2236 h 6846689"/>
              <a:gd name="connsiteX0" fmla="*/ 5627529 w 7627778"/>
              <a:gd name="connsiteY0" fmla="*/ 453 h 6844906"/>
              <a:gd name="connsiteX1" fmla="*/ 7627778 w 7627778"/>
              <a:gd name="connsiteY1" fmla="*/ 14281 h 6844906"/>
              <a:gd name="connsiteX2" fmla="*/ 7613924 w 7627778"/>
              <a:gd name="connsiteY2" fmla="*/ 6817251 h 6844906"/>
              <a:gd name="connsiteX3" fmla="*/ 0 w 7627778"/>
              <a:gd name="connsiteY3" fmla="*/ 6844906 h 6844906"/>
              <a:gd name="connsiteX4" fmla="*/ 5627529 w 7627778"/>
              <a:gd name="connsiteY4" fmla="*/ 453 h 6844906"/>
              <a:gd name="connsiteX0" fmla="*/ 4643856 w 7627778"/>
              <a:gd name="connsiteY0" fmla="*/ 387160 h 6830625"/>
              <a:gd name="connsiteX1" fmla="*/ 7627778 w 7627778"/>
              <a:gd name="connsiteY1" fmla="*/ 0 h 6830625"/>
              <a:gd name="connsiteX2" fmla="*/ 7613924 w 7627778"/>
              <a:gd name="connsiteY2" fmla="*/ 6802970 h 6830625"/>
              <a:gd name="connsiteX3" fmla="*/ 0 w 7627778"/>
              <a:gd name="connsiteY3" fmla="*/ 6830625 h 6830625"/>
              <a:gd name="connsiteX4" fmla="*/ 4643856 w 7627778"/>
              <a:gd name="connsiteY4" fmla="*/ 387160 h 6830625"/>
              <a:gd name="connsiteX0" fmla="*/ 4643856 w 7627778"/>
              <a:gd name="connsiteY0" fmla="*/ 387160 h 6830625"/>
              <a:gd name="connsiteX1" fmla="*/ 7627778 w 7627778"/>
              <a:gd name="connsiteY1" fmla="*/ 0 h 6830625"/>
              <a:gd name="connsiteX2" fmla="*/ 7613924 w 7627778"/>
              <a:gd name="connsiteY2" fmla="*/ 6802970 h 6830625"/>
              <a:gd name="connsiteX3" fmla="*/ 0 w 7627778"/>
              <a:gd name="connsiteY3" fmla="*/ 6830625 h 6830625"/>
              <a:gd name="connsiteX4" fmla="*/ 4643856 w 7627778"/>
              <a:gd name="connsiteY4" fmla="*/ 387160 h 6830625"/>
              <a:gd name="connsiteX0" fmla="*/ 4643856 w 7627778"/>
              <a:gd name="connsiteY0" fmla="*/ 387160 h 6830625"/>
              <a:gd name="connsiteX1" fmla="*/ 7627778 w 7627778"/>
              <a:gd name="connsiteY1" fmla="*/ 0 h 6830625"/>
              <a:gd name="connsiteX2" fmla="*/ 7613924 w 7627778"/>
              <a:gd name="connsiteY2" fmla="*/ 6802970 h 6830625"/>
              <a:gd name="connsiteX3" fmla="*/ 0 w 7627778"/>
              <a:gd name="connsiteY3" fmla="*/ 6830625 h 6830625"/>
              <a:gd name="connsiteX4" fmla="*/ 4643856 w 7627778"/>
              <a:gd name="connsiteY4" fmla="*/ 387160 h 6830625"/>
              <a:gd name="connsiteX0" fmla="*/ 4339056 w 7627778"/>
              <a:gd name="connsiteY0" fmla="*/ 580740 h 6830625"/>
              <a:gd name="connsiteX1" fmla="*/ 7627778 w 7627778"/>
              <a:gd name="connsiteY1" fmla="*/ 0 h 6830625"/>
              <a:gd name="connsiteX2" fmla="*/ 7613924 w 7627778"/>
              <a:gd name="connsiteY2" fmla="*/ 6802970 h 6830625"/>
              <a:gd name="connsiteX3" fmla="*/ 0 w 7627778"/>
              <a:gd name="connsiteY3" fmla="*/ 6830625 h 6830625"/>
              <a:gd name="connsiteX4" fmla="*/ 4339056 w 7627778"/>
              <a:gd name="connsiteY4" fmla="*/ 580740 h 6830625"/>
              <a:gd name="connsiteX0" fmla="*/ 4339056 w 7627778"/>
              <a:gd name="connsiteY0" fmla="*/ 653725 h 6903610"/>
              <a:gd name="connsiteX1" fmla="*/ 7627778 w 7627778"/>
              <a:gd name="connsiteY1" fmla="*/ 72985 h 6903610"/>
              <a:gd name="connsiteX2" fmla="*/ 7613924 w 7627778"/>
              <a:gd name="connsiteY2" fmla="*/ 6875955 h 6903610"/>
              <a:gd name="connsiteX3" fmla="*/ 0 w 7627778"/>
              <a:gd name="connsiteY3" fmla="*/ 6903610 h 6903610"/>
              <a:gd name="connsiteX4" fmla="*/ 4339056 w 7627778"/>
              <a:gd name="connsiteY4" fmla="*/ 653725 h 6903610"/>
              <a:gd name="connsiteX0" fmla="*/ 3798728 w 7627778"/>
              <a:gd name="connsiteY0" fmla="*/ 1355063 h 6830625"/>
              <a:gd name="connsiteX1" fmla="*/ 7627778 w 7627778"/>
              <a:gd name="connsiteY1" fmla="*/ 0 h 6830625"/>
              <a:gd name="connsiteX2" fmla="*/ 7613924 w 7627778"/>
              <a:gd name="connsiteY2" fmla="*/ 6802970 h 6830625"/>
              <a:gd name="connsiteX3" fmla="*/ 0 w 7627778"/>
              <a:gd name="connsiteY3" fmla="*/ 6830625 h 6830625"/>
              <a:gd name="connsiteX4" fmla="*/ 3798728 w 7627778"/>
              <a:gd name="connsiteY4" fmla="*/ 1355063 h 6830625"/>
              <a:gd name="connsiteX0" fmla="*/ 3798728 w 7627778"/>
              <a:gd name="connsiteY0" fmla="*/ 1389169 h 6864731"/>
              <a:gd name="connsiteX1" fmla="*/ 7627778 w 7627778"/>
              <a:gd name="connsiteY1" fmla="*/ 34106 h 6864731"/>
              <a:gd name="connsiteX2" fmla="*/ 7613924 w 7627778"/>
              <a:gd name="connsiteY2" fmla="*/ 6837076 h 6864731"/>
              <a:gd name="connsiteX3" fmla="*/ 0 w 7627778"/>
              <a:gd name="connsiteY3" fmla="*/ 6864731 h 6864731"/>
              <a:gd name="connsiteX4" fmla="*/ 3798728 w 7627778"/>
              <a:gd name="connsiteY4" fmla="*/ 1389169 h 6864731"/>
              <a:gd name="connsiteX0" fmla="*/ 3784873 w 7627778"/>
              <a:gd name="connsiteY0" fmla="*/ 1320375 h 6906554"/>
              <a:gd name="connsiteX1" fmla="*/ 7627778 w 7627778"/>
              <a:gd name="connsiteY1" fmla="*/ 75929 h 6906554"/>
              <a:gd name="connsiteX2" fmla="*/ 7613924 w 7627778"/>
              <a:gd name="connsiteY2" fmla="*/ 6878899 h 6906554"/>
              <a:gd name="connsiteX3" fmla="*/ 0 w 7627778"/>
              <a:gd name="connsiteY3" fmla="*/ 6906554 h 6906554"/>
              <a:gd name="connsiteX4" fmla="*/ 3784873 w 7627778"/>
              <a:gd name="connsiteY4" fmla="*/ 1320375 h 6906554"/>
              <a:gd name="connsiteX0" fmla="*/ 3438509 w 7627778"/>
              <a:gd name="connsiteY0" fmla="*/ 1336923 h 6895448"/>
              <a:gd name="connsiteX1" fmla="*/ 7627778 w 7627778"/>
              <a:gd name="connsiteY1" fmla="*/ 64823 h 6895448"/>
              <a:gd name="connsiteX2" fmla="*/ 7613924 w 7627778"/>
              <a:gd name="connsiteY2" fmla="*/ 6867793 h 6895448"/>
              <a:gd name="connsiteX3" fmla="*/ 0 w 7627778"/>
              <a:gd name="connsiteY3" fmla="*/ 6895448 h 6895448"/>
              <a:gd name="connsiteX4" fmla="*/ 3438509 w 7627778"/>
              <a:gd name="connsiteY4" fmla="*/ 1336923 h 6895448"/>
              <a:gd name="connsiteX0" fmla="*/ 3438509 w 7627778"/>
              <a:gd name="connsiteY0" fmla="*/ 1291864 h 6850389"/>
              <a:gd name="connsiteX1" fmla="*/ 7627778 w 7627778"/>
              <a:gd name="connsiteY1" fmla="*/ 19764 h 6850389"/>
              <a:gd name="connsiteX2" fmla="*/ 7613924 w 7627778"/>
              <a:gd name="connsiteY2" fmla="*/ 6822734 h 6850389"/>
              <a:gd name="connsiteX3" fmla="*/ 0 w 7627778"/>
              <a:gd name="connsiteY3" fmla="*/ 6850389 h 6850389"/>
              <a:gd name="connsiteX4" fmla="*/ 3438509 w 7627778"/>
              <a:gd name="connsiteY4" fmla="*/ 1291864 h 6850389"/>
              <a:gd name="connsiteX0" fmla="*/ 3438509 w 7655487"/>
              <a:gd name="connsiteY0" fmla="*/ 1264740 h 6823265"/>
              <a:gd name="connsiteX1" fmla="*/ 7655487 w 7655487"/>
              <a:gd name="connsiteY1" fmla="*/ 34122 h 6823265"/>
              <a:gd name="connsiteX2" fmla="*/ 7613924 w 7655487"/>
              <a:gd name="connsiteY2" fmla="*/ 6795610 h 6823265"/>
              <a:gd name="connsiteX3" fmla="*/ 0 w 7655487"/>
              <a:gd name="connsiteY3" fmla="*/ 6823265 h 6823265"/>
              <a:gd name="connsiteX4" fmla="*/ 3438509 w 7655487"/>
              <a:gd name="connsiteY4" fmla="*/ 1264740 h 6823265"/>
              <a:gd name="connsiteX0" fmla="*/ 3438509 w 7655487"/>
              <a:gd name="connsiteY0" fmla="*/ 1348662 h 6907187"/>
              <a:gd name="connsiteX1" fmla="*/ 7655487 w 7655487"/>
              <a:gd name="connsiteY1" fmla="*/ 118044 h 6907187"/>
              <a:gd name="connsiteX2" fmla="*/ 7613924 w 7655487"/>
              <a:gd name="connsiteY2" fmla="*/ 6879532 h 6907187"/>
              <a:gd name="connsiteX3" fmla="*/ 0 w 7655487"/>
              <a:gd name="connsiteY3" fmla="*/ 6907187 h 6907187"/>
              <a:gd name="connsiteX4" fmla="*/ 3438509 w 7655487"/>
              <a:gd name="connsiteY4" fmla="*/ 1348662 h 6907187"/>
              <a:gd name="connsiteX0" fmla="*/ 3438509 w 7669341"/>
              <a:gd name="connsiteY0" fmla="*/ 1367324 h 6925849"/>
              <a:gd name="connsiteX1" fmla="*/ 7669341 w 7669341"/>
              <a:gd name="connsiteY1" fmla="*/ 109052 h 6925849"/>
              <a:gd name="connsiteX2" fmla="*/ 7613924 w 7669341"/>
              <a:gd name="connsiteY2" fmla="*/ 6898194 h 6925849"/>
              <a:gd name="connsiteX3" fmla="*/ 0 w 7669341"/>
              <a:gd name="connsiteY3" fmla="*/ 6925849 h 6925849"/>
              <a:gd name="connsiteX4" fmla="*/ 3438509 w 7669341"/>
              <a:gd name="connsiteY4" fmla="*/ 1367324 h 6925849"/>
              <a:gd name="connsiteX0" fmla="*/ 3812582 w 7669341"/>
              <a:gd name="connsiteY0" fmla="*/ 1176157 h 7052707"/>
              <a:gd name="connsiteX1" fmla="*/ 7669341 w 7669341"/>
              <a:gd name="connsiteY1" fmla="*/ 235910 h 7052707"/>
              <a:gd name="connsiteX2" fmla="*/ 7613924 w 7669341"/>
              <a:gd name="connsiteY2" fmla="*/ 7025052 h 7052707"/>
              <a:gd name="connsiteX3" fmla="*/ 0 w 7669341"/>
              <a:gd name="connsiteY3" fmla="*/ 7052707 h 7052707"/>
              <a:gd name="connsiteX4" fmla="*/ 3812582 w 7669341"/>
              <a:gd name="connsiteY4" fmla="*/ 1176157 h 7052707"/>
              <a:gd name="connsiteX0" fmla="*/ 3812582 w 7669341"/>
              <a:gd name="connsiteY0" fmla="*/ 1104277 h 6980827"/>
              <a:gd name="connsiteX1" fmla="*/ 7669341 w 7669341"/>
              <a:gd name="connsiteY1" fmla="*/ 164030 h 6980827"/>
              <a:gd name="connsiteX2" fmla="*/ 7613924 w 7669341"/>
              <a:gd name="connsiteY2" fmla="*/ 6953172 h 6980827"/>
              <a:gd name="connsiteX3" fmla="*/ 0 w 7669341"/>
              <a:gd name="connsiteY3" fmla="*/ 6980827 h 6980827"/>
              <a:gd name="connsiteX4" fmla="*/ 3812582 w 7669341"/>
              <a:gd name="connsiteY4" fmla="*/ 1104277 h 6980827"/>
              <a:gd name="connsiteX0" fmla="*/ 3812582 w 7669341"/>
              <a:gd name="connsiteY0" fmla="*/ 1122779 h 6999329"/>
              <a:gd name="connsiteX1" fmla="*/ 7669341 w 7669341"/>
              <a:gd name="connsiteY1" fmla="*/ 182532 h 6999329"/>
              <a:gd name="connsiteX2" fmla="*/ 7613924 w 7669341"/>
              <a:gd name="connsiteY2" fmla="*/ 6971674 h 6999329"/>
              <a:gd name="connsiteX3" fmla="*/ 0 w 7669341"/>
              <a:gd name="connsiteY3" fmla="*/ 6999329 h 6999329"/>
              <a:gd name="connsiteX4" fmla="*/ 3812582 w 7669341"/>
              <a:gd name="connsiteY4" fmla="*/ 1122779 h 6999329"/>
              <a:gd name="connsiteX0" fmla="*/ 5239600 w 7669341"/>
              <a:gd name="connsiteY0" fmla="*/ 757769 h 7560741"/>
              <a:gd name="connsiteX1" fmla="*/ 7669341 w 7669341"/>
              <a:gd name="connsiteY1" fmla="*/ 743944 h 7560741"/>
              <a:gd name="connsiteX2" fmla="*/ 7613924 w 7669341"/>
              <a:gd name="connsiteY2" fmla="*/ 7533086 h 7560741"/>
              <a:gd name="connsiteX3" fmla="*/ 0 w 7669341"/>
              <a:gd name="connsiteY3" fmla="*/ 7560741 h 7560741"/>
              <a:gd name="connsiteX4" fmla="*/ 5239600 w 7669341"/>
              <a:gd name="connsiteY4" fmla="*/ 757769 h 7560741"/>
              <a:gd name="connsiteX0" fmla="*/ 5239600 w 7669341"/>
              <a:gd name="connsiteY0" fmla="*/ 757769 h 7560741"/>
              <a:gd name="connsiteX1" fmla="*/ 7669341 w 7669341"/>
              <a:gd name="connsiteY1" fmla="*/ 743944 h 7560741"/>
              <a:gd name="connsiteX2" fmla="*/ 7613924 w 7669341"/>
              <a:gd name="connsiteY2" fmla="*/ 7533086 h 7560741"/>
              <a:gd name="connsiteX3" fmla="*/ 0 w 7669341"/>
              <a:gd name="connsiteY3" fmla="*/ 7560741 h 7560741"/>
              <a:gd name="connsiteX4" fmla="*/ 5239600 w 7669341"/>
              <a:gd name="connsiteY4" fmla="*/ 757769 h 7560741"/>
              <a:gd name="connsiteX0" fmla="*/ 5239600 w 7669341"/>
              <a:gd name="connsiteY0" fmla="*/ 40167 h 6843139"/>
              <a:gd name="connsiteX1" fmla="*/ 7669341 w 7669341"/>
              <a:gd name="connsiteY1" fmla="*/ 26342 h 6843139"/>
              <a:gd name="connsiteX2" fmla="*/ 7613924 w 7669341"/>
              <a:gd name="connsiteY2" fmla="*/ 6815484 h 6843139"/>
              <a:gd name="connsiteX3" fmla="*/ 0 w 7669341"/>
              <a:gd name="connsiteY3" fmla="*/ 6843139 h 6843139"/>
              <a:gd name="connsiteX4" fmla="*/ 5239600 w 7669341"/>
              <a:gd name="connsiteY4" fmla="*/ 40167 h 6843139"/>
              <a:gd name="connsiteX0" fmla="*/ 4823964 w 7669341"/>
              <a:gd name="connsiteY0" fmla="*/ 40167 h 6843139"/>
              <a:gd name="connsiteX1" fmla="*/ 7669341 w 7669341"/>
              <a:gd name="connsiteY1" fmla="*/ 26342 h 6843139"/>
              <a:gd name="connsiteX2" fmla="*/ 7613924 w 7669341"/>
              <a:gd name="connsiteY2" fmla="*/ 6815484 h 6843139"/>
              <a:gd name="connsiteX3" fmla="*/ 0 w 7669341"/>
              <a:gd name="connsiteY3" fmla="*/ 6843139 h 6843139"/>
              <a:gd name="connsiteX4" fmla="*/ 4823964 w 7669341"/>
              <a:gd name="connsiteY4" fmla="*/ 40167 h 6843139"/>
              <a:gd name="connsiteX0" fmla="*/ 4823964 w 7669341"/>
              <a:gd name="connsiteY0" fmla="*/ 40167 h 6843139"/>
              <a:gd name="connsiteX1" fmla="*/ 7669341 w 7669341"/>
              <a:gd name="connsiteY1" fmla="*/ 26342 h 6843139"/>
              <a:gd name="connsiteX2" fmla="*/ 7613924 w 7669341"/>
              <a:gd name="connsiteY2" fmla="*/ 6815484 h 6843139"/>
              <a:gd name="connsiteX3" fmla="*/ 0 w 7669341"/>
              <a:gd name="connsiteY3" fmla="*/ 6843139 h 6843139"/>
              <a:gd name="connsiteX4" fmla="*/ 4823964 w 7669341"/>
              <a:gd name="connsiteY4" fmla="*/ 40167 h 6843139"/>
              <a:gd name="connsiteX0" fmla="*/ 4546874 w 7392251"/>
              <a:gd name="connsiteY0" fmla="*/ 40167 h 6843139"/>
              <a:gd name="connsiteX1" fmla="*/ 7392251 w 7392251"/>
              <a:gd name="connsiteY1" fmla="*/ 26342 h 6843139"/>
              <a:gd name="connsiteX2" fmla="*/ 7336834 w 7392251"/>
              <a:gd name="connsiteY2" fmla="*/ 6815484 h 6843139"/>
              <a:gd name="connsiteX3" fmla="*/ 0 w 7392251"/>
              <a:gd name="connsiteY3" fmla="*/ 6843139 h 6843139"/>
              <a:gd name="connsiteX4" fmla="*/ 4546874 w 7392251"/>
              <a:gd name="connsiteY4" fmla="*/ 40167 h 6843139"/>
              <a:gd name="connsiteX0" fmla="*/ 4546874 w 7392251"/>
              <a:gd name="connsiteY0" fmla="*/ 40167 h 6843139"/>
              <a:gd name="connsiteX1" fmla="*/ 7392251 w 7392251"/>
              <a:gd name="connsiteY1" fmla="*/ 26342 h 6843139"/>
              <a:gd name="connsiteX2" fmla="*/ 7336834 w 7392251"/>
              <a:gd name="connsiteY2" fmla="*/ 6815484 h 6843139"/>
              <a:gd name="connsiteX3" fmla="*/ 0 w 7392251"/>
              <a:gd name="connsiteY3" fmla="*/ 6843139 h 6843139"/>
              <a:gd name="connsiteX4" fmla="*/ 4546874 w 7392251"/>
              <a:gd name="connsiteY4" fmla="*/ 40167 h 6843139"/>
              <a:gd name="connsiteX0" fmla="*/ 4546874 w 7392251"/>
              <a:gd name="connsiteY0" fmla="*/ 40167 h 6843139"/>
              <a:gd name="connsiteX1" fmla="*/ 7392251 w 7392251"/>
              <a:gd name="connsiteY1" fmla="*/ 26342 h 6843139"/>
              <a:gd name="connsiteX2" fmla="*/ 7336834 w 7392251"/>
              <a:gd name="connsiteY2" fmla="*/ 6815484 h 6843139"/>
              <a:gd name="connsiteX3" fmla="*/ 0 w 7392251"/>
              <a:gd name="connsiteY3" fmla="*/ 6843139 h 6843139"/>
              <a:gd name="connsiteX4" fmla="*/ 4546874 w 7392251"/>
              <a:gd name="connsiteY4" fmla="*/ 40167 h 6843139"/>
              <a:gd name="connsiteX0" fmla="*/ 4519165 w 7392251"/>
              <a:gd name="connsiteY0" fmla="*/ 29729 h 6846527"/>
              <a:gd name="connsiteX1" fmla="*/ 7392251 w 7392251"/>
              <a:gd name="connsiteY1" fmla="*/ 29730 h 6846527"/>
              <a:gd name="connsiteX2" fmla="*/ 7336834 w 7392251"/>
              <a:gd name="connsiteY2" fmla="*/ 6818872 h 6846527"/>
              <a:gd name="connsiteX3" fmla="*/ 0 w 7392251"/>
              <a:gd name="connsiteY3" fmla="*/ 6846527 h 6846527"/>
              <a:gd name="connsiteX4" fmla="*/ 4519165 w 7392251"/>
              <a:gd name="connsiteY4" fmla="*/ 29729 h 6846527"/>
              <a:gd name="connsiteX0" fmla="*/ 4519165 w 7392251"/>
              <a:gd name="connsiteY0" fmla="*/ 33229 h 6850027"/>
              <a:gd name="connsiteX1" fmla="*/ 7392251 w 7392251"/>
              <a:gd name="connsiteY1" fmla="*/ 33230 h 6850027"/>
              <a:gd name="connsiteX2" fmla="*/ 7336834 w 7392251"/>
              <a:gd name="connsiteY2" fmla="*/ 6822372 h 6850027"/>
              <a:gd name="connsiteX3" fmla="*/ 0 w 7392251"/>
              <a:gd name="connsiteY3" fmla="*/ 6850027 h 6850027"/>
              <a:gd name="connsiteX4" fmla="*/ 4519165 w 7392251"/>
              <a:gd name="connsiteY4" fmla="*/ 33229 h 6850027"/>
              <a:gd name="connsiteX0" fmla="*/ 4519165 w 7392251"/>
              <a:gd name="connsiteY0" fmla="*/ 33229 h 6850027"/>
              <a:gd name="connsiteX1" fmla="*/ 7392251 w 7392251"/>
              <a:gd name="connsiteY1" fmla="*/ 33230 h 6850027"/>
              <a:gd name="connsiteX2" fmla="*/ 7336834 w 7392251"/>
              <a:gd name="connsiteY2" fmla="*/ 6822372 h 6850027"/>
              <a:gd name="connsiteX3" fmla="*/ 0 w 7392251"/>
              <a:gd name="connsiteY3" fmla="*/ 6850027 h 6850027"/>
              <a:gd name="connsiteX4" fmla="*/ 4519165 w 7392251"/>
              <a:gd name="connsiteY4" fmla="*/ 33229 h 6850027"/>
              <a:gd name="connsiteX0" fmla="*/ 4532728 w 7392251"/>
              <a:gd name="connsiteY0" fmla="*/ 0 h 6858196"/>
              <a:gd name="connsiteX1" fmla="*/ 7392251 w 7392251"/>
              <a:gd name="connsiteY1" fmla="*/ 41399 h 6858196"/>
              <a:gd name="connsiteX2" fmla="*/ 7336834 w 7392251"/>
              <a:gd name="connsiteY2" fmla="*/ 6830541 h 6858196"/>
              <a:gd name="connsiteX3" fmla="*/ 0 w 7392251"/>
              <a:gd name="connsiteY3" fmla="*/ 6858196 h 6858196"/>
              <a:gd name="connsiteX4" fmla="*/ 4532728 w 7392251"/>
              <a:gd name="connsiteY4" fmla="*/ 0 h 6858196"/>
              <a:gd name="connsiteX0" fmla="*/ 5236106 w 7392251"/>
              <a:gd name="connsiteY0" fmla="*/ 0 h 6847353"/>
              <a:gd name="connsiteX1" fmla="*/ 7392251 w 7392251"/>
              <a:gd name="connsiteY1" fmla="*/ 30556 h 6847353"/>
              <a:gd name="connsiteX2" fmla="*/ 7336834 w 7392251"/>
              <a:gd name="connsiteY2" fmla="*/ 6819698 h 6847353"/>
              <a:gd name="connsiteX3" fmla="*/ 0 w 7392251"/>
              <a:gd name="connsiteY3" fmla="*/ 6847353 h 6847353"/>
              <a:gd name="connsiteX4" fmla="*/ 5236106 w 7392251"/>
              <a:gd name="connsiteY4" fmla="*/ 0 h 6847353"/>
              <a:gd name="connsiteX0" fmla="*/ 5332021 w 7488166"/>
              <a:gd name="connsiteY0" fmla="*/ 0 h 6879880"/>
              <a:gd name="connsiteX1" fmla="*/ 7488166 w 7488166"/>
              <a:gd name="connsiteY1" fmla="*/ 30556 h 6879880"/>
              <a:gd name="connsiteX2" fmla="*/ 7432749 w 7488166"/>
              <a:gd name="connsiteY2" fmla="*/ 6819698 h 6879880"/>
              <a:gd name="connsiteX3" fmla="*/ 0 w 7488166"/>
              <a:gd name="connsiteY3" fmla="*/ 6879880 h 6879880"/>
              <a:gd name="connsiteX4" fmla="*/ 5332021 w 7488166"/>
              <a:gd name="connsiteY4" fmla="*/ 0 h 6879880"/>
              <a:gd name="connsiteX0" fmla="*/ 5332021 w 7488166"/>
              <a:gd name="connsiteY0" fmla="*/ 0 h 6879880"/>
              <a:gd name="connsiteX1" fmla="*/ 7488166 w 7488166"/>
              <a:gd name="connsiteY1" fmla="*/ 30556 h 6879880"/>
              <a:gd name="connsiteX2" fmla="*/ 7432749 w 7488166"/>
              <a:gd name="connsiteY2" fmla="*/ 6819698 h 6879880"/>
              <a:gd name="connsiteX3" fmla="*/ 0 w 7488166"/>
              <a:gd name="connsiteY3" fmla="*/ 6879880 h 6879880"/>
              <a:gd name="connsiteX4" fmla="*/ 5332021 w 7488166"/>
              <a:gd name="connsiteY4" fmla="*/ 0 h 6879880"/>
              <a:gd name="connsiteX0" fmla="*/ 5246763 w 7488166"/>
              <a:gd name="connsiteY0" fmla="*/ 0 h 6879880"/>
              <a:gd name="connsiteX1" fmla="*/ 7488166 w 7488166"/>
              <a:gd name="connsiteY1" fmla="*/ 30556 h 6879880"/>
              <a:gd name="connsiteX2" fmla="*/ 7432749 w 7488166"/>
              <a:gd name="connsiteY2" fmla="*/ 6819698 h 6879880"/>
              <a:gd name="connsiteX3" fmla="*/ 0 w 7488166"/>
              <a:gd name="connsiteY3" fmla="*/ 6879880 h 6879880"/>
              <a:gd name="connsiteX4" fmla="*/ 5246763 w 7488166"/>
              <a:gd name="connsiteY4" fmla="*/ 0 h 6879880"/>
              <a:gd name="connsiteX0" fmla="*/ 5246763 w 7488166"/>
              <a:gd name="connsiteY0" fmla="*/ 0 h 6879880"/>
              <a:gd name="connsiteX1" fmla="*/ 7488166 w 7488166"/>
              <a:gd name="connsiteY1" fmla="*/ 30556 h 6879880"/>
              <a:gd name="connsiteX2" fmla="*/ 7432749 w 7488166"/>
              <a:gd name="connsiteY2" fmla="*/ 6819698 h 6879880"/>
              <a:gd name="connsiteX3" fmla="*/ 0 w 7488166"/>
              <a:gd name="connsiteY3" fmla="*/ 6879880 h 6879880"/>
              <a:gd name="connsiteX4" fmla="*/ 5246763 w 7488166"/>
              <a:gd name="connsiteY4" fmla="*/ 0 h 6879880"/>
              <a:gd name="connsiteX0" fmla="*/ 4948361 w 7488166"/>
              <a:gd name="connsiteY0" fmla="*/ 0 h 6869038"/>
              <a:gd name="connsiteX1" fmla="*/ 7488166 w 7488166"/>
              <a:gd name="connsiteY1" fmla="*/ 19714 h 6869038"/>
              <a:gd name="connsiteX2" fmla="*/ 7432749 w 7488166"/>
              <a:gd name="connsiteY2" fmla="*/ 6808856 h 6869038"/>
              <a:gd name="connsiteX3" fmla="*/ 0 w 7488166"/>
              <a:gd name="connsiteY3" fmla="*/ 6869038 h 6869038"/>
              <a:gd name="connsiteX4" fmla="*/ 4948361 w 7488166"/>
              <a:gd name="connsiteY4" fmla="*/ 0 h 6869038"/>
              <a:gd name="connsiteX0" fmla="*/ 4948361 w 7488166"/>
              <a:gd name="connsiteY0" fmla="*/ 56 h 6869094"/>
              <a:gd name="connsiteX1" fmla="*/ 7488166 w 7488166"/>
              <a:gd name="connsiteY1" fmla="*/ 19770 h 6869094"/>
              <a:gd name="connsiteX2" fmla="*/ 7432749 w 7488166"/>
              <a:gd name="connsiteY2" fmla="*/ 6808912 h 6869094"/>
              <a:gd name="connsiteX3" fmla="*/ 0 w 7488166"/>
              <a:gd name="connsiteY3" fmla="*/ 6869094 h 6869094"/>
              <a:gd name="connsiteX4" fmla="*/ 4948361 w 7488166"/>
              <a:gd name="connsiteY4" fmla="*/ 56 h 6869094"/>
              <a:gd name="connsiteX0" fmla="*/ 5140190 w 7488166"/>
              <a:gd name="connsiteY0" fmla="*/ 56 h 6869094"/>
              <a:gd name="connsiteX1" fmla="*/ 7488166 w 7488166"/>
              <a:gd name="connsiteY1" fmla="*/ 19770 h 6869094"/>
              <a:gd name="connsiteX2" fmla="*/ 7432749 w 7488166"/>
              <a:gd name="connsiteY2" fmla="*/ 6808912 h 6869094"/>
              <a:gd name="connsiteX3" fmla="*/ 0 w 7488166"/>
              <a:gd name="connsiteY3" fmla="*/ 6869094 h 6869094"/>
              <a:gd name="connsiteX4" fmla="*/ 5140190 w 7488166"/>
              <a:gd name="connsiteY4" fmla="*/ 56 h 6869094"/>
              <a:gd name="connsiteX0" fmla="*/ 5140190 w 7488166"/>
              <a:gd name="connsiteY0" fmla="*/ 56 h 6869094"/>
              <a:gd name="connsiteX1" fmla="*/ 7488166 w 7488166"/>
              <a:gd name="connsiteY1" fmla="*/ 19770 h 6869094"/>
              <a:gd name="connsiteX2" fmla="*/ 7432749 w 7488166"/>
              <a:gd name="connsiteY2" fmla="*/ 6808912 h 6869094"/>
              <a:gd name="connsiteX3" fmla="*/ 0 w 7488166"/>
              <a:gd name="connsiteY3" fmla="*/ 6869094 h 6869094"/>
              <a:gd name="connsiteX4" fmla="*/ 5140190 w 7488166"/>
              <a:gd name="connsiteY4" fmla="*/ 56 h 6869094"/>
              <a:gd name="connsiteX0" fmla="*/ 5140190 w 7488166"/>
              <a:gd name="connsiteY0" fmla="*/ 56 h 6869094"/>
              <a:gd name="connsiteX1" fmla="*/ 7488166 w 7488166"/>
              <a:gd name="connsiteY1" fmla="*/ 19770 h 6869094"/>
              <a:gd name="connsiteX2" fmla="*/ 7432749 w 7488166"/>
              <a:gd name="connsiteY2" fmla="*/ 6808912 h 6869094"/>
              <a:gd name="connsiteX3" fmla="*/ 0 w 7488166"/>
              <a:gd name="connsiteY3" fmla="*/ 6869094 h 6869094"/>
              <a:gd name="connsiteX4" fmla="*/ 5140190 w 7488166"/>
              <a:gd name="connsiteY4" fmla="*/ 56 h 6869094"/>
              <a:gd name="connsiteX0" fmla="*/ 5140190 w 7488166"/>
              <a:gd name="connsiteY0" fmla="*/ 140 h 6869178"/>
              <a:gd name="connsiteX1" fmla="*/ 7488166 w 7488166"/>
              <a:gd name="connsiteY1" fmla="*/ 19854 h 6869178"/>
              <a:gd name="connsiteX2" fmla="*/ 7432749 w 7488166"/>
              <a:gd name="connsiteY2" fmla="*/ 6808996 h 6869178"/>
              <a:gd name="connsiteX3" fmla="*/ 0 w 7488166"/>
              <a:gd name="connsiteY3" fmla="*/ 6869178 h 6869178"/>
              <a:gd name="connsiteX4" fmla="*/ 5140190 w 7488166"/>
              <a:gd name="connsiteY4" fmla="*/ 140 h 6869178"/>
              <a:gd name="connsiteX0" fmla="*/ 5140190 w 7488166"/>
              <a:gd name="connsiteY0" fmla="*/ 2709 h 6871747"/>
              <a:gd name="connsiteX1" fmla="*/ 7488166 w 7488166"/>
              <a:gd name="connsiteY1" fmla="*/ 22423 h 6871747"/>
              <a:gd name="connsiteX2" fmla="*/ 7432749 w 7488166"/>
              <a:gd name="connsiteY2" fmla="*/ 6811565 h 6871747"/>
              <a:gd name="connsiteX3" fmla="*/ 0 w 7488166"/>
              <a:gd name="connsiteY3" fmla="*/ 6871747 h 6871747"/>
              <a:gd name="connsiteX4" fmla="*/ 5140190 w 7488166"/>
              <a:gd name="connsiteY4" fmla="*/ 2709 h 6871747"/>
              <a:gd name="connsiteX0" fmla="*/ 5140190 w 7488166"/>
              <a:gd name="connsiteY0" fmla="*/ 3842 h 6872880"/>
              <a:gd name="connsiteX1" fmla="*/ 7488166 w 7488166"/>
              <a:gd name="connsiteY1" fmla="*/ 23556 h 6872880"/>
              <a:gd name="connsiteX2" fmla="*/ 7432749 w 7488166"/>
              <a:gd name="connsiteY2" fmla="*/ 6812698 h 6872880"/>
              <a:gd name="connsiteX3" fmla="*/ 0 w 7488166"/>
              <a:gd name="connsiteY3" fmla="*/ 6872880 h 6872880"/>
              <a:gd name="connsiteX4" fmla="*/ 5140190 w 7488166"/>
              <a:gd name="connsiteY4" fmla="*/ 3842 h 6872880"/>
              <a:gd name="connsiteX0" fmla="*/ 5332020 w 7679996"/>
              <a:gd name="connsiteY0" fmla="*/ 3977 h 6862173"/>
              <a:gd name="connsiteX1" fmla="*/ 7679996 w 7679996"/>
              <a:gd name="connsiteY1" fmla="*/ 23691 h 6862173"/>
              <a:gd name="connsiteX2" fmla="*/ 7624579 w 7679996"/>
              <a:gd name="connsiteY2" fmla="*/ 6812833 h 6862173"/>
              <a:gd name="connsiteX3" fmla="*/ 0 w 7679996"/>
              <a:gd name="connsiteY3" fmla="*/ 6862172 h 6862173"/>
              <a:gd name="connsiteX4" fmla="*/ 5332020 w 7679996"/>
              <a:gd name="connsiteY4" fmla="*/ 3977 h 6862173"/>
              <a:gd name="connsiteX0" fmla="*/ 5502535 w 7850511"/>
              <a:gd name="connsiteY0" fmla="*/ 4117 h 6851471"/>
              <a:gd name="connsiteX1" fmla="*/ 7850511 w 7850511"/>
              <a:gd name="connsiteY1" fmla="*/ 23831 h 6851471"/>
              <a:gd name="connsiteX2" fmla="*/ 7795094 w 7850511"/>
              <a:gd name="connsiteY2" fmla="*/ 6812973 h 6851471"/>
              <a:gd name="connsiteX3" fmla="*/ 0 w 7850511"/>
              <a:gd name="connsiteY3" fmla="*/ 6851470 h 6851471"/>
              <a:gd name="connsiteX4" fmla="*/ 5502535 w 7850511"/>
              <a:gd name="connsiteY4" fmla="*/ 4117 h 6851471"/>
              <a:gd name="connsiteX0" fmla="*/ 5577136 w 7925112"/>
              <a:gd name="connsiteY0" fmla="*/ 3978 h 6862173"/>
              <a:gd name="connsiteX1" fmla="*/ 7925112 w 7925112"/>
              <a:gd name="connsiteY1" fmla="*/ 23692 h 6862173"/>
              <a:gd name="connsiteX2" fmla="*/ 7869695 w 7925112"/>
              <a:gd name="connsiteY2" fmla="*/ 6812834 h 6862173"/>
              <a:gd name="connsiteX3" fmla="*/ 0 w 7925112"/>
              <a:gd name="connsiteY3" fmla="*/ 6862174 h 6862173"/>
              <a:gd name="connsiteX4" fmla="*/ 5577136 w 7925112"/>
              <a:gd name="connsiteY4" fmla="*/ 3978 h 6862173"/>
              <a:gd name="connsiteX0" fmla="*/ 5683708 w 8031684"/>
              <a:gd name="connsiteY0" fmla="*/ 3843 h 6872881"/>
              <a:gd name="connsiteX1" fmla="*/ 8031684 w 8031684"/>
              <a:gd name="connsiteY1" fmla="*/ 23557 h 6872881"/>
              <a:gd name="connsiteX2" fmla="*/ 7976267 w 8031684"/>
              <a:gd name="connsiteY2" fmla="*/ 6812699 h 6872881"/>
              <a:gd name="connsiteX3" fmla="*/ 0 w 8031684"/>
              <a:gd name="connsiteY3" fmla="*/ 6872882 h 6872881"/>
              <a:gd name="connsiteX4" fmla="*/ 5683708 w 8031684"/>
              <a:gd name="connsiteY4" fmla="*/ 3843 h 6872881"/>
              <a:gd name="connsiteX0" fmla="*/ 5683708 w 8031684"/>
              <a:gd name="connsiteY0" fmla="*/ 13471 h 6882510"/>
              <a:gd name="connsiteX1" fmla="*/ 8031684 w 8031684"/>
              <a:gd name="connsiteY1" fmla="*/ 33185 h 6882510"/>
              <a:gd name="connsiteX2" fmla="*/ 7976267 w 8031684"/>
              <a:gd name="connsiteY2" fmla="*/ 6822327 h 6882510"/>
              <a:gd name="connsiteX3" fmla="*/ 0 w 8031684"/>
              <a:gd name="connsiteY3" fmla="*/ 6882510 h 6882510"/>
              <a:gd name="connsiteX4" fmla="*/ 5683708 w 8031684"/>
              <a:gd name="connsiteY4" fmla="*/ 13471 h 6882510"/>
              <a:gd name="connsiteX0" fmla="*/ 5683708 w 8031684"/>
              <a:gd name="connsiteY0" fmla="*/ 19672 h 6888711"/>
              <a:gd name="connsiteX1" fmla="*/ 8031684 w 8031684"/>
              <a:gd name="connsiteY1" fmla="*/ 39386 h 6888711"/>
              <a:gd name="connsiteX2" fmla="*/ 7976267 w 8031684"/>
              <a:gd name="connsiteY2" fmla="*/ 6828528 h 6888711"/>
              <a:gd name="connsiteX3" fmla="*/ 0 w 8031684"/>
              <a:gd name="connsiteY3" fmla="*/ 6888711 h 6888711"/>
              <a:gd name="connsiteX4" fmla="*/ 5683708 w 8031684"/>
              <a:gd name="connsiteY4" fmla="*/ 19672 h 6888711"/>
              <a:gd name="connsiteX0" fmla="*/ 5555821 w 7903797"/>
              <a:gd name="connsiteY0" fmla="*/ 19056 h 6898938"/>
              <a:gd name="connsiteX1" fmla="*/ 7903797 w 7903797"/>
              <a:gd name="connsiteY1" fmla="*/ 38770 h 6898938"/>
              <a:gd name="connsiteX2" fmla="*/ 7848380 w 7903797"/>
              <a:gd name="connsiteY2" fmla="*/ 6827912 h 6898938"/>
              <a:gd name="connsiteX3" fmla="*/ 0 w 7903797"/>
              <a:gd name="connsiteY3" fmla="*/ 6898938 h 6898938"/>
              <a:gd name="connsiteX4" fmla="*/ 5555821 w 7903797"/>
              <a:gd name="connsiteY4" fmla="*/ 19056 h 6898938"/>
              <a:gd name="connsiteX0" fmla="*/ 5555821 w 7903797"/>
              <a:gd name="connsiteY0" fmla="*/ 18453 h 6909177"/>
              <a:gd name="connsiteX1" fmla="*/ 7903797 w 7903797"/>
              <a:gd name="connsiteY1" fmla="*/ 49009 h 6909177"/>
              <a:gd name="connsiteX2" fmla="*/ 7848380 w 7903797"/>
              <a:gd name="connsiteY2" fmla="*/ 6838151 h 6909177"/>
              <a:gd name="connsiteX3" fmla="*/ 0 w 7903797"/>
              <a:gd name="connsiteY3" fmla="*/ 6909177 h 6909177"/>
              <a:gd name="connsiteX4" fmla="*/ 5555821 w 7903797"/>
              <a:gd name="connsiteY4" fmla="*/ 18453 h 6909177"/>
              <a:gd name="connsiteX0" fmla="*/ 5555821 w 7903797"/>
              <a:gd name="connsiteY0" fmla="*/ 18453 h 6909177"/>
              <a:gd name="connsiteX1" fmla="*/ 7903797 w 7903797"/>
              <a:gd name="connsiteY1" fmla="*/ 49009 h 6909177"/>
              <a:gd name="connsiteX2" fmla="*/ 7848380 w 7903797"/>
              <a:gd name="connsiteY2" fmla="*/ 6838151 h 6909177"/>
              <a:gd name="connsiteX3" fmla="*/ 0 w 7903797"/>
              <a:gd name="connsiteY3" fmla="*/ 6909177 h 6909177"/>
              <a:gd name="connsiteX4" fmla="*/ 5555821 w 7903797"/>
              <a:gd name="connsiteY4" fmla="*/ 18453 h 6909177"/>
              <a:gd name="connsiteX0" fmla="*/ 5555821 w 7848380"/>
              <a:gd name="connsiteY0" fmla="*/ 18453 h 6909177"/>
              <a:gd name="connsiteX1" fmla="*/ 7626709 w 7848380"/>
              <a:gd name="connsiteY1" fmla="*/ 38166 h 6909177"/>
              <a:gd name="connsiteX2" fmla="*/ 7848380 w 7848380"/>
              <a:gd name="connsiteY2" fmla="*/ 6838151 h 6909177"/>
              <a:gd name="connsiteX3" fmla="*/ 0 w 7848380"/>
              <a:gd name="connsiteY3" fmla="*/ 6909177 h 6909177"/>
              <a:gd name="connsiteX4" fmla="*/ 5555821 w 7848380"/>
              <a:gd name="connsiteY4" fmla="*/ 18453 h 6909177"/>
              <a:gd name="connsiteX0" fmla="*/ 5555821 w 7850511"/>
              <a:gd name="connsiteY0" fmla="*/ 18453 h 6909177"/>
              <a:gd name="connsiteX1" fmla="*/ 7850511 w 7850511"/>
              <a:gd name="connsiteY1" fmla="*/ 49008 h 6909177"/>
              <a:gd name="connsiteX2" fmla="*/ 7848380 w 7850511"/>
              <a:gd name="connsiteY2" fmla="*/ 6838151 h 6909177"/>
              <a:gd name="connsiteX3" fmla="*/ 0 w 7850511"/>
              <a:gd name="connsiteY3" fmla="*/ 6909177 h 6909177"/>
              <a:gd name="connsiteX4" fmla="*/ 5555821 w 7850511"/>
              <a:gd name="connsiteY4" fmla="*/ 18453 h 6909177"/>
              <a:gd name="connsiteX0" fmla="*/ 5555821 w 7850511"/>
              <a:gd name="connsiteY0" fmla="*/ 18453 h 6909177"/>
              <a:gd name="connsiteX1" fmla="*/ 7850511 w 7850511"/>
              <a:gd name="connsiteY1" fmla="*/ 49008 h 6909177"/>
              <a:gd name="connsiteX2" fmla="*/ 7443406 w 7850511"/>
              <a:gd name="connsiteY2" fmla="*/ 6827309 h 6909177"/>
              <a:gd name="connsiteX3" fmla="*/ 0 w 7850511"/>
              <a:gd name="connsiteY3" fmla="*/ 6909177 h 6909177"/>
              <a:gd name="connsiteX4" fmla="*/ 5555821 w 7850511"/>
              <a:gd name="connsiteY4" fmla="*/ 18453 h 6909177"/>
              <a:gd name="connsiteX0" fmla="*/ 5555821 w 7859075"/>
              <a:gd name="connsiteY0" fmla="*/ 18453 h 6909177"/>
              <a:gd name="connsiteX1" fmla="*/ 7850511 w 7859075"/>
              <a:gd name="connsiteY1" fmla="*/ 49008 h 6909177"/>
              <a:gd name="connsiteX2" fmla="*/ 7859039 w 7859075"/>
              <a:gd name="connsiteY2" fmla="*/ 6848994 h 6909177"/>
              <a:gd name="connsiteX3" fmla="*/ 0 w 7859075"/>
              <a:gd name="connsiteY3" fmla="*/ 6909177 h 6909177"/>
              <a:gd name="connsiteX4" fmla="*/ 5555821 w 7859075"/>
              <a:gd name="connsiteY4" fmla="*/ 18453 h 6909177"/>
              <a:gd name="connsiteX0" fmla="*/ 5523849 w 7859075"/>
              <a:gd name="connsiteY0" fmla="*/ 17866 h 6919431"/>
              <a:gd name="connsiteX1" fmla="*/ 7850511 w 7859075"/>
              <a:gd name="connsiteY1" fmla="*/ 59262 h 6919431"/>
              <a:gd name="connsiteX2" fmla="*/ 7859039 w 7859075"/>
              <a:gd name="connsiteY2" fmla="*/ 6859248 h 6919431"/>
              <a:gd name="connsiteX3" fmla="*/ 0 w 7859075"/>
              <a:gd name="connsiteY3" fmla="*/ 6919431 h 6919431"/>
              <a:gd name="connsiteX4" fmla="*/ 5523849 w 7859075"/>
              <a:gd name="connsiteY4" fmla="*/ 17866 h 6919431"/>
              <a:gd name="connsiteX0" fmla="*/ 5523849 w 7859075"/>
              <a:gd name="connsiteY0" fmla="*/ 17866 h 6919431"/>
              <a:gd name="connsiteX1" fmla="*/ 7850511 w 7859075"/>
              <a:gd name="connsiteY1" fmla="*/ 59262 h 6919431"/>
              <a:gd name="connsiteX2" fmla="*/ 7859039 w 7859075"/>
              <a:gd name="connsiteY2" fmla="*/ 6859248 h 6919431"/>
              <a:gd name="connsiteX3" fmla="*/ 0 w 7859075"/>
              <a:gd name="connsiteY3" fmla="*/ 6919431 h 6919431"/>
              <a:gd name="connsiteX4" fmla="*/ 5523849 w 7859075"/>
              <a:gd name="connsiteY4" fmla="*/ 17866 h 6919431"/>
              <a:gd name="connsiteX0" fmla="*/ 5523849 w 7859075"/>
              <a:gd name="connsiteY0" fmla="*/ 4990 h 6906555"/>
              <a:gd name="connsiteX1" fmla="*/ 7850511 w 7859075"/>
              <a:gd name="connsiteY1" fmla="*/ 46386 h 6906555"/>
              <a:gd name="connsiteX2" fmla="*/ 7859039 w 7859075"/>
              <a:gd name="connsiteY2" fmla="*/ 6846372 h 6906555"/>
              <a:gd name="connsiteX3" fmla="*/ 0 w 7859075"/>
              <a:gd name="connsiteY3" fmla="*/ 6906555 h 6906555"/>
              <a:gd name="connsiteX4" fmla="*/ 5523849 w 7859075"/>
              <a:gd name="connsiteY4" fmla="*/ 4990 h 6906555"/>
              <a:gd name="connsiteX0" fmla="*/ 5523849 w 7882483"/>
              <a:gd name="connsiteY0" fmla="*/ 4990 h 6906555"/>
              <a:gd name="connsiteX1" fmla="*/ 7882483 w 7882483"/>
              <a:gd name="connsiteY1" fmla="*/ 35545 h 6906555"/>
              <a:gd name="connsiteX2" fmla="*/ 7859039 w 7882483"/>
              <a:gd name="connsiteY2" fmla="*/ 6846372 h 6906555"/>
              <a:gd name="connsiteX3" fmla="*/ 0 w 7882483"/>
              <a:gd name="connsiteY3" fmla="*/ 6906555 h 6906555"/>
              <a:gd name="connsiteX4" fmla="*/ 5523849 w 7882483"/>
              <a:gd name="connsiteY4" fmla="*/ 4990 h 69065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82483" h="6906555">
                <a:moveTo>
                  <a:pt x="5523849" y="4990"/>
                </a:moveTo>
                <a:lnTo>
                  <a:pt x="7882483" y="35545"/>
                </a:lnTo>
                <a:cubicBezTo>
                  <a:pt x="7881773" y="2298593"/>
                  <a:pt x="7859749" y="4583324"/>
                  <a:pt x="7859039" y="6846372"/>
                </a:cubicBezTo>
                <a:lnTo>
                  <a:pt x="0" y="6906555"/>
                </a:lnTo>
                <a:cubicBezTo>
                  <a:pt x="5051711" y="-541341"/>
                  <a:pt x="3663996" y="18816"/>
                  <a:pt x="5523849" y="4990"/>
                </a:cubicBezTo>
                <a:close/>
              </a:path>
            </a:pathLst>
          </a:custGeom>
          <a:solidFill>
            <a:schemeClr val="bg1">
              <a:lumMod val="75000"/>
            </a:schemeClr>
          </a:solidFill>
        </p:spPr>
        <p:txBody>
          <a:bodyPr wrap="square">
            <a:noAutofit/>
          </a:bodyPr>
          <a:lstStyle/>
          <a:p>
            <a:endParaRPr lang="en-US" dirty="0"/>
          </a:p>
        </p:txBody>
      </p:sp>
      <p:sp>
        <p:nvSpPr>
          <p:cNvPr id="7" name="Text Placeholder 2">
            <a:extLst>
              <a:ext uri="{FF2B5EF4-FFF2-40B4-BE49-F238E27FC236}">
                <a16:creationId xmlns:a16="http://schemas.microsoft.com/office/drawing/2014/main" id="{0FFE4041-67EF-9E4C-BE72-85CFBC618F79}"/>
              </a:ext>
            </a:extLst>
          </p:cNvPr>
          <p:cNvSpPr>
            <a:spLocks noGrp="1"/>
          </p:cNvSpPr>
          <p:nvPr>
            <p:ph idx="1"/>
          </p:nvPr>
        </p:nvSpPr>
        <p:spPr>
          <a:xfrm>
            <a:off x="417442" y="1918666"/>
            <a:ext cx="5678558" cy="4258297"/>
          </a:xfrm>
          <a:prstGeom prst="rect">
            <a:avLst/>
          </a:prstGeom>
        </p:spPr>
        <p:txBody>
          <a:bodyPr vert="horz" lIns="91440" tIns="45720" rIns="91440" bIns="45720" rtlCol="0">
            <a:normAutofit/>
          </a:bodyPr>
          <a:lstStyle>
            <a:lvl1pPr>
              <a:defRPr sz="200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2">
            <a:extLst>
              <a:ext uri="{FF2B5EF4-FFF2-40B4-BE49-F238E27FC236}">
                <a16:creationId xmlns:a16="http://schemas.microsoft.com/office/drawing/2014/main" id="{9B57CE75-8B44-994B-85B9-C324EED7D261}"/>
              </a:ext>
            </a:extLst>
          </p:cNvPr>
          <p:cNvSpPr>
            <a:spLocks noGrp="1"/>
          </p:cNvSpPr>
          <p:nvPr>
            <p:ph type="body" idx="14"/>
          </p:nvPr>
        </p:nvSpPr>
        <p:spPr>
          <a:xfrm>
            <a:off x="417442" y="1391478"/>
            <a:ext cx="5678558" cy="527188"/>
          </a:xfrm>
        </p:spPr>
        <p:txBody>
          <a:bodyPr anchor="b"/>
          <a:lstStyle>
            <a:lvl1pPr marL="0" indent="0">
              <a:buNone/>
              <a:defRPr sz="2400" b="1">
                <a:solidFill>
                  <a:srgbClr val="835C2F"/>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Tree>
    <p:extLst>
      <p:ext uri="{BB962C8B-B14F-4D97-AF65-F5344CB8AC3E}">
        <p14:creationId xmlns:p14="http://schemas.microsoft.com/office/powerpoint/2010/main" val="12553392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ion with Subtitle">
    <p:spTree>
      <p:nvGrpSpPr>
        <p:cNvPr id="1" name=""/>
        <p:cNvGrpSpPr/>
        <p:nvPr/>
      </p:nvGrpSpPr>
      <p:grpSpPr>
        <a:xfrm>
          <a:off x="0" y="0"/>
          <a:ext cx="0" cy="0"/>
          <a:chOff x="0" y="0"/>
          <a:chExt cx="0" cy="0"/>
        </a:xfrm>
      </p:grpSpPr>
      <p:sp>
        <p:nvSpPr>
          <p:cNvPr id="34" name="Rectangle 33">
            <a:extLst>
              <a:ext uri="{FF2B5EF4-FFF2-40B4-BE49-F238E27FC236}">
                <a16:creationId xmlns:a16="http://schemas.microsoft.com/office/drawing/2014/main" id="{9111EB29-9262-4594-8717-356AB3816AA6}"/>
              </a:ext>
            </a:extLst>
          </p:cNvPr>
          <p:cNvSpPr/>
          <p:nvPr userDrawn="1"/>
        </p:nvSpPr>
        <p:spPr>
          <a:xfrm>
            <a:off x="0" y="1"/>
            <a:ext cx="12192000" cy="68579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cxnSp>
        <p:nvCxnSpPr>
          <p:cNvPr id="22" name="Straight Connector 21">
            <a:extLst>
              <a:ext uri="{FF2B5EF4-FFF2-40B4-BE49-F238E27FC236}">
                <a16:creationId xmlns:a16="http://schemas.microsoft.com/office/drawing/2014/main" id="{01AF1CF9-9F46-4541-8FF1-B9C53244EE1A}"/>
              </a:ext>
            </a:extLst>
          </p:cNvPr>
          <p:cNvCxnSpPr>
            <a:cxnSpLocks/>
          </p:cNvCxnSpPr>
          <p:nvPr userDrawn="1"/>
        </p:nvCxnSpPr>
        <p:spPr>
          <a:xfrm flipH="1" flipV="1">
            <a:off x="-9247" y="3633967"/>
            <a:ext cx="1912619" cy="1572989"/>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grpSp>
        <p:nvGrpSpPr>
          <p:cNvPr id="23" name="Group 22">
            <a:extLst>
              <a:ext uri="{FF2B5EF4-FFF2-40B4-BE49-F238E27FC236}">
                <a16:creationId xmlns:a16="http://schemas.microsoft.com/office/drawing/2014/main" id="{AB0E1BA4-80FE-4826-BA2F-083C3A5BB7FA}"/>
              </a:ext>
            </a:extLst>
          </p:cNvPr>
          <p:cNvGrpSpPr/>
          <p:nvPr userDrawn="1"/>
        </p:nvGrpSpPr>
        <p:grpSpPr>
          <a:xfrm flipH="1">
            <a:off x="7561328" y="0"/>
            <a:ext cx="4831840" cy="3541007"/>
            <a:chOff x="-192127" y="-2"/>
            <a:chExt cx="4831840" cy="3367272"/>
          </a:xfrm>
        </p:grpSpPr>
        <p:sp>
          <p:nvSpPr>
            <p:cNvPr id="26" name="Diagonal Stripe 25">
              <a:extLst>
                <a:ext uri="{FF2B5EF4-FFF2-40B4-BE49-F238E27FC236}">
                  <a16:creationId xmlns:a16="http://schemas.microsoft.com/office/drawing/2014/main" id="{0697993E-CD44-40B9-805C-77BC608618A7}"/>
                </a:ext>
              </a:extLst>
            </p:cNvPr>
            <p:cNvSpPr/>
            <p:nvPr userDrawn="1"/>
          </p:nvSpPr>
          <p:spPr>
            <a:xfrm>
              <a:off x="0" y="-1"/>
              <a:ext cx="4639713" cy="3367271"/>
            </a:xfrm>
            <a:prstGeom prst="diagStripe">
              <a:avLst>
                <a:gd name="adj" fmla="val 51202"/>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solidFill>
                  <a:schemeClr val="tx1"/>
                </a:solidFill>
              </a:endParaRPr>
            </a:p>
          </p:txBody>
        </p:sp>
        <p:cxnSp>
          <p:nvCxnSpPr>
            <p:cNvPr id="28" name="Straight Connector 27">
              <a:extLst>
                <a:ext uri="{FF2B5EF4-FFF2-40B4-BE49-F238E27FC236}">
                  <a16:creationId xmlns:a16="http://schemas.microsoft.com/office/drawing/2014/main" id="{DDBD869A-51AE-4AC9-A3E0-38E8C732B1E8}"/>
                </a:ext>
              </a:extLst>
            </p:cNvPr>
            <p:cNvCxnSpPr>
              <a:cxnSpLocks/>
            </p:cNvCxnSpPr>
            <p:nvPr userDrawn="1"/>
          </p:nvCxnSpPr>
          <p:spPr>
            <a:xfrm flipV="1">
              <a:off x="1433638" y="-2"/>
              <a:ext cx="1240971" cy="91659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30" name="Parallelogram 29">
              <a:extLst>
                <a:ext uri="{FF2B5EF4-FFF2-40B4-BE49-F238E27FC236}">
                  <a16:creationId xmlns:a16="http://schemas.microsoft.com/office/drawing/2014/main" id="{DE18C3B6-28E6-4BBC-B634-F81DE5A9D13C}"/>
                </a:ext>
              </a:extLst>
            </p:cNvPr>
            <p:cNvSpPr/>
            <p:nvPr userDrawn="1"/>
          </p:nvSpPr>
          <p:spPr>
            <a:xfrm rot="19421162">
              <a:off x="-192127" y="1140864"/>
              <a:ext cx="1354398" cy="214994"/>
            </a:xfrm>
            <a:prstGeom prst="parallelogram">
              <a:avLst>
                <a:gd name="adj" fmla="val 72003"/>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grpSp>
      <p:sp>
        <p:nvSpPr>
          <p:cNvPr id="17" name="Text Placeholder 2">
            <a:extLst>
              <a:ext uri="{FF2B5EF4-FFF2-40B4-BE49-F238E27FC236}">
                <a16:creationId xmlns:a16="http://schemas.microsoft.com/office/drawing/2014/main" id="{B2E19FBD-2379-4B3B-910D-F51E007CB63F}"/>
              </a:ext>
            </a:extLst>
          </p:cNvPr>
          <p:cNvSpPr>
            <a:spLocks noGrp="1"/>
          </p:cNvSpPr>
          <p:nvPr userDrawn="1">
            <p:ph type="body" idx="1"/>
          </p:nvPr>
        </p:nvSpPr>
        <p:spPr>
          <a:xfrm>
            <a:off x="520698" y="2104888"/>
            <a:ext cx="5475290" cy="781188"/>
          </a:xfrm>
          <a:prstGeom prst="rect">
            <a:avLst/>
          </a:prstGeom>
        </p:spPr>
        <p:txBody>
          <a:bodyPr anchor="b">
            <a:normAutofit/>
          </a:bodyPr>
          <a:lstStyle>
            <a:lvl1pPr marL="0" indent="0">
              <a:lnSpc>
                <a:spcPct val="100000"/>
              </a:lnSpc>
              <a:spcBef>
                <a:spcPts val="0"/>
              </a:spcBef>
              <a:buNone/>
              <a:defRPr sz="28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8" name="Content Placeholder 3" title="Bullet Points">
            <a:extLst>
              <a:ext uri="{FF2B5EF4-FFF2-40B4-BE49-F238E27FC236}">
                <a16:creationId xmlns:a16="http://schemas.microsoft.com/office/drawing/2014/main" id="{8715E757-6584-4841-8154-C92E70E0CD6B}"/>
              </a:ext>
            </a:extLst>
          </p:cNvPr>
          <p:cNvSpPr>
            <a:spLocks noGrp="1"/>
          </p:cNvSpPr>
          <p:nvPr userDrawn="1">
            <p:ph sz="half" idx="13"/>
          </p:nvPr>
        </p:nvSpPr>
        <p:spPr>
          <a:xfrm>
            <a:off x="520698" y="2886076"/>
            <a:ext cx="5475290" cy="3232149"/>
          </a:xfrm>
          <a:prstGeom prst="rect">
            <a:avLst/>
          </a:prstGeom>
        </p:spPr>
        <p:txBody>
          <a:bodyPr>
            <a:normAutofit/>
          </a:bodyPr>
          <a:lstStyle>
            <a:lvl1pPr>
              <a:defRPr lang="en-US" dirty="0">
                <a:solidFill>
                  <a:schemeClr val="bg1"/>
                </a:solidFill>
              </a:defRPr>
            </a:lvl1pPr>
            <a:lvl2pPr>
              <a:defRPr lang="en-US" dirty="0">
                <a:solidFill>
                  <a:schemeClr val="bg1"/>
                </a:solidFill>
              </a:defRPr>
            </a:lvl2pPr>
            <a:lvl3pPr>
              <a:defRPr lang="en-US" dirty="0">
                <a:solidFill>
                  <a:schemeClr val="bg1"/>
                </a:solidFill>
              </a:defRPr>
            </a:lvl3pPr>
            <a:lvl4pPr>
              <a:defRPr lang="en-US" dirty="0">
                <a:solidFill>
                  <a:schemeClr val="bg1"/>
                </a:solidFill>
              </a:defRPr>
            </a:lvl4pPr>
            <a:lvl5pPr>
              <a:defRPr lang="en-IN" dirty="0">
                <a:solidFill>
                  <a:schemeClr val="bg1"/>
                </a:solidFill>
              </a:defRPr>
            </a:lvl5pPr>
          </a:lstStyle>
          <a:p>
            <a:pPr lvl="0">
              <a:buClr>
                <a:schemeClr val="accent2"/>
              </a:buClr>
            </a:pPr>
            <a:r>
              <a:rPr lang="en-US"/>
              <a:t>Edit Master text styles</a:t>
            </a:r>
          </a:p>
          <a:p>
            <a:pPr lvl="1">
              <a:buClr>
                <a:schemeClr val="accent2"/>
              </a:buClr>
            </a:pPr>
            <a:r>
              <a:rPr lang="en-US"/>
              <a:t>Second level</a:t>
            </a:r>
          </a:p>
          <a:p>
            <a:pPr lvl="2">
              <a:buClr>
                <a:schemeClr val="accent2"/>
              </a:buClr>
            </a:pPr>
            <a:r>
              <a:rPr lang="en-US"/>
              <a:t>Third level</a:t>
            </a:r>
          </a:p>
          <a:p>
            <a:pPr lvl="3">
              <a:buClr>
                <a:schemeClr val="accent2"/>
              </a:buClr>
            </a:pPr>
            <a:r>
              <a:rPr lang="en-US"/>
              <a:t>Fourth level</a:t>
            </a:r>
          </a:p>
          <a:p>
            <a:pPr lvl="4">
              <a:buClr>
                <a:schemeClr val="accent2"/>
              </a:buClr>
            </a:pPr>
            <a:r>
              <a:rPr lang="en-US"/>
              <a:t>Fifth level</a:t>
            </a:r>
            <a:endParaRPr lang="en-IN" dirty="0"/>
          </a:p>
        </p:txBody>
      </p:sp>
      <p:sp>
        <p:nvSpPr>
          <p:cNvPr id="19" name="Text Placeholder 4">
            <a:extLst>
              <a:ext uri="{FF2B5EF4-FFF2-40B4-BE49-F238E27FC236}">
                <a16:creationId xmlns:a16="http://schemas.microsoft.com/office/drawing/2014/main" id="{47CDC5A2-8836-4ED3-8E78-18C24853D882}"/>
              </a:ext>
            </a:extLst>
          </p:cNvPr>
          <p:cNvSpPr>
            <a:spLocks noGrp="1"/>
          </p:cNvSpPr>
          <p:nvPr userDrawn="1">
            <p:ph type="body" sz="quarter" idx="14"/>
          </p:nvPr>
        </p:nvSpPr>
        <p:spPr>
          <a:xfrm>
            <a:off x="6186713" y="2104888"/>
            <a:ext cx="5475600" cy="781188"/>
          </a:xfrm>
          <a:prstGeom prst="rect">
            <a:avLst/>
          </a:prstGeom>
        </p:spPr>
        <p:txBody>
          <a:bodyPr anchor="b">
            <a:normAutofit/>
          </a:bodyPr>
          <a:lstStyle>
            <a:lvl1pPr marL="0" indent="0">
              <a:lnSpc>
                <a:spcPct val="100000"/>
              </a:lnSpc>
              <a:buNone/>
              <a:defRPr sz="28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0" name="Content Placeholder 5" title="Bullet Points">
            <a:extLst>
              <a:ext uri="{FF2B5EF4-FFF2-40B4-BE49-F238E27FC236}">
                <a16:creationId xmlns:a16="http://schemas.microsoft.com/office/drawing/2014/main" id="{D957FBD7-2C3C-4DD1-954F-DF1E007BE590}"/>
              </a:ext>
            </a:extLst>
          </p:cNvPr>
          <p:cNvSpPr>
            <a:spLocks noGrp="1"/>
          </p:cNvSpPr>
          <p:nvPr userDrawn="1">
            <p:ph sz="quarter" idx="15"/>
          </p:nvPr>
        </p:nvSpPr>
        <p:spPr>
          <a:xfrm>
            <a:off x="6186713" y="2886076"/>
            <a:ext cx="5475600" cy="3232149"/>
          </a:xfrm>
          <a:prstGeom prst="rect">
            <a:avLst/>
          </a:prstGeom>
        </p:spPr>
        <p:txBody>
          <a:bodyPr>
            <a:normAutofit/>
          </a:bodyPr>
          <a:lstStyle>
            <a:lvl1pPr>
              <a:defRPr lang="en-US" dirty="0">
                <a:solidFill>
                  <a:schemeClr val="bg1"/>
                </a:solidFill>
              </a:defRPr>
            </a:lvl1pPr>
            <a:lvl2pPr>
              <a:defRPr lang="en-US" dirty="0">
                <a:solidFill>
                  <a:schemeClr val="bg1"/>
                </a:solidFill>
              </a:defRPr>
            </a:lvl2pPr>
            <a:lvl3pPr>
              <a:defRPr lang="en-US" dirty="0">
                <a:solidFill>
                  <a:schemeClr val="bg1"/>
                </a:solidFill>
              </a:defRPr>
            </a:lvl3pPr>
            <a:lvl4pPr>
              <a:defRPr lang="en-US" dirty="0">
                <a:solidFill>
                  <a:schemeClr val="bg1"/>
                </a:solidFill>
              </a:defRPr>
            </a:lvl4pPr>
            <a:lvl5pPr>
              <a:defRPr lang="en-IN" dirty="0">
                <a:solidFill>
                  <a:schemeClr val="bg1"/>
                </a:solidFill>
              </a:defRPr>
            </a:lvl5pPr>
          </a:lstStyle>
          <a:p>
            <a:pPr lvl="0">
              <a:buClr>
                <a:schemeClr val="accent2"/>
              </a:buClr>
            </a:pPr>
            <a:r>
              <a:rPr lang="en-US"/>
              <a:t>Edit Master text styles</a:t>
            </a:r>
          </a:p>
          <a:p>
            <a:pPr lvl="1">
              <a:buClr>
                <a:schemeClr val="accent2"/>
              </a:buClr>
            </a:pPr>
            <a:r>
              <a:rPr lang="en-US"/>
              <a:t>Second level</a:t>
            </a:r>
          </a:p>
          <a:p>
            <a:pPr lvl="2">
              <a:buClr>
                <a:schemeClr val="accent2"/>
              </a:buClr>
            </a:pPr>
            <a:r>
              <a:rPr lang="en-US"/>
              <a:t>Third level</a:t>
            </a:r>
          </a:p>
          <a:p>
            <a:pPr lvl="3">
              <a:buClr>
                <a:schemeClr val="accent2"/>
              </a:buClr>
            </a:pPr>
            <a:r>
              <a:rPr lang="en-US"/>
              <a:t>Fourth level</a:t>
            </a:r>
          </a:p>
          <a:p>
            <a:pPr lvl="4">
              <a:buClr>
                <a:schemeClr val="accent2"/>
              </a:buClr>
            </a:pPr>
            <a:r>
              <a:rPr lang="en-US"/>
              <a:t>Fifth level</a:t>
            </a:r>
            <a:endParaRPr lang="en-IN" dirty="0"/>
          </a:p>
        </p:txBody>
      </p:sp>
      <p:sp>
        <p:nvSpPr>
          <p:cNvPr id="24" name="Text Placeholder 4" title="Subtitle">
            <a:extLst>
              <a:ext uri="{FF2B5EF4-FFF2-40B4-BE49-F238E27FC236}">
                <a16:creationId xmlns:a16="http://schemas.microsoft.com/office/drawing/2014/main" id="{77DB65FF-A89E-4562-8251-2BB63EFDD28E}"/>
              </a:ext>
            </a:extLst>
          </p:cNvPr>
          <p:cNvSpPr>
            <a:spLocks noGrp="1"/>
          </p:cNvSpPr>
          <p:nvPr userDrawn="1">
            <p:ph type="body" sz="quarter" idx="16" hasCustomPrompt="1"/>
          </p:nvPr>
        </p:nvSpPr>
        <p:spPr>
          <a:xfrm>
            <a:off x="520493" y="1376932"/>
            <a:ext cx="7368596" cy="608895"/>
          </a:xfrm>
          <a:prstGeom prst="rect">
            <a:avLst/>
          </a:prstGeom>
        </p:spPr>
        <p:txBody>
          <a:bodyPr/>
          <a:lstStyle>
            <a:lvl1pPr marL="0" indent="0">
              <a:buNone/>
              <a:defRPr sz="2000" spc="300">
                <a:solidFill>
                  <a:schemeClr val="bg1"/>
                </a:solidFill>
              </a:defRPr>
            </a:lvl1pPr>
            <a:lvl2pPr marL="457200" indent="0">
              <a:buNone/>
              <a:defRPr/>
            </a:lvl2pPr>
          </a:lstStyle>
          <a:p>
            <a:pPr lvl="0"/>
            <a:r>
              <a:rPr lang="en-US" dirty="0"/>
              <a:t>CLICK TO SUBTITLE STYLE</a:t>
            </a:r>
          </a:p>
        </p:txBody>
      </p:sp>
      <p:sp>
        <p:nvSpPr>
          <p:cNvPr id="25" name="TextBox 24">
            <a:extLst>
              <a:ext uri="{FF2B5EF4-FFF2-40B4-BE49-F238E27FC236}">
                <a16:creationId xmlns:a16="http://schemas.microsoft.com/office/drawing/2014/main" id="{F0BB4D3D-930C-4FF4-BB7C-2CB24208150C}"/>
              </a:ext>
            </a:extLst>
          </p:cNvPr>
          <p:cNvSpPr txBox="1"/>
          <p:nvPr userDrawn="1"/>
        </p:nvSpPr>
        <p:spPr>
          <a:xfrm>
            <a:off x="11072378" y="235732"/>
            <a:ext cx="814647" cy="615553"/>
          </a:xfrm>
          <a:prstGeom prst="rect">
            <a:avLst/>
          </a:prstGeom>
          <a:noFill/>
        </p:spPr>
        <p:txBody>
          <a:bodyPr wrap="none" rtlCol="0">
            <a:spAutoFit/>
          </a:bodyPr>
          <a:lstStyle/>
          <a:p>
            <a:r>
              <a:rPr lang="en-US" sz="3400" b="1" dirty="0">
                <a:solidFill>
                  <a:schemeClr val="bg1"/>
                </a:solidFill>
                <a:latin typeface="Arial Black" panose="020B0A04020102020204" pitchFamily="34" charset="0"/>
              </a:rPr>
              <a:t>FR</a:t>
            </a:r>
            <a:endParaRPr lang="en-IN" sz="3400" b="1" dirty="0">
              <a:solidFill>
                <a:schemeClr val="bg1"/>
              </a:solidFill>
              <a:latin typeface="Arial Black" panose="020B0A04020102020204" pitchFamily="34" charset="0"/>
            </a:endParaRPr>
          </a:p>
        </p:txBody>
      </p:sp>
      <p:sp>
        <p:nvSpPr>
          <p:cNvPr id="36" name="Parallelogram 35">
            <a:extLst>
              <a:ext uri="{FF2B5EF4-FFF2-40B4-BE49-F238E27FC236}">
                <a16:creationId xmlns:a16="http://schemas.microsoft.com/office/drawing/2014/main" id="{4EBB76E7-943E-4038-B700-114F66FBC609}"/>
              </a:ext>
            </a:extLst>
          </p:cNvPr>
          <p:cNvSpPr/>
          <p:nvPr userDrawn="1"/>
        </p:nvSpPr>
        <p:spPr>
          <a:xfrm flipH="1">
            <a:off x="6679908" y="1"/>
            <a:ext cx="1447800" cy="639064"/>
          </a:xfrm>
          <a:prstGeom prst="parallelogram">
            <a:avLst>
              <a:gd name="adj" fmla="val 135617"/>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IN" dirty="0"/>
          </a:p>
        </p:txBody>
      </p:sp>
      <p:sp>
        <p:nvSpPr>
          <p:cNvPr id="2" name="Footer Placeholder 1">
            <a:extLst>
              <a:ext uri="{FF2B5EF4-FFF2-40B4-BE49-F238E27FC236}">
                <a16:creationId xmlns:a16="http://schemas.microsoft.com/office/drawing/2014/main" id="{03E79E9C-D961-6E47-A5C6-57689BAFF243}"/>
              </a:ext>
            </a:extLst>
          </p:cNvPr>
          <p:cNvSpPr>
            <a:spLocks noGrp="1"/>
          </p:cNvSpPr>
          <p:nvPr>
            <p:ph type="ftr" sz="quarter" idx="17"/>
          </p:nvPr>
        </p:nvSpPr>
        <p:spPr/>
        <p:txBody>
          <a:bodyPr/>
          <a:lstStyle>
            <a:lvl1pPr algn="l">
              <a:defRPr/>
            </a:lvl1pPr>
          </a:lstStyle>
          <a:p>
            <a:r>
              <a:rPr lang="en-IN" dirty="0"/>
              <a:t>Add a footer</a:t>
            </a:r>
          </a:p>
        </p:txBody>
      </p:sp>
      <p:sp>
        <p:nvSpPr>
          <p:cNvPr id="3" name="Slide Number Placeholder 2">
            <a:extLst>
              <a:ext uri="{FF2B5EF4-FFF2-40B4-BE49-F238E27FC236}">
                <a16:creationId xmlns:a16="http://schemas.microsoft.com/office/drawing/2014/main" id="{B08BE157-60F2-194D-8C13-4AE120FC9EDE}"/>
              </a:ext>
            </a:extLst>
          </p:cNvPr>
          <p:cNvSpPr>
            <a:spLocks noGrp="1"/>
          </p:cNvSpPr>
          <p:nvPr>
            <p:ph type="sldNum" sz="quarter" idx="18"/>
          </p:nvPr>
        </p:nvSpPr>
        <p:spPr/>
        <p:txBody>
          <a:bodyPr/>
          <a:lstStyle/>
          <a:p>
            <a:fld id="{8699F50C-BE38-4BD0-BA84-9B090E1F2B9B}" type="slidenum">
              <a:rPr lang="en-IN" smtClean="0"/>
              <a:t>‹#›</a:t>
            </a:fld>
            <a:endParaRPr lang="en-IN" dirty="0"/>
          </a:p>
        </p:txBody>
      </p:sp>
      <p:sp>
        <p:nvSpPr>
          <p:cNvPr id="27" name="Title 1" title="Title ">
            <a:extLst>
              <a:ext uri="{FF2B5EF4-FFF2-40B4-BE49-F238E27FC236}">
                <a16:creationId xmlns:a16="http://schemas.microsoft.com/office/drawing/2014/main" id="{C3CC34F4-862A-42E7-B2FA-7B511CC2E879}"/>
              </a:ext>
            </a:extLst>
          </p:cNvPr>
          <p:cNvSpPr>
            <a:spLocks noGrp="1"/>
          </p:cNvSpPr>
          <p:nvPr userDrawn="1">
            <p:ph type="title" hasCustomPrompt="1"/>
          </p:nvPr>
        </p:nvSpPr>
        <p:spPr>
          <a:xfrm>
            <a:off x="518678" y="209028"/>
            <a:ext cx="8333222" cy="1147969"/>
          </a:xfrm>
          <a:prstGeom prst="rect">
            <a:avLst/>
          </a:prstGeom>
        </p:spPr>
        <p:txBody>
          <a:bodyPr bIns="0" anchor="b">
            <a:normAutofit/>
          </a:bodyPr>
          <a:lstStyle>
            <a:lvl1pPr>
              <a:defRPr sz="4400" b="1">
                <a:solidFill>
                  <a:schemeClr val="bg1"/>
                </a:solidFill>
              </a:defRPr>
            </a:lvl1pPr>
          </a:lstStyle>
          <a:p>
            <a:r>
              <a:rPr lang="en-US" dirty="0"/>
              <a:t>Click to Edit Master Title Style </a:t>
            </a:r>
            <a:endParaRPr lang="en-IN" dirty="0"/>
          </a:p>
        </p:txBody>
      </p:sp>
    </p:spTree>
    <p:extLst>
      <p:ext uri="{BB962C8B-B14F-4D97-AF65-F5344CB8AC3E}">
        <p14:creationId xmlns:p14="http://schemas.microsoft.com/office/powerpoint/2010/main" val="325654026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393">
          <p15:clr>
            <a:srgbClr val="FBAE40"/>
          </p15:clr>
        </p15:guide>
        <p15:guide id="4" pos="7423">
          <p15:clr>
            <a:srgbClr val="FBAE40"/>
          </p15:clr>
        </p15:guide>
        <p15:guide id="5" orient="horz" pos="777" userDrawn="1">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996B73-F813-5244-B243-F2C7FADD934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A080F57-0EC6-C14C-A4A6-4FA91DB3718E}"/>
              </a:ext>
            </a:extLst>
          </p:cNvPr>
          <p:cNvSpPr>
            <a:spLocks noGrp="1"/>
          </p:cNvSpPr>
          <p:nvPr>
            <p:ph sz="half" idx="1"/>
          </p:nvPr>
        </p:nvSpPr>
        <p:spPr>
          <a:xfrm>
            <a:off x="417442" y="1918666"/>
            <a:ext cx="5569226" cy="4258297"/>
          </a:xfrm>
        </p:spPr>
        <p:txBody>
          <a:bodyPr/>
          <a:lstStyle>
            <a:lvl1pPr>
              <a:defRPr sz="200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E19A72F9-DEA9-DB4F-BD68-9333D4954445}"/>
              </a:ext>
            </a:extLst>
          </p:cNvPr>
          <p:cNvSpPr>
            <a:spLocks noGrp="1"/>
          </p:cNvSpPr>
          <p:nvPr>
            <p:ph sz="half" idx="2"/>
          </p:nvPr>
        </p:nvSpPr>
        <p:spPr>
          <a:xfrm>
            <a:off x="6172200" y="1918666"/>
            <a:ext cx="5569226" cy="4258297"/>
          </a:xfrm>
        </p:spPr>
        <p:txBody>
          <a:bodyPr/>
          <a:lstStyle>
            <a:lvl1pPr>
              <a:defRPr sz="200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6">
            <a:extLst>
              <a:ext uri="{FF2B5EF4-FFF2-40B4-BE49-F238E27FC236}">
                <a16:creationId xmlns:a16="http://schemas.microsoft.com/office/drawing/2014/main" id="{516BC75A-BF57-4E46-99AA-445FFBB3E852}"/>
              </a:ext>
            </a:extLst>
          </p:cNvPr>
          <p:cNvSpPr>
            <a:spLocks noGrp="1"/>
          </p:cNvSpPr>
          <p:nvPr>
            <p:ph type="sldNum" sz="quarter" idx="12"/>
          </p:nvPr>
        </p:nvSpPr>
        <p:spPr/>
        <p:txBody>
          <a:bodyPr/>
          <a:lstStyle/>
          <a:p>
            <a:fld id="{F32B1D3B-AE3D-1E40-A0D2-3E32FC67085E}" type="slidenum">
              <a:rPr lang="en-US" smtClean="0"/>
              <a:t>‹#›</a:t>
            </a:fld>
            <a:endParaRPr lang="en-US"/>
          </a:p>
        </p:txBody>
      </p:sp>
      <p:sp>
        <p:nvSpPr>
          <p:cNvPr id="6" name="Text Placeholder 2">
            <a:extLst>
              <a:ext uri="{FF2B5EF4-FFF2-40B4-BE49-F238E27FC236}">
                <a16:creationId xmlns:a16="http://schemas.microsoft.com/office/drawing/2014/main" id="{98F0A95E-2668-6C4B-A669-A4D60C524B55}"/>
              </a:ext>
            </a:extLst>
          </p:cNvPr>
          <p:cNvSpPr>
            <a:spLocks noGrp="1"/>
          </p:cNvSpPr>
          <p:nvPr>
            <p:ph type="body" idx="13"/>
          </p:nvPr>
        </p:nvSpPr>
        <p:spPr>
          <a:xfrm>
            <a:off x="417442" y="1391478"/>
            <a:ext cx="5580133" cy="527188"/>
          </a:xfrm>
        </p:spPr>
        <p:txBody>
          <a:bodyPr anchor="b"/>
          <a:lstStyle>
            <a:lvl1pPr marL="0" indent="0">
              <a:buNone/>
              <a:defRPr sz="2400" b="1">
                <a:solidFill>
                  <a:srgbClr val="835C2F"/>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8" name="Text Placeholder 4">
            <a:extLst>
              <a:ext uri="{FF2B5EF4-FFF2-40B4-BE49-F238E27FC236}">
                <a16:creationId xmlns:a16="http://schemas.microsoft.com/office/drawing/2014/main" id="{BD6664A9-8AB7-AA47-8808-A4816D1565F7}"/>
              </a:ext>
            </a:extLst>
          </p:cNvPr>
          <p:cNvSpPr>
            <a:spLocks noGrp="1"/>
          </p:cNvSpPr>
          <p:nvPr>
            <p:ph type="body" sz="quarter" idx="3"/>
          </p:nvPr>
        </p:nvSpPr>
        <p:spPr>
          <a:xfrm>
            <a:off x="6172200" y="1391478"/>
            <a:ext cx="5569226" cy="527188"/>
          </a:xfrm>
        </p:spPr>
        <p:txBody>
          <a:bodyPr anchor="b"/>
          <a:lstStyle>
            <a:lvl1pPr marL="0" indent="0">
              <a:buNone/>
              <a:defRPr sz="2400" b="1">
                <a:solidFill>
                  <a:srgbClr val="835C2F"/>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Tree>
    <p:extLst>
      <p:ext uri="{BB962C8B-B14F-4D97-AF65-F5344CB8AC3E}">
        <p14:creationId xmlns:p14="http://schemas.microsoft.com/office/powerpoint/2010/main" val="313469019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7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996B73-F813-5244-B243-F2C7FADD9346}"/>
              </a:ext>
            </a:extLst>
          </p:cNvPr>
          <p:cNvSpPr>
            <a:spLocks noGrp="1"/>
          </p:cNvSpPr>
          <p:nvPr>
            <p:ph type="title"/>
          </p:nvPr>
        </p:nvSpPr>
        <p:spPr>
          <a:xfrm>
            <a:off x="417442" y="546100"/>
            <a:ext cx="8290459" cy="666474"/>
          </a:xfrm>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7A080F57-0EC6-C14C-A4A6-4FA91DB3718E}"/>
              </a:ext>
            </a:extLst>
          </p:cNvPr>
          <p:cNvSpPr>
            <a:spLocks noGrp="1"/>
          </p:cNvSpPr>
          <p:nvPr>
            <p:ph sz="half" idx="1"/>
          </p:nvPr>
        </p:nvSpPr>
        <p:spPr>
          <a:xfrm>
            <a:off x="417442" y="2097570"/>
            <a:ext cx="4012808" cy="4079393"/>
          </a:xfrm>
        </p:spPr>
        <p:txBody>
          <a:bodyPr/>
          <a:lstStyle>
            <a:lvl1pPr>
              <a:defRPr sz="200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E19A72F9-DEA9-DB4F-BD68-9333D4954445}"/>
              </a:ext>
            </a:extLst>
          </p:cNvPr>
          <p:cNvSpPr>
            <a:spLocks noGrp="1"/>
          </p:cNvSpPr>
          <p:nvPr>
            <p:ph sz="half" idx="2"/>
          </p:nvPr>
        </p:nvSpPr>
        <p:spPr>
          <a:xfrm>
            <a:off x="4695093" y="2097570"/>
            <a:ext cx="4012808" cy="4079393"/>
          </a:xfrm>
        </p:spPr>
        <p:txBody>
          <a:bodyPr/>
          <a:lstStyle>
            <a:lvl1pPr>
              <a:defRPr sz="200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2">
            <a:extLst>
              <a:ext uri="{FF2B5EF4-FFF2-40B4-BE49-F238E27FC236}">
                <a16:creationId xmlns:a16="http://schemas.microsoft.com/office/drawing/2014/main" id="{98F0A95E-2668-6C4B-A669-A4D60C524B55}"/>
              </a:ext>
            </a:extLst>
          </p:cNvPr>
          <p:cNvSpPr>
            <a:spLocks noGrp="1"/>
          </p:cNvSpPr>
          <p:nvPr>
            <p:ph type="body" idx="13"/>
          </p:nvPr>
        </p:nvSpPr>
        <p:spPr>
          <a:xfrm>
            <a:off x="417442" y="1570382"/>
            <a:ext cx="4020667" cy="527188"/>
          </a:xfrm>
        </p:spPr>
        <p:txBody>
          <a:bodyPr anchor="b"/>
          <a:lstStyle>
            <a:lvl1pPr marL="0" indent="0">
              <a:buNone/>
              <a:defRPr sz="2400" b="1">
                <a:solidFill>
                  <a:srgbClr val="835C2F"/>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8" name="Text Placeholder 4">
            <a:extLst>
              <a:ext uri="{FF2B5EF4-FFF2-40B4-BE49-F238E27FC236}">
                <a16:creationId xmlns:a16="http://schemas.microsoft.com/office/drawing/2014/main" id="{BD6664A9-8AB7-AA47-8808-A4816D1565F7}"/>
              </a:ext>
            </a:extLst>
          </p:cNvPr>
          <p:cNvSpPr>
            <a:spLocks noGrp="1"/>
          </p:cNvSpPr>
          <p:nvPr>
            <p:ph type="body" sz="quarter" idx="3"/>
          </p:nvPr>
        </p:nvSpPr>
        <p:spPr>
          <a:xfrm>
            <a:off x="4695093" y="1570382"/>
            <a:ext cx="4012808" cy="527188"/>
          </a:xfrm>
        </p:spPr>
        <p:txBody>
          <a:bodyPr anchor="b"/>
          <a:lstStyle>
            <a:lvl1pPr marL="0" indent="0">
              <a:buNone/>
              <a:defRPr sz="2400" b="1">
                <a:solidFill>
                  <a:srgbClr val="835C2F"/>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1" name="Picture Placeholder 16">
            <a:extLst>
              <a:ext uri="{FF2B5EF4-FFF2-40B4-BE49-F238E27FC236}">
                <a16:creationId xmlns:a16="http://schemas.microsoft.com/office/drawing/2014/main" id="{2C7C8C5D-EFE2-084F-93FA-C9F708E3C4F0}"/>
              </a:ext>
            </a:extLst>
          </p:cNvPr>
          <p:cNvSpPr>
            <a:spLocks noGrp="1"/>
          </p:cNvSpPr>
          <p:nvPr>
            <p:ph type="pic" sz="quarter" idx="15"/>
          </p:nvPr>
        </p:nvSpPr>
        <p:spPr>
          <a:xfrm>
            <a:off x="7674558" y="2995271"/>
            <a:ext cx="4543176" cy="3874705"/>
          </a:xfrm>
          <a:custGeom>
            <a:avLst/>
            <a:gdLst>
              <a:gd name="connsiteX0" fmla="*/ 0 w 7639050"/>
              <a:gd name="connsiteY0" fmla="*/ 0 h 6388155"/>
              <a:gd name="connsiteX1" fmla="*/ 7639050 w 7639050"/>
              <a:gd name="connsiteY1" fmla="*/ 0 h 6388155"/>
              <a:gd name="connsiteX2" fmla="*/ 7639050 w 7639050"/>
              <a:gd name="connsiteY2" fmla="*/ 6388155 h 6388155"/>
              <a:gd name="connsiteX3" fmla="*/ 1188908 w 7639050"/>
              <a:gd name="connsiteY3" fmla="*/ 6388155 h 6388155"/>
              <a:gd name="connsiteX0" fmla="*/ 128980 w 7768030"/>
              <a:gd name="connsiteY0" fmla="*/ 0 h 6816798"/>
              <a:gd name="connsiteX1" fmla="*/ 7768030 w 7768030"/>
              <a:gd name="connsiteY1" fmla="*/ 0 h 6816798"/>
              <a:gd name="connsiteX2" fmla="*/ 7768030 w 7768030"/>
              <a:gd name="connsiteY2" fmla="*/ 6388155 h 6816798"/>
              <a:gd name="connsiteX3" fmla="*/ 112543 w 7768030"/>
              <a:gd name="connsiteY3" fmla="*/ 6816798 h 6816798"/>
              <a:gd name="connsiteX4" fmla="*/ 128980 w 7768030"/>
              <a:gd name="connsiteY4" fmla="*/ 0 h 6816798"/>
              <a:gd name="connsiteX0" fmla="*/ 16437 w 7655487"/>
              <a:gd name="connsiteY0" fmla="*/ 0 h 6816798"/>
              <a:gd name="connsiteX1" fmla="*/ 7655487 w 7655487"/>
              <a:gd name="connsiteY1" fmla="*/ 0 h 6816798"/>
              <a:gd name="connsiteX2" fmla="*/ 7655487 w 7655487"/>
              <a:gd name="connsiteY2" fmla="*/ 6388155 h 6816798"/>
              <a:gd name="connsiteX3" fmla="*/ 0 w 7655487"/>
              <a:gd name="connsiteY3" fmla="*/ 6816798 h 6816798"/>
              <a:gd name="connsiteX4" fmla="*/ 16437 w 7655487"/>
              <a:gd name="connsiteY4" fmla="*/ 0 h 6816798"/>
              <a:gd name="connsiteX0" fmla="*/ 16437 w 7655487"/>
              <a:gd name="connsiteY0" fmla="*/ 0 h 6816798"/>
              <a:gd name="connsiteX1" fmla="*/ 7655487 w 7655487"/>
              <a:gd name="connsiteY1" fmla="*/ 0 h 6816798"/>
              <a:gd name="connsiteX2" fmla="*/ 7641633 w 7655487"/>
              <a:gd name="connsiteY2" fmla="*/ 6802970 h 6816798"/>
              <a:gd name="connsiteX3" fmla="*/ 0 w 7655487"/>
              <a:gd name="connsiteY3" fmla="*/ 6816798 h 6816798"/>
              <a:gd name="connsiteX4" fmla="*/ 16437 w 7655487"/>
              <a:gd name="connsiteY4" fmla="*/ 0 h 6816798"/>
              <a:gd name="connsiteX0" fmla="*/ 5087201 w 7655487"/>
              <a:gd name="connsiteY0" fmla="*/ 0 h 6816798"/>
              <a:gd name="connsiteX1" fmla="*/ 7655487 w 7655487"/>
              <a:gd name="connsiteY1" fmla="*/ 0 h 6816798"/>
              <a:gd name="connsiteX2" fmla="*/ 7641633 w 7655487"/>
              <a:gd name="connsiteY2" fmla="*/ 6802970 h 6816798"/>
              <a:gd name="connsiteX3" fmla="*/ 0 w 7655487"/>
              <a:gd name="connsiteY3" fmla="*/ 6816798 h 6816798"/>
              <a:gd name="connsiteX4" fmla="*/ 5087201 w 7655487"/>
              <a:gd name="connsiteY4" fmla="*/ 0 h 6816798"/>
              <a:gd name="connsiteX0" fmla="*/ 5087201 w 7655487"/>
              <a:gd name="connsiteY0" fmla="*/ 0 h 6816798"/>
              <a:gd name="connsiteX1" fmla="*/ 7655487 w 7655487"/>
              <a:gd name="connsiteY1" fmla="*/ 0 h 6816798"/>
              <a:gd name="connsiteX2" fmla="*/ 7641633 w 7655487"/>
              <a:gd name="connsiteY2" fmla="*/ 6802970 h 6816798"/>
              <a:gd name="connsiteX3" fmla="*/ 0 w 7655487"/>
              <a:gd name="connsiteY3" fmla="*/ 6816798 h 6816798"/>
              <a:gd name="connsiteX4" fmla="*/ 5087201 w 7655487"/>
              <a:gd name="connsiteY4" fmla="*/ 0 h 6816798"/>
              <a:gd name="connsiteX0" fmla="*/ 5378147 w 7655487"/>
              <a:gd name="connsiteY0" fmla="*/ 0 h 6830626"/>
              <a:gd name="connsiteX1" fmla="*/ 7655487 w 7655487"/>
              <a:gd name="connsiteY1" fmla="*/ 13828 h 6830626"/>
              <a:gd name="connsiteX2" fmla="*/ 7641633 w 7655487"/>
              <a:gd name="connsiteY2" fmla="*/ 6816798 h 6830626"/>
              <a:gd name="connsiteX3" fmla="*/ 0 w 7655487"/>
              <a:gd name="connsiteY3" fmla="*/ 6830626 h 6830626"/>
              <a:gd name="connsiteX4" fmla="*/ 5378147 w 7655487"/>
              <a:gd name="connsiteY4" fmla="*/ 0 h 6830626"/>
              <a:gd name="connsiteX0" fmla="*/ 5378147 w 7655487"/>
              <a:gd name="connsiteY0" fmla="*/ 2027 h 6832653"/>
              <a:gd name="connsiteX1" fmla="*/ 7655487 w 7655487"/>
              <a:gd name="connsiteY1" fmla="*/ 15855 h 6832653"/>
              <a:gd name="connsiteX2" fmla="*/ 7641633 w 7655487"/>
              <a:gd name="connsiteY2" fmla="*/ 6818825 h 6832653"/>
              <a:gd name="connsiteX3" fmla="*/ 0 w 7655487"/>
              <a:gd name="connsiteY3" fmla="*/ 6832653 h 6832653"/>
              <a:gd name="connsiteX4" fmla="*/ 5378147 w 7655487"/>
              <a:gd name="connsiteY4" fmla="*/ 2027 h 6832653"/>
              <a:gd name="connsiteX0" fmla="*/ 5350438 w 7627778"/>
              <a:gd name="connsiteY0" fmla="*/ 2023 h 6846476"/>
              <a:gd name="connsiteX1" fmla="*/ 7627778 w 7627778"/>
              <a:gd name="connsiteY1" fmla="*/ 15851 h 6846476"/>
              <a:gd name="connsiteX2" fmla="*/ 7613924 w 7627778"/>
              <a:gd name="connsiteY2" fmla="*/ 6818821 h 6846476"/>
              <a:gd name="connsiteX3" fmla="*/ 0 w 7627778"/>
              <a:gd name="connsiteY3" fmla="*/ 6846476 h 6846476"/>
              <a:gd name="connsiteX4" fmla="*/ 5350438 w 7627778"/>
              <a:gd name="connsiteY4" fmla="*/ 2023 h 6846476"/>
              <a:gd name="connsiteX0" fmla="*/ 5350438 w 7627778"/>
              <a:gd name="connsiteY0" fmla="*/ 2236 h 6846689"/>
              <a:gd name="connsiteX1" fmla="*/ 7627778 w 7627778"/>
              <a:gd name="connsiteY1" fmla="*/ 16064 h 6846689"/>
              <a:gd name="connsiteX2" fmla="*/ 7613924 w 7627778"/>
              <a:gd name="connsiteY2" fmla="*/ 6819034 h 6846689"/>
              <a:gd name="connsiteX3" fmla="*/ 0 w 7627778"/>
              <a:gd name="connsiteY3" fmla="*/ 6846689 h 6846689"/>
              <a:gd name="connsiteX4" fmla="*/ 5350438 w 7627778"/>
              <a:gd name="connsiteY4" fmla="*/ 2236 h 6846689"/>
              <a:gd name="connsiteX0" fmla="*/ 5627529 w 7627778"/>
              <a:gd name="connsiteY0" fmla="*/ 2236 h 6846689"/>
              <a:gd name="connsiteX1" fmla="*/ 7627778 w 7627778"/>
              <a:gd name="connsiteY1" fmla="*/ 16064 h 6846689"/>
              <a:gd name="connsiteX2" fmla="*/ 7613924 w 7627778"/>
              <a:gd name="connsiteY2" fmla="*/ 6819034 h 6846689"/>
              <a:gd name="connsiteX3" fmla="*/ 0 w 7627778"/>
              <a:gd name="connsiteY3" fmla="*/ 6846689 h 6846689"/>
              <a:gd name="connsiteX4" fmla="*/ 5627529 w 7627778"/>
              <a:gd name="connsiteY4" fmla="*/ 2236 h 6846689"/>
              <a:gd name="connsiteX0" fmla="*/ 5627529 w 7627778"/>
              <a:gd name="connsiteY0" fmla="*/ 453 h 6844906"/>
              <a:gd name="connsiteX1" fmla="*/ 7627778 w 7627778"/>
              <a:gd name="connsiteY1" fmla="*/ 14281 h 6844906"/>
              <a:gd name="connsiteX2" fmla="*/ 7613924 w 7627778"/>
              <a:gd name="connsiteY2" fmla="*/ 6817251 h 6844906"/>
              <a:gd name="connsiteX3" fmla="*/ 0 w 7627778"/>
              <a:gd name="connsiteY3" fmla="*/ 6844906 h 6844906"/>
              <a:gd name="connsiteX4" fmla="*/ 5627529 w 7627778"/>
              <a:gd name="connsiteY4" fmla="*/ 453 h 6844906"/>
              <a:gd name="connsiteX0" fmla="*/ 4643856 w 7627778"/>
              <a:gd name="connsiteY0" fmla="*/ 387160 h 6830625"/>
              <a:gd name="connsiteX1" fmla="*/ 7627778 w 7627778"/>
              <a:gd name="connsiteY1" fmla="*/ 0 h 6830625"/>
              <a:gd name="connsiteX2" fmla="*/ 7613924 w 7627778"/>
              <a:gd name="connsiteY2" fmla="*/ 6802970 h 6830625"/>
              <a:gd name="connsiteX3" fmla="*/ 0 w 7627778"/>
              <a:gd name="connsiteY3" fmla="*/ 6830625 h 6830625"/>
              <a:gd name="connsiteX4" fmla="*/ 4643856 w 7627778"/>
              <a:gd name="connsiteY4" fmla="*/ 387160 h 6830625"/>
              <a:gd name="connsiteX0" fmla="*/ 4643856 w 7627778"/>
              <a:gd name="connsiteY0" fmla="*/ 387160 h 6830625"/>
              <a:gd name="connsiteX1" fmla="*/ 7627778 w 7627778"/>
              <a:gd name="connsiteY1" fmla="*/ 0 h 6830625"/>
              <a:gd name="connsiteX2" fmla="*/ 7613924 w 7627778"/>
              <a:gd name="connsiteY2" fmla="*/ 6802970 h 6830625"/>
              <a:gd name="connsiteX3" fmla="*/ 0 w 7627778"/>
              <a:gd name="connsiteY3" fmla="*/ 6830625 h 6830625"/>
              <a:gd name="connsiteX4" fmla="*/ 4643856 w 7627778"/>
              <a:gd name="connsiteY4" fmla="*/ 387160 h 6830625"/>
              <a:gd name="connsiteX0" fmla="*/ 4643856 w 7627778"/>
              <a:gd name="connsiteY0" fmla="*/ 387160 h 6830625"/>
              <a:gd name="connsiteX1" fmla="*/ 7627778 w 7627778"/>
              <a:gd name="connsiteY1" fmla="*/ 0 h 6830625"/>
              <a:gd name="connsiteX2" fmla="*/ 7613924 w 7627778"/>
              <a:gd name="connsiteY2" fmla="*/ 6802970 h 6830625"/>
              <a:gd name="connsiteX3" fmla="*/ 0 w 7627778"/>
              <a:gd name="connsiteY3" fmla="*/ 6830625 h 6830625"/>
              <a:gd name="connsiteX4" fmla="*/ 4643856 w 7627778"/>
              <a:gd name="connsiteY4" fmla="*/ 387160 h 6830625"/>
              <a:gd name="connsiteX0" fmla="*/ 4339056 w 7627778"/>
              <a:gd name="connsiteY0" fmla="*/ 580740 h 6830625"/>
              <a:gd name="connsiteX1" fmla="*/ 7627778 w 7627778"/>
              <a:gd name="connsiteY1" fmla="*/ 0 h 6830625"/>
              <a:gd name="connsiteX2" fmla="*/ 7613924 w 7627778"/>
              <a:gd name="connsiteY2" fmla="*/ 6802970 h 6830625"/>
              <a:gd name="connsiteX3" fmla="*/ 0 w 7627778"/>
              <a:gd name="connsiteY3" fmla="*/ 6830625 h 6830625"/>
              <a:gd name="connsiteX4" fmla="*/ 4339056 w 7627778"/>
              <a:gd name="connsiteY4" fmla="*/ 580740 h 6830625"/>
              <a:gd name="connsiteX0" fmla="*/ 4339056 w 7627778"/>
              <a:gd name="connsiteY0" fmla="*/ 653725 h 6903610"/>
              <a:gd name="connsiteX1" fmla="*/ 7627778 w 7627778"/>
              <a:gd name="connsiteY1" fmla="*/ 72985 h 6903610"/>
              <a:gd name="connsiteX2" fmla="*/ 7613924 w 7627778"/>
              <a:gd name="connsiteY2" fmla="*/ 6875955 h 6903610"/>
              <a:gd name="connsiteX3" fmla="*/ 0 w 7627778"/>
              <a:gd name="connsiteY3" fmla="*/ 6903610 h 6903610"/>
              <a:gd name="connsiteX4" fmla="*/ 4339056 w 7627778"/>
              <a:gd name="connsiteY4" fmla="*/ 653725 h 6903610"/>
              <a:gd name="connsiteX0" fmla="*/ 3798728 w 7627778"/>
              <a:gd name="connsiteY0" fmla="*/ 1355063 h 6830625"/>
              <a:gd name="connsiteX1" fmla="*/ 7627778 w 7627778"/>
              <a:gd name="connsiteY1" fmla="*/ 0 h 6830625"/>
              <a:gd name="connsiteX2" fmla="*/ 7613924 w 7627778"/>
              <a:gd name="connsiteY2" fmla="*/ 6802970 h 6830625"/>
              <a:gd name="connsiteX3" fmla="*/ 0 w 7627778"/>
              <a:gd name="connsiteY3" fmla="*/ 6830625 h 6830625"/>
              <a:gd name="connsiteX4" fmla="*/ 3798728 w 7627778"/>
              <a:gd name="connsiteY4" fmla="*/ 1355063 h 6830625"/>
              <a:gd name="connsiteX0" fmla="*/ 3798728 w 7627778"/>
              <a:gd name="connsiteY0" fmla="*/ 1389169 h 6864731"/>
              <a:gd name="connsiteX1" fmla="*/ 7627778 w 7627778"/>
              <a:gd name="connsiteY1" fmla="*/ 34106 h 6864731"/>
              <a:gd name="connsiteX2" fmla="*/ 7613924 w 7627778"/>
              <a:gd name="connsiteY2" fmla="*/ 6837076 h 6864731"/>
              <a:gd name="connsiteX3" fmla="*/ 0 w 7627778"/>
              <a:gd name="connsiteY3" fmla="*/ 6864731 h 6864731"/>
              <a:gd name="connsiteX4" fmla="*/ 3798728 w 7627778"/>
              <a:gd name="connsiteY4" fmla="*/ 1389169 h 6864731"/>
              <a:gd name="connsiteX0" fmla="*/ 3784873 w 7627778"/>
              <a:gd name="connsiteY0" fmla="*/ 1320375 h 6906554"/>
              <a:gd name="connsiteX1" fmla="*/ 7627778 w 7627778"/>
              <a:gd name="connsiteY1" fmla="*/ 75929 h 6906554"/>
              <a:gd name="connsiteX2" fmla="*/ 7613924 w 7627778"/>
              <a:gd name="connsiteY2" fmla="*/ 6878899 h 6906554"/>
              <a:gd name="connsiteX3" fmla="*/ 0 w 7627778"/>
              <a:gd name="connsiteY3" fmla="*/ 6906554 h 6906554"/>
              <a:gd name="connsiteX4" fmla="*/ 3784873 w 7627778"/>
              <a:gd name="connsiteY4" fmla="*/ 1320375 h 6906554"/>
              <a:gd name="connsiteX0" fmla="*/ 3438509 w 7627778"/>
              <a:gd name="connsiteY0" fmla="*/ 1336923 h 6895448"/>
              <a:gd name="connsiteX1" fmla="*/ 7627778 w 7627778"/>
              <a:gd name="connsiteY1" fmla="*/ 64823 h 6895448"/>
              <a:gd name="connsiteX2" fmla="*/ 7613924 w 7627778"/>
              <a:gd name="connsiteY2" fmla="*/ 6867793 h 6895448"/>
              <a:gd name="connsiteX3" fmla="*/ 0 w 7627778"/>
              <a:gd name="connsiteY3" fmla="*/ 6895448 h 6895448"/>
              <a:gd name="connsiteX4" fmla="*/ 3438509 w 7627778"/>
              <a:gd name="connsiteY4" fmla="*/ 1336923 h 6895448"/>
              <a:gd name="connsiteX0" fmla="*/ 3438509 w 7627778"/>
              <a:gd name="connsiteY0" fmla="*/ 1291864 h 6850389"/>
              <a:gd name="connsiteX1" fmla="*/ 7627778 w 7627778"/>
              <a:gd name="connsiteY1" fmla="*/ 19764 h 6850389"/>
              <a:gd name="connsiteX2" fmla="*/ 7613924 w 7627778"/>
              <a:gd name="connsiteY2" fmla="*/ 6822734 h 6850389"/>
              <a:gd name="connsiteX3" fmla="*/ 0 w 7627778"/>
              <a:gd name="connsiteY3" fmla="*/ 6850389 h 6850389"/>
              <a:gd name="connsiteX4" fmla="*/ 3438509 w 7627778"/>
              <a:gd name="connsiteY4" fmla="*/ 1291864 h 6850389"/>
              <a:gd name="connsiteX0" fmla="*/ 3438509 w 7655487"/>
              <a:gd name="connsiteY0" fmla="*/ 1264740 h 6823265"/>
              <a:gd name="connsiteX1" fmla="*/ 7655487 w 7655487"/>
              <a:gd name="connsiteY1" fmla="*/ 34122 h 6823265"/>
              <a:gd name="connsiteX2" fmla="*/ 7613924 w 7655487"/>
              <a:gd name="connsiteY2" fmla="*/ 6795610 h 6823265"/>
              <a:gd name="connsiteX3" fmla="*/ 0 w 7655487"/>
              <a:gd name="connsiteY3" fmla="*/ 6823265 h 6823265"/>
              <a:gd name="connsiteX4" fmla="*/ 3438509 w 7655487"/>
              <a:gd name="connsiteY4" fmla="*/ 1264740 h 6823265"/>
              <a:gd name="connsiteX0" fmla="*/ 3438509 w 7655487"/>
              <a:gd name="connsiteY0" fmla="*/ 1348662 h 6907187"/>
              <a:gd name="connsiteX1" fmla="*/ 7655487 w 7655487"/>
              <a:gd name="connsiteY1" fmla="*/ 118044 h 6907187"/>
              <a:gd name="connsiteX2" fmla="*/ 7613924 w 7655487"/>
              <a:gd name="connsiteY2" fmla="*/ 6879532 h 6907187"/>
              <a:gd name="connsiteX3" fmla="*/ 0 w 7655487"/>
              <a:gd name="connsiteY3" fmla="*/ 6907187 h 6907187"/>
              <a:gd name="connsiteX4" fmla="*/ 3438509 w 7655487"/>
              <a:gd name="connsiteY4" fmla="*/ 1348662 h 6907187"/>
              <a:gd name="connsiteX0" fmla="*/ 3438509 w 7669341"/>
              <a:gd name="connsiteY0" fmla="*/ 1367324 h 6925849"/>
              <a:gd name="connsiteX1" fmla="*/ 7669341 w 7669341"/>
              <a:gd name="connsiteY1" fmla="*/ 109052 h 6925849"/>
              <a:gd name="connsiteX2" fmla="*/ 7613924 w 7669341"/>
              <a:gd name="connsiteY2" fmla="*/ 6898194 h 6925849"/>
              <a:gd name="connsiteX3" fmla="*/ 0 w 7669341"/>
              <a:gd name="connsiteY3" fmla="*/ 6925849 h 6925849"/>
              <a:gd name="connsiteX4" fmla="*/ 3438509 w 7669341"/>
              <a:gd name="connsiteY4" fmla="*/ 1367324 h 6925849"/>
              <a:gd name="connsiteX0" fmla="*/ 3812582 w 7669341"/>
              <a:gd name="connsiteY0" fmla="*/ 1176157 h 7052707"/>
              <a:gd name="connsiteX1" fmla="*/ 7669341 w 7669341"/>
              <a:gd name="connsiteY1" fmla="*/ 235910 h 7052707"/>
              <a:gd name="connsiteX2" fmla="*/ 7613924 w 7669341"/>
              <a:gd name="connsiteY2" fmla="*/ 7025052 h 7052707"/>
              <a:gd name="connsiteX3" fmla="*/ 0 w 7669341"/>
              <a:gd name="connsiteY3" fmla="*/ 7052707 h 7052707"/>
              <a:gd name="connsiteX4" fmla="*/ 3812582 w 7669341"/>
              <a:gd name="connsiteY4" fmla="*/ 1176157 h 7052707"/>
              <a:gd name="connsiteX0" fmla="*/ 3812582 w 7669341"/>
              <a:gd name="connsiteY0" fmla="*/ 1104277 h 6980827"/>
              <a:gd name="connsiteX1" fmla="*/ 7669341 w 7669341"/>
              <a:gd name="connsiteY1" fmla="*/ 164030 h 6980827"/>
              <a:gd name="connsiteX2" fmla="*/ 7613924 w 7669341"/>
              <a:gd name="connsiteY2" fmla="*/ 6953172 h 6980827"/>
              <a:gd name="connsiteX3" fmla="*/ 0 w 7669341"/>
              <a:gd name="connsiteY3" fmla="*/ 6980827 h 6980827"/>
              <a:gd name="connsiteX4" fmla="*/ 3812582 w 7669341"/>
              <a:gd name="connsiteY4" fmla="*/ 1104277 h 6980827"/>
              <a:gd name="connsiteX0" fmla="*/ 3812582 w 7669341"/>
              <a:gd name="connsiteY0" fmla="*/ 1122779 h 6999329"/>
              <a:gd name="connsiteX1" fmla="*/ 7669341 w 7669341"/>
              <a:gd name="connsiteY1" fmla="*/ 182532 h 6999329"/>
              <a:gd name="connsiteX2" fmla="*/ 7613924 w 7669341"/>
              <a:gd name="connsiteY2" fmla="*/ 6971674 h 6999329"/>
              <a:gd name="connsiteX3" fmla="*/ 0 w 7669341"/>
              <a:gd name="connsiteY3" fmla="*/ 6999329 h 6999329"/>
              <a:gd name="connsiteX4" fmla="*/ 3812582 w 7669341"/>
              <a:gd name="connsiteY4" fmla="*/ 1122779 h 6999329"/>
              <a:gd name="connsiteX0" fmla="*/ 5239600 w 7669341"/>
              <a:gd name="connsiteY0" fmla="*/ 757769 h 7560741"/>
              <a:gd name="connsiteX1" fmla="*/ 7669341 w 7669341"/>
              <a:gd name="connsiteY1" fmla="*/ 743944 h 7560741"/>
              <a:gd name="connsiteX2" fmla="*/ 7613924 w 7669341"/>
              <a:gd name="connsiteY2" fmla="*/ 7533086 h 7560741"/>
              <a:gd name="connsiteX3" fmla="*/ 0 w 7669341"/>
              <a:gd name="connsiteY3" fmla="*/ 7560741 h 7560741"/>
              <a:gd name="connsiteX4" fmla="*/ 5239600 w 7669341"/>
              <a:gd name="connsiteY4" fmla="*/ 757769 h 7560741"/>
              <a:gd name="connsiteX0" fmla="*/ 5239600 w 7669341"/>
              <a:gd name="connsiteY0" fmla="*/ 757769 h 7560741"/>
              <a:gd name="connsiteX1" fmla="*/ 7669341 w 7669341"/>
              <a:gd name="connsiteY1" fmla="*/ 743944 h 7560741"/>
              <a:gd name="connsiteX2" fmla="*/ 7613924 w 7669341"/>
              <a:gd name="connsiteY2" fmla="*/ 7533086 h 7560741"/>
              <a:gd name="connsiteX3" fmla="*/ 0 w 7669341"/>
              <a:gd name="connsiteY3" fmla="*/ 7560741 h 7560741"/>
              <a:gd name="connsiteX4" fmla="*/ 5239600 w 7669341"/>
              <a:gd name="connsiteY4" fmla="*/ 757769 h 7560741"/>
              <a:gd name="connsiteX0" fmla="*/ 5239600 w 7669341"/>
              <a:gd name="connsiteY0" fmla="*/ 40167 h 6843139"/>
              <a:gd name="connsiteX1" fmla="*/ 7669341 w 7669341"/>
              <a:gd name="connsiteY1" fmla="*/ 26342 h 6843139"/>
              <a:gd name="connsiteX2" fmla="*/ 7613924 w 7669341"/>
              <a:gd name="connsiteY2" fmla="*/ 6815484 h 6843139"/>
              <a:gd name="connsiteX3" fmla="*/ 0 w 7669341"/>
              <a:gd name="connsiteY3" fmla="*/ 6843139 h 6843139"/>
              <a:gd name="connsiteX4" fmla="*/ 5239600 w 7669341"/>
              <a:gd name="connsiteY4" fmla="*/ 40167 h 6843139"/>
              <a:gd name="connsiteX0" fmla="*/ 4823964 w 7669341"/>
              <a:gd name="connsiteY0" fmla="*/ 40167 h 6843139"/>
              <a:gd name="connsiteX1" fmla="*/ 7669341 w 7669341"/>
              <a:gd name="connsiteY1" fmla="*/ 26342 h 6843139"/>
              <a:gd name="connsiteX2" fmla="*/ 7613924 w 7669341"/>
              <a:gd name="connsiteY2" fmla="*/ 6815484 h 6843139"/>
              <a:gd name="connsiteX3" fmla="*/ 0 w 7669341"/>
              <a:gd name="connsiteY3" fmla="*/ 6843139 h 6843139"/>
              <a:gd name="connsiteX4" fmla="*/ 4823964 w 7669341"/>
              <a:gd name="connsiteY4" fmla="*/ 40167 h 6843139"/>
              <a:gd name="connsiteX0" fmla="*/ 4823964 w 7669341"/>
              <a:gd name="connsiteY0" fmla="*/ 40167 h 6843139"/>
              <a:gd name="connsiteX1" fmla="*/ 7669341 w 7669341"/>
              <a:gd name="connsiteY1" fmla="*/ 26342 h 6843139"/>
              <a:gd name="connsiteX2" fmla="*/ 7613924 w 7669341"/>
              <a:gd name="connsiteY2" fmla="*/ 6815484 h 6843139"/>
              <a:gd name="connsiteX3" fmla="*/ 0 w 7669341"/>
              <a:gd name="connsiteY3" fmla="*/ 6843139 h 6843139"/>
              <a:gd name="connsiteX4" fmla="*/ 4823964 w 7669341"/>
              <a:gd name="connsiteY4" fmla="*/ 40167 h 6843139"/>
              <a:gd name="connsiteX0" fmla="*/ 4546874 w 7392251"/>
              <a:gd name="connsiteY0" fmla="*/ 40167 h 6843139"/>
              <a:gd name="connsiteX1" fmla="*/ 7392251 w 7392251"/>
              <a:gd name="connsiteY1" fmla="*/ 26342 h 6843139"/>
              <a:gd name="connsiteX2" fmla="*/ 7336834 w 7392251"/>
              <a:gd name="connsiteY2" fmla="*/ 6815484 h 6843139"/>
              <a:gd name="connsiteX3" fmla="*/ 0 w 7392251"/>
              <a:gd name="connsiteY3" fmla="*/ 6843139 h 6843139"/>
              <a:gd name="connsiteX4" fmla="*/ 4546874 w 7392251"/>
              <a:gd name="connsiteY4" fmla="*/ 40167 h 6843139"/>
              <a:gd name="connsiteX0" fmla="*/ 4546874 w 7392251"/>
              <a:gd name="connsiteY0" fmla="*/ 40167 h 6843139"/>
              <a:gd name="connsiteX1" fmla="*/ 7392251 w 7392251"/>
              <a:gd name="connsiteY1" fmla="*/ 26342 h 6843139"/>
              <a:gd name="connsiteX2" fmla="*/ 7336834 w 7392251"/>
              <a:gd name="connsiteY2" fmla="*/ 6815484 h 6843139"/>
              <a:gd name="connsiteX3" fmla="*/ 0 w 7392251"/>
              <a:gd name="connsiteY3" fmla="*/ 6843139 h 6843139"/>
              <a:gd name="connsiteX4" fmla="*/ 4546874 w 7392251"/>
              <a:gd name="connsiteY4" fmla="*/ 40167 h 6843139"/>
              <a:gd name="connsiteX0" fmla="*/ 4546874 w 7392251"/>
              <a:gd name="connsiteY0" fmla="*/ 40167 h 6843139"/>
              <a:gd name="connsiteX1" fmla="*/ 7392251 w 7392251"/>
              <a:gd name="connsiteY1" fmla="*/ 26342 h 6843139"/>
              <a:gd name="connsiteX2" fmla="*/ 7336834 w 7392251"/>
              <a:gd name="connsiteY2" fmla="*/ 6815484 h 6843139"/>
              <a:gd name="connsiteX3" fmla="*/ 0 w 7392251"/>
              <a:gd name="connsiteY3" fmla="*/ 6843139 h 6843139"/>
              <a:gd name="connsiteX4" fmla="*/ 4546874 w 7392251"/>
              <a:gd name="connsiteY4" fmla="*/ 40167 h 6843139"/>
              <a:gd name="connsiteX0" fmla="*/ 4519165 w 7392251"/>
              <a:gd name="connsiteY0" fmla="*/ 29729 h 6846527"/>
              <a:gd name="connsiteX1" fmla="*/ 7392251 w 7392251"/>
              <a:gd name="connsiteY1" fmla="*/ 29730 h 6846527"/>
              <a:gd name="connsiteX2" fmla="*/ 7336834 w 7392251"/>
              <a:gd name="connsiteY2" fmla="*/ 6818872 h 6846527"/>
              <a:gd name="connsiteX3" fmla="*/ 0 w 7392251"/>
              <a:gd name="connsiteY3" fmla="*/ 6846527 h 6846527"/>
              <a:gd name="connsiteX4" fmla="*/ 4519165 w 7392251"/>
              <a:gd name="connsiteY4" fmla="*/ 29729 h 6846527"/>
              <a:gd name="connsiteX0" fmla="*/ 4519165 w 7392251"/>
              <a:gd name="connsiteY0" fmla="*/ 33229 h 6850027"/>
              <a:gd name="connsiteX1" fmla="*/ 7392251 w 7392251"/>
              <a:gd name="connsiteY1" fmla="*/ 33230 h 6850027"/>
              <a:gd name="connsiteX2" fmla="*/ 7336834 w 7392251"/>
              <a:gd name="connsiteY2" fmla="*/ 6822372 h 6850027"/>
              <a:gd name="connsiteX3" fmla="*/ 0 w 7392251"/>
              <a:gd name="connsiteY3" fmla="*/ 6850027 h 6850027"/>
              <a:gd name="connsiteX4" fmla="*/ 4519165 w 7392251"/>
              <a:gd name="connsiteY4" fmla="*/ 33229 h 6850027"/>
              <a:gd name="connsiteX0" fmla="*/ 4519165 w 7392251"/>
              <a:gd name="connsiteY0" fmla="*/ 33229 h 6850027"/>
              <a:gd name="connsiteX1" fmla="*/ 7392251 w 7392251"/>
              <a:gd name="connsiteY1" fmla="*/ 33230 h 6850027"/>
              <a:gd name="connsiteX2" fmla="*/ 7336834 w 7392251"/>
              <a:gd name="connsiteY2" fmla="*/ 6822372 h 6850027"/>
              <a:gd name="connsiteX3" fmla="*/ 0 w 7392251"/>
              <a:gd name="connsiteY3" fmla="*/ 6850027 h 6850027"/>
              <a:gd name="connsiteX4" fmla="*/ 4519165 w 7392251"/>
              <a:gd name="connsiteY4" fmla="*/ 33229 h 6850027"/>
              <a:gd name="connsiteX0" fmla="*/ 4532728 w 7392251"/>
              <a:gd name="connsiteY0" fmla="*/ 0 h 6858196"/>
              <a:gd name="connsiteX1" fmla="*/ 7392251 w 7392251"/>
              <a:gd name="connsiteY1" fmla="*/ 41399 h 6858196"/>
              <a:gd name="connsiteX2" fmla="*/ 7336834 w 7392251"/>
              <a:gd name="connsiteY2" fmla="*/ 6830541 h 6858196"/>
              <a:gd name="connsiteX3" fmla="*/ 0 w 7392251"/>
              <a:gd name="connsiteY3" fmla="*/ 6858196 h 6858196"/>
              <a:gd name="connsiteX4" fmla="*/ 4532728 w 7392251"/>
              <a:gd name="connsiteY4" fmla="*/ 0 h 6858196"/>
              <a:gd name="connsiteX0" fmla="*/ 5236106 w 7392251"/>
              <a:gd name="connsiteY0" fmla="*/ 0 h 6847353"/>
              <a:gd name="connsiteX1" fmla="*/ 7392251 w 7392251"/>
              <a:gd name="connsiteY1" fmla="*/ 30556 h 6847353"/>
              <a:gd name="connsiteX2" fmla="*/ 7336834 w 7392251"/>
              <a:gd name="connsiteY2" fmla="*/ 6819698 h 6847353"/>
              <a:gd name="connsiteX3" fmla="*/ 0 w 7392251"/>
              <a:gd name="connsiteY3" fmla="*/ 6847353 h 6847353"/>
              <a:gd name="connsiteX4" fmla="*/ 5236106 w 7392251"/>
              <a:gd name="connsiteY4" fmla="*/ 0 h 6847353"/>
              <a:gd name="connsiteX0" fmla="*/ 5332021 w 7488166"/>
              <a:gd name="connsiteY0" fmla="*/ 0 h 6879880"/>
              <a:gd name="connsiteX1" fmla="*/ 7488166 w 7488166"/>
              <a:gd name="connsiteY1" fmla="*/ 30556 h 6879880"/>
              <a:gd name="connsiteX2" fmla="*/ 7432749 w 7488166"/>
              <a:gd name="connsiteY2" fmla="*/ 6819698 h 6879880"/>
              <a:gd name="connsiteX3" fmla="*/ 0 w 7488166"/>
              <a:gd name="connsiteY3" fmla="*/ 6879880 h 6879880"/>
              <a:gd name="connsiteX4" fmla="*/ 5332021 w 7488166"/>
              <a:gd name="connsiteY4" fmla="*/ 0 h 6879880"/>
              <a:gd name="connsiteX0" fmla="*/ 5332021 w 7488166"/>
              <a:gd name="connsiteY0" fmla="*/ 0 h 6879880"/>
              <a:gd name="connsiteX1" fmla="*/ 7488166 w 7488166"/>
              <a:gd name="connsiteY1" fmla="*/ 30556 h 6879880"/>
              <a:gd name="connsiteX2" fmla="*/ 7432749 w 7488166"/>
              <a:gd name="connsiteY2" fmla="*/ 6819698 h 6879880"/>
              <a:gd name="connsiteX3" fmla="*/ 0 w 7488166"/>
              <a:gd name="connsiteY3" fmla="*/ 6879880 h 6879880"/>
              <a:gd name="connsiteX4" fmla="*/ 5332021 w 7488166"/>
              <a:gd name="connsiteY4" fmla="*/ 0 h 6879880"/>
              <a:gd name="connsiteX0" fmla="*/ 5246763 w 7488166"/>
              <a:gd name="connsiteY0" fmla="*/ 0 h 6879880"/>
              <a:gd name="connsiteX1" fmla="*/ 7488166 w 7488166"/>
              <a:gd name="connsiteY1" fmla="*/ 30556 h 6879880"/>
              <a:gd name="connsiteX2" fmla="*/ 7432749 w 7488166"/>
              <a:gd name="connsiteY2" fmla="*/ 6819698 h 6879880"/>
              <a:gd name="connsiteX3" fmla="*/ 0 w 7488166"/>
              <a:gd name="connsiteY3" fmla="*/ 6879880 h 6879880"/>
              <a:gd name="connsiteX4" fmla="*/ 5246763 w 7488166"/>
              <a:gd name="connsiteY4" fmla="*/ 0 h 6879880"/>
              <a:gd name="connsiteX0" fmla="*/ 5246763 w 7488166"/>
              <a:gd name="connsiteY0" fmla="*/ 0 h 6879880"/>
              <a:gd name="connsiteX1" fmla="*/ 7488166 w 7488166"/>
              <a:gd name="connsiteY1" fmla="*/ 30556 h 6879880"/>
              <a:gd name="connsiteX2" fmla="*/ 7432749 w 7488166"/>
              <a:gd name="connsiteY2" fmla="*/ 6819698 h 6879880"/>
              <a:gd name="connsiteX3" fmla="*/ 0 w 7488166"/>
              <a:gd name="connsiteY3" fmla="*/ 6879880 h 6879880"/>
              <a:gd name="connsiteX4" fmla="*/ 5246763 w 7488166"/>
              <a:gd name="connsiteY4" fmla="*/ 0 h 6879880"/>
              <a:gd name="connsiteX0" fmla="*/ 4948361 w 7488166"/>
              <a:gd name="connsiteY0" fmla="*/ 0 h 6869038"/>
              <a:gd name="connsiteX1" fmla="*/ 7488166 w 7488166"/>
              <a:gd name="connsiteY1" fmla="*/ 19714 h 6869038"/>
              <a:gd name="connsiteX2" fmla="*/ 7432749 w 7488166"/>
              <a:gd name="connsiteY2" fmla="*/ 6808856 h 6869038"/>
              <a:gd name="connsiteX3" fmla="*/ 0 w 7488166"/>
              <a:gd name="connsiteY3" fmla="*/ 6869038 h 6869038"/>
              <a:gd name="connsiteX4" fmla="*/ 4948361 w 7488166"/>
              <a:gd name="connsiteY4" fmla="*/ 0 h 6869038"/>
              <a:gd name="connsiteX0" fmla="*/ 4948361 w 7488166"/>
              <a:gd name="connsiteY0" fmla="*/ 56 h 6869094"/>
              <a:gd name="connsiteX1" fmla="*/ 7488166 w 7488166"/>
              <a:gd name="connsiteY1" fmla="*/ 19770 h 6869094"/>
              <a:gd name="connsiteX2" fmla="*/ 7432749 w 7488166"/>
              <a:gd name="connsiteY2" fmla="*/ 6808912 h 6869094"/>
              <a:gd name="connsiteX3" fmla="*/ 0 w 7488166"/>
              <a:gd name="connsiteY3" fmla="*/ 6869094 h 6869094"/>
              <a:gd name="connsiteX4" fmla="*/ 4948361 w 7488166"/>
              <a:gd name="connsiteY4" fmla="*/ 56 h 6869094"/>
              <a:gd name="connsiteX0" fmla="*/ 5140190 w 7488166"/>
              <a:gd name="connsiteY0" fmla="*/ 56 h 6869094"/>
              <a:gd name="connsiteX1" fmla="*/ 7488166 w 7488166"/>
              <a:gd name="connsiteY1" fmla="*/ 19770 h 6869094"/>
              <a:gd name="connsiteX2" fmla="*/ 7432749 w 7488166"/>
              <a:gd name="connsiteY2" fmla="*/ 6808912 h 6869094"/>
              <a:gd name="connsiteX3" fmla="*/ 0 w 7488166"/>
              <a:gd name="connsiteY3" fmla="*/ 6869094 h 6869094"/>
              <a:gd name="connsiteX4" fmla="*/ 5140190 w 7488166"/>
              <a:gd name="connsiteY4" fmla="*/ 56 h 6869094"/>
              <a:gd name="connsiteX0" fmla="*/ 5140190 w 7488166"/>
              <a:gd name="connsiteY0" fmla="*/ 56 h 6869094"/>
              <a:gd name="connsiteX1" fmla="*/ 7488166 w 7488166"/>
              <a:gd name="connsiteY1" fmla="*/ 19770 h 6869094"/>
              <a:gd name="connsiteX2" fmla="*/ 7432749 w 7488166"/>
              <a:gd name="connsiteY2" fmla="*/ 6808912 h 6869094"/>
              <a:gd name="connsiteX3" fmla="*/ 0 w 7488166"/>
              <a:gd name="connsiteY3" fmla="*/ 6869094 h 6869094"/>
              <a:gd name="connsiteX4" fmla="*/ 5140190 w 7488166"/>
              <a:gd name="connsiteY4" fmla="*/ 56 h 6869094"/>
              <a:gd name="connsiteX0" fmla="*/ 5140190 w 7488166"/>
              <a:gd name="connsiteY0" fmla="*/ 56 h 6869094"/>
              <a:gd name="connsiteX1" fmla="*/ 7488166 w 7488166"/>
              <a:gd name="connsiteY1" fmla="*/ 19770 h 6869094"/>
              <a:gd name="connsiteX2" fmla="*/ 7432749 w 7488166"/>
              <a:gd name="connsiteY2" fmla="*/ 6808912 h 6869094"/>
              <a:gd name="connsiteX3" fmla="*/ 0 w 7488166"/>
              <a:gd name="connsiteY3" fmla="*/ 6869094 h 6869094"/>
              <a:gd name="connsiteX4" fmla="*/ 5140190 w 7488166"/>
              <a:gd name="connsiteY4" fmla="*/ 56 h 6869094"/>
              <a:gd name="connsiteX0" fmla="*/ 5140190 w 7488166"/>
              <a:gd name="connsiteY0" fmla="*/ 140 h 6869178"/>
              <a:gd name="connsiteX1" fmla="*/ 7488166 w 7488166"/>
              <a:gd name="connsiteY1" fmla="*/ 19854 h 6869178"/>
              <a:gd name="connsiteX2" fmla="*/ 7432749 w 7488166"/>
              <a:gd name="connsiteY2" fmla="*/ 6808996 h 6869178"/>
              <a:gd name="connsiteX3" fmla="*/ 0 w 7488166"/>
              <a:gd name="connsiteY3" fmla="*/ 6869178 h 6869178"/>
              <a:gd name="connsiteX4" fmla="*/ 5140190 w 7488166"/>
              <a:gd name="connsiteY4" fmla="*/ 140 h 6869178"/>
              <a:gd name="connsiteX0" fmla="*/ 5140190 w 7488166"/>
              <a:gd name="connsiteY0" fmla="*/ 2709 h 6871747"/>
              <a:gd name="connsiteX1" fmla="*/ 7488166 w 7488166"/>
              <a:gd name="connsiteY1" fmla="*/ 22423 h 6871747"/>
              <a:gd name="connsiteX2" fmla="*/ 7432749 w 7488166"/>
              <a:gd name="connsiteY2" fmla="*/ 6811565 h 6871747"/>
              <a:gd name="connsiteX3" fmla="*/ 0 w 7488166"/>
              <a:gd name="connsiteY3" fmla="*/ 6871747 h 6871747"/>
              <a:gd name="connsiteX4" fmla="*/ 5140190 w 7488166"/>
              <a:gd name="connsiteY4" fmla="*/ 2709 h 6871747"/>
              <a:gd name="connsiteX0" fmla="*/ 5140190 w 7488166"/>
              <a:gd name="connsiteY0" fmla="*/ 3842 h 6872880"/>
              <a:gd name="connsiteX1" fmla="*/ 7488166 w 7488166"/>
              <a:gd name="connsiteY1" fmla="*/ 23556 h 6872880"/>
              <a:gd name="connsiteX2" fmla="*/ 7432749 w 7488166"/>
              <a:gd name="connsiteY2" fmla="*/ 6812698 h 6872880"/>
              <a:gd name="connsiteX3" fmla="*/ 0 w 7488166"/>
              <a:gd name="connsiteY3" fmla="*/ 6872880 h 6872880"/>
              <a:gd name="connsiteX4" fmla="*/ 5140190 w 7488166"/>
              <a:gd name="connsiteY4" fmla="*/ 3842 h 6872880"/>
              <a:gd name="connsiteX0" fmla="*/ 5332020 w 7679996"/>
              <a:gd name="connsiteY0" fmla="*/ 3977 h 6862173"/>
              <a:gd name="connsiteX1" fmla="*/ 7679996 w 7679996"/>
              <a:gd name="connsiteY1" fmla="*/ 23691 h 6862173"/>
              <a:gd name="connsiteX2" fmla="*/ 7624579 w 7679996"/>
              <a:gd name="connsiteY2" fmla="*/ 6812833 h 6862173"/>
              <a:gd name="connsiteX3" fmla="*/ 0 w 7679996"/>
              <a:gd name="connsiteY3" fmla="*/ 6862172 h 6862173"/>
              <a:gd name="connsiteX4" fmla="*/ 5332020 w 7679996"/>
              <a:gd name="connsiteY4" fmla="*/ 3977 h 6862173"/>
              <a:gd name="connsiteX0" fmla="*/ 5502535 w 7850511"/>
              <a:gd name="connsiteY0" fmla="*/ 4117 h 6851471"/>
              <a:gd name="connsiteX1" fmla="*/ 7850511 w 7850511"/>
              <a:gd name="connsiteY1" fmla="*/ 23831 h 6851471"/>
              <a:gd name="connsiteX2" fmla="*/ 7795094 w 7850511"/>
              <a:gd name="connsiteY2" fmla="*/ 6812973 h 6851471"/>
              <a:gd name="connsiteX3" fmla="*/ 0 w 7850511"/>
              <a:gd name="connsiteY3" fmla="*/ 6851470 h 6851471"/>
              <a:gd name="connsiteX4" fmla="*/ 5502535 w 7850511"/>
              <a:gd name="connsiteY4" fmla="*/ 4117 h 6851471"/>
              <a:gd name="connsiteX0" fmla="*/ 5577136 w 7925112"/>
              <a:gd name="connsiteY0" fmla="*/ 3978 h 6862173"/>
              <a:gd name="connsiteX1" fmla="*/ 7925112 w 7925112"/>
              <a:gd name="connsiteY1" fmla="*/ 23692 h 6862173"/>
              <a:gd name="connsiteX2" fmla="*/ 7869695 w 7925112"/>
              <a:gd name="connsiteY2" fmla="*/ 6812834 h 6862173"/>
              <a:gd name="connsiteX3" fmla="*/ 0 w 7925112"/>
              <a:gd name="connsiteY3" fmla="*/ 6862174 h 6862173"/>
              <a:gd name="connsiteX4" fmla="*/ 5577136 w 7925112"/>
              <a:gd name="connsiteY4" fmla="*/ 3978 h 6862173"/>
              <a:gd name="connsiteX0" fmla="*/ 5683708 w 8031684"/>
              <a:gd name="connsiteY0" fmla="*/ 3843 h 6872881"/>
              <a:gd name="connsiteX1" fmla="*/ 8031684 w 8031684"/>
              <a:gd name="connsiteY1" fmla="*/ 23557 h 6872881"/>
              <a:gd name="connsiteX2" fmla="*/ 7976267 w 8031684"/>
              <a:gd name="connsiteY2" fmla="*/ 6812699 h 6872881"/>
              <a:gd name="connsiteX3" fmla="*/ 0 w 8031684"/>
              <a:gd name="connsiteY3" fmla="*/ 6872882 h 6872881"/>
              <a:gd name="connsiteX4" fmla="*/ 5683708 w 8031684"/>
              <a:gd name="connsiteY4" fmla="*/ 3843 h 6872881"/>
              <a:gd name="connsiteX0" fmla="*/ 5683708 w 8031684"/>
              <a:gd name="connsiteY0" fmla="*/ 13471 h 6882510"/>
              <a:gd name="connsiteX1" fmla="*/ 8031684 w 8031684"/>
              <a:gd name="connsiteY1" fmla="*/ 33185 h 6882510"/>
              <a:gd name="connsiteX2" fmla="*/ 7976267 w 8031684"/>
              <a:gd name="connsiteY2" fmla="*/ 6822327 h 6882510"/>
              <a:gd name="connsiteX3" fmla="*/ 0 w 8031684"/>
              <a:gd name="connsiteY3" fmla="*/ 6882510 h 6882510"/>
              <a:gd name="connsiteX4" fmla="*/ 5683708 w 8031684"/>
              <a:gd name="connsiteY4" fmla="*/ 13471 h 6882510"/>
              <a:gd name="connsiteX0" fmla="*/ 5683708 w 8031684"/>
              <a:gd name="connsiteY0" fmla="*/ 19672 h 6888711"/>
              <a:gd name="connsiteX1" fmla="*/ 8031684 w 8031684"/>
              <a:gd name="connsiteY1" fmla="*/ 39386 h 6888711"/>
              <a:gd name="connsiteX2" fmla="*/ 7976267 w 8031684"/>
              <a:gd name="connsiteY2" fmla="*/ 6828528 h 6888711"/>
              <a:gd name="connsiteX3" fmla="*/ 0 w 8031684"/>
              <a:gd name="connsiteY3" fmla="*/ 6888711 h 6888711"/>
              <a:gd name="connsiteX4" fmla="*/ 5683708 w 8031684"/>
              <a:gd name="connsiteY4" fmla="*/ 19672 h 6888711"/>
              <a:gd name="connsiteX0" fmla="*/ 5555821 w 7903797"/>
              <a:gd name="connsiteY0" fmla="*/ 19056 h 6898938"/>
              <a:gd name="connsiteX1" fmla="*/ 7903797 w 7903797"/>
              <a:gd name="connsiteY1" fmla="*/ 38770 h 6898938"/>
              <a:gd name="connsiteX2" fmla="*/ 7848380 w 7903797"/>
              <a:gd name="connsiteY2" fmla="*/ 6827912 h 6898938"/>
              <a:gd name="connsiteX3" fmla="*/ 0 w 7903797"/>
              <a:gd name="connsiteY3" fmla="*/ 6898938 h 6898938"/>
              <a:gd name="connsiteX4" fmla="*/ 5555821 w 7903797"/>
              <a:gd name="connsiteY4" fmla="*/ 19056 h 6898938"/>
              <a:gd name="connsiteX0" fmla="*/ 5555821 w 7903797"/>
              <a:gd name="connsiteY0" fmla="*/ 18453 h 6909177"/>
              <a:gd name="connsiteX1" fmla="*/ 7903797 w 7903797"/>
              <a:gd name="connsiteY1" fmla="*/ 49009 h 6909177"/>
              <a:gd name="connsiteX2" fmla="*/ 7848380 w 7903797"/>
              <a:gd name="connsiteY2" fmla="*/ 6838151 h 6909177"/>
              <a:gd name="connsiteX3" fmla="*/ 0 w 7903797"/>
              <a:gd name="connsiteY3" fmla="*/ 6909177 h 6909177"/>
              <a:gd name="connsiteX4" fmla="*/ 5555821 w 7903797"/>
              <a:gd name="connsiteY4" fmla="*/ 18453 h 6909177"/>
              <a:gd name="connsiteX0" fmla="*/ 5555821 w 7903797"/>
              <a:gd name="connsiteY0" fmla="*/ 18453 h 6909177"/>
              <a:gd name="connsiteX1" fmla="*/ 7903797 w 7903797"/>
              <a:gd name="connsiteY1" fmla="*/ 49009 h 6909177"/>
              <a:gd name="connsiteX2" fmla="*/ 7848380 w 7903797"/>
              <a:gd name="connsiteY2" fmla="*/ 6838151 h 6909177"/>
              <a:gd name="connsiteX3" fmla="*/ 0 w 7903797"/>
              <a:gd name="connsiteY3" fmla="*/ 6909177 h 6909177"/>
              <a:gd name="connsiteX4" fmla="*/ 5555821 w 7903797"/>
              <a:gd name="connsiteY4" fmla="*/ 18453 h 6909177"/>
              <a:gd name="connsiteX0" fmla="*/ 5555821 w 7848380"/>
              <a:gd name="connsiteY0" fmla="*/ 18453 h 6909177"/>
              <a:gd name="connsiteX1" fmla="*/ 7626709 w 7848380"/>
              <a:gd name="connsiteY1" fmla="*/ 38166 h 6909177"/>
              <a:gd name="connsiteX2" fmla="*/ 7848380 w 7848380"/>
              <a:gd name="connsiteY2" fmla="*/ 6838151 h 6909177"/>
              <a:gd name="connsiteX3" fmla="*/ 0 w 7848380"/>
              <a:gd name="connsiteY3" fmla="*/ 6909177 h 6909177"/>
              <a:gd name="connsiteX4" fmla="*/ 5555821 w 7848380"/>
              <a:gd name="connsiteY4" fmla="*/ 18453 h 6909177"/>
              <a:gd name="connsiteX0" fmla="*/ 5555821 w 7850511"/>
              <a:gd name="connsiteY0" fmla="*/ 18453 h 6909177"/>
              <a:gd name="connsiteX1" fmla="*/ 7850511 w 7850511"/>
              <a:gd name="connsiteY1" fmla="*/ 49008 h 6909177"/>
              <a:gd name="connsiteX2" fmla="*/ 7848380 w 7850511"/>
              <a:gd name="connsiteY2" fmla="*/ 6838151 h 6909177"/>
              <a:gd name="connsiteX3" fmla="*/ 0 w 7850511"/>
              <a:gd name="connsiteY3" fmla="*/ 6909177 h 6909177"/>
              <a:gd name="connsiteX4" fmla="*/ 5555821 w 7850511"/>
              <a:gd name="connsiteY4" fmla="*/ 18453 h 6909177"/>
              <a:gd name="connsiteX0" fmla="*/ 5555821 w 7850511"/>
              <a:gd name="connsiteY0" fmla="*/ 18453 h 6909177"/>
              <a:gd name="connsiteX1" fmla="*/ 7850511 w 7850511"/>
              <a:gd name="connsiteY1" fmla="*/ 49008 h 6909177"/>
              <a:gd name="connsiteX2" fmla="*/ 7443406 w 7850511"/>
              <a:gd name="connsiteY2" fmla="*/ 6827309 h 6909177"/>
              <a:gd name="connsiteX3" fmla="*/ 0 w 7850511"/>
              <a:gd name="connsiteY3" fmla="*/ 6909177 h 6909177"/>
              <a:gd name="connsiteX4" fmla="*/ 5555821 w 7850511"/>
              <a:gd name="connsiteY4" fmla="*/ 18453 h 6909177"/>
              <a:gd name="connsiteX0" fmla="*/ 5555821 w 7859075"/>
              <a:gd name="connsiteY0" fmla="*/ 18453 h 6909177"/>
              <a:gd name="connsiteX1" fmla="*/ 7850511 w 7859075"/>
              <a:gd name="connsiteY1" fmla="*/ 49008 h 6909177"/>
              <a:gd name="connsiteX2" fmla="*/ 7859039 w 7859075"/>
              <a:gd name="connsiteY2" fmla="*/ 6848994 h 6909177"/>
              <a:gd name="connsiteX3" fmla="*/ 0 w 7859075"/>
              <a:gd name="connsiteY3" fmla="*/ 6909177 h 6909177"/>
              <a:gd name="connsiteX4" fmla="*/ 5555821 w 7859075"/>
              <a:gd name="connsiteY4" fmla="*/ 18453 h 6909177"/>
              <a:gd name="connsiteX0" fmla="*/ 5523849 w 7859075"/>
              <a:gd name="connsiteY0" fmla="*/ 17866 h 6919431"/>
              <a:gd name="connsiteX1" fmla="*/ 7850511 w 7859075"/>
              <a:gd name="connsiteY1" fmla="*/ 59262 h 6919431"/>
              <a:gd name="connsiteX2" fmla="*/ 7859039 w 7859075"/>
              <a:gd name="connsiteY2" fmla="*/ 6859248 h 6919431"/>
              <a:gd name="connsiteX3" fmla="*/ 0 w 7859075"/>
              <a:gd name="connsiteY3" fmla="*/ 6919431 h 6919431"/>
              <a:gd name="connsiteX4" fmla="*/ 5523849 w 7859075"/>
              <a:gd name="connsiteY4" fmla="*/ 17866 h 6919431"/>
              <a:gd name="connsiteX0" fmla="*/ 5523849 w 7859075"/>
              <a:gd name="connsiteY0" fmla="*/ 17866 h 6919431"/>
              <a:gd name="connsiteX1" fmla="*/ 7850511 w 7859075"/>
              <a:gd name="connsiteY1" fmla="*/ 59262 h 6919431"/>
              <a:gd name="connsiteX2" fmla="*/ 7859039 w 7859075"/>
              <a:gd name="connsiteY2" fmla="*/ 6859248 h 6919431"/>
              <a:gd name="connsiteX3" fmla="*/ 0 w 7859075"/>
              <a:gd name="connsiteY3" fmla="*/ 6919431 h 6919431"/>
              <a:gd name="connsiteX4" fmla="*/ 5523849 w 7859075"/>
              <a:gd name="connsiteY4" fmla="*/ 17866 h 6919431"/>
              <a:gd name="connsiteX0" fmla="*/ 5523849 w 7859075"/>
              <a:gd name="connsiteY0" fmla="*/ 4990 h 6906555"/>
              <a:gd name="connsiteX1" fmla="*/ 7850511 w 7859075"/>
              <a:gd name="connsiteY1" fmla="*/ 46386 h 6906555"/>
              <a:gd name="connsiteX2" fmla="*/ 7859039 w 7859075"/>
              <a:gd name="connsiteY2" fmla="*/ 6846372 h 6906555"/>
              <a:gd name="connsiteX3" fmla="*/ 0 w 7859075"/>
              <a:gd name="connsiteY3" fmla="*/ 6906555 h 6906555"/>
              <a:gd name="connsiteX4" fmla="*/ 5523849 w 7859075"/>
              <a:gd name="connsiteY4" fmla="*/ 4990 h 6906555"/>
              <a:gd name="connsiteX0" fmla="*/ 5523849 w 7882483"/>
              <a:gd name="connsiteY0" fmla="*/ 4990 h 6906555"/>
              <a:gd name="connsiteX1" fmla="*/ 7882483 w 7882483"/>
              <a:gd name="connsiteY1" fmla="*/ 35545 h 6906555"/>
              <a:gd name="connsiteX2" fmla="*/ 7859039 w 7882483"/>
              <a:gd name="connsiteY2" fmla="*/ 6846372 h 6906555"/>
              <a:gd name="connsiteX3" fmla="*/ 0 w 7882483"/>
              <a:gd name="connsiteY3" fmla="*/ 6906555 h 6906555"/>
              <a:gd name="connsiteX4" fmla="*/ 5523849 w 7882483"/>
              <a:gd name="connsiteY4" fmla="*/ 4990 h 6906555"/>
              <a:gd name="connsiteX0" fmla="*/ 5491908 w 7850542"/>
              <a:gd name="connsiteY0" fmla="*/ 12788 h 6854170"/>
              <a:gd name="connsiteX1" fmla="*/ 7850542 w 7850542"/>
              <a:gd name="connsiteY1" fmla="*/ 43343 h 6854170"/>
              <a:gd name="connsiteX2" fmla="*/ 7827098 w 7850542"/>
              <a:gd name="connsiteY2" fmla="*/ 6854170 h 6854170"/>
              <a:gd name="connsiteX3" fmla="*/ 0 w 7850542"/>
              <a:gd name="connsiteY3" fmla="*/ 6762704 h 6854170"/>
              <a:gd name="connsiteX4" fmla="*/ 5491908 w 7850542"/>
              <a:gd name="connsiteY4" fmla="*/ 12788 h 6854170"/>
              <a:gd name="connsiteX0" fmla="*/ 5491908 w 7850542"/>
              <a:gd name="connsiteY0" fmla="*/ 12790 h 6762706"/>
              <a:gd name="connsiteX1" fmla="*/ 7850542 w 7850542"/>
              <a:gd name="connsiteY1" fmla="*/ 43345 h 6762706"/>
              <a:gd name="connsiteX2" fmla="*/ 7528978 w 7850542"/>
              <a:gd name="connsiteY2" fmla="*/ 6312567 h 6762706"/>
              <a:gd name="connsiteX3" fmla="*/ 0 w 7850542"/>
              <a:gd name="connsiteY3" fmla="*/ 6762706 h 6762706"/>
              <a:gd name="connsiteX4" fmla="*/ 5491908 w 7850542"/>
              <a:gd name="connsiteY4" fmla="*/ 12790 h 6762706"/>
              <a:gd name="connsiteX0" fmla="*/ 5491908 w 7850542"/>
              <a:gd name="connsiteY0" fmla="*/ 12790 h 6762706"/>
              <a:gd name="connsiteX1" fmla="*/ 7850542 w 7850542"/>
              <a:gd name="connsiteY1" fmla="*/ 43345 h 6762706"/>
              <a:gd name="connsiteX2" fmla="*/ 7805805 w 7850542"/>
              <a:gd name="connsiteY2" fmla="*/ 6756684 h 6762706"/>
              <a:gd name="connsiteX3" fmla="*/ 0 w 7850542"/>
              <a:gd name="connsiteY3" fmla="*/ 6762706 h 6762706"/>
              <a:gd name="connsiteX4" fmla="*/ 5491908 w 7850542"/>
              <a:gd name="connsiteY4" fmla="*/ 12790 h 6762706"/>
              <a:gd name="connsiteX0" fmla="*/ 5491908 w 7807954"/>
              <a:gd name="connsiteY0" fmla="*/ 12790 h 6762706"/>
              <a:gd name="connsiteX1" fmla="*/ 7807954 w 7807954"/>
              <a:gd name="connsiteY1" fmla="*/ 16 h 6762706"/>
              <a:gd name="connsiteX2" fmla="*/ 7805805 w 7807954"/>
              <a:gd name="connsiteY2" fmla="*/ 6756684 h 6762706"/>
              <a:gd name="connsiteX3" fmla="*/ 0 w 7807954"/>
              <a:gd name="connsiteY3" fmla="*/ 6762706 h 6762706"/>
              <a:gd name="connsiteX4" fmla="*/ 5491908 w 7807954"/>
              <a:gd name="connsiteY4" fmla="*/ 12790 h 6762706"/>
              <a:gd name="connsiteX0" fmla="*/ 5534498 w 7807954"/>
              <a:gd name="connsiteY0" fmla="*/ 10819 h 6793231"/>
              <a:gd name="connsiteX1" fmla="*/ 7807954 w 7807954"/>
              <a:gd name="connsiteY1" fmla="*/ 30541 h 6793231"/>
              <a:gd name="connsiteX2" fmla="*/ 7805805 w 7807954"/>
              <a:gd name="connsiteY2" fmla="*/ 6787209 h 6793231"/>
              <a:gd name="connsiteX3" fmla="*/ 0 w 7807954"/>
              <a:gd name="connsiteY3" fmla="*/ 6793231 h 6793231"/>
              <a:gd name="connsiteX4" fmla="*/ 5534498 w 7807954"/>
              <a:gd name="connsiteY4" fmla="*/ 10819 h 6793231"/>
              <a:gd name="connsiteX0" fmla="*/ 5534498 w 7829249"/>
              <a:gd name="connsiteY0" fmla="*/ 10819 h 6793231"/>
              <a:gd name="connsiteX1" fmla="*/ 7829249 w 7829249"/>
              <a:gd name="connsiteY1" fmla="*/ 19710 h 6793231"/>
              <a:gd name="connsiteX2" fmla="*/ 7805805 w 7829249"/>
              <a:gd name="connsiteY2" fmla="*/ 6787209 h 6793231"/>
              <a:gd name="connsiteX3" fmla="*/ 0 w 7829249"/>
              <a:gd name="connsiteY3" fmla="*/ 6793231 h 6793231"/>
              <a:gd name="connsiteX4" fmla="*/ 5534498 w 7829249"/>
              <a:gd name="connsiteY4" fmla="*/ 10819 h 67932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29249" h="6793231">
                <a:moveTo>
                  <a:pt x="5534498" y="10819"/>
                </a:moveTo>
                <a:lnTo>
                  <a:pt x="7829249" y="19710"/>
                </a:lnTo>
                <a:cubicBezTo>
                  <a:pt x="7828539" y="2282758"/>
                  <a:pt x="7806515" y="4524161"/>
                  <a:pt x="7805805" y="6787209"/>
                </a:cubicBezTo>
                <a:lnTo>
                  <a:pt x="0" y="6793231"/>
                </a:lnTo>
                <a:cubicBezTo>
                  <a:pt x="5051711" y="-654665"/>
                  <a:pt x="3674645" y="24645"/>
                  <a:pt x="5534498" y="10819"/>
                </a:cubicBezTo>
                <a:close/>
              </a:path>
            </a:pathLst>
          </a:custGeom>
          <a:solidFill>
            <a:schemeClr val="bg1">
              <a:lumMod val="75000"/>
            </a:schemeClr>
          </a:solidFill>
        </p:spPr>
        <p:txBody>
          <a:bodyPr wrap="square">
            <a:noAutofit/>
          </a:bodyPr>
          <a:lstStyle/>
          <a:p>
            <a:endParaRPr lang="en-US" dirty="0"/>
          </a:p>
        </p:txBody>
      </p:sp>
      <p:sp>
        <p:nvSpPr>
          <p:cNvPr id="7" name="Slide Number Placeholder 6">
            <a:extLst>
              <a:ext uri="{FF2B5EF4-FFF2-40B4-BE49-F238E27FC236}">
                <a16:creationId xmlns:a16="http://schemas.microsoft.com/office/drawing/2014/main" id="{516BC75A-BF57-4E46-99AA-445FFBB3E852}"/>
              </a:ext>
            </a:extLst>
          </p:cNvPr>
          <p:cNvSpPr>
            <a:spLocks noGrp="1"/>
          </p:cNvSpPr>
          <p:nvPr>
            <p:ph type="sldNum" sz="quarter" idx="12"/>
          </p:nvPr>
        </p:nvSpPr>
        <p:spPr/>
        <p:txBody>
          <a:bodyPr/>
          <a:lstStyle>
            <a:lvl1pPr>
              <a:defRPr>
                <a:solidFill>
                  <a:schemeClr val="bg1"/>
                </a:solidFill>
              </a:defRPr>
            </a:lvl1pPr>
          </a:lstStyle>
          <a:p>
            <a:fld id="{F32B1D3B-AE3D-1E40-A0D2-3E32FC67085E}" type="slidenum">
              <a:rPr lang="en-US" smtClean="0"/>
              <a:pPr/>
              <a:t>‹#›</a:t>
            </a:fld>
            <a:endParaRPr lang="en-US" dirty="0"/>
          </a:p>
        </p:txBody>
      </p:sp>
    </p:spTree>
    <p:extLst>
      <p:ext uri="{BB962C8B-B14F-4D97-AF65-F5344CB8AC3E}">
        <p14:creationId xmlns:p14="http://schemas.microsoft.com/office/powerpoint/2010/main" val="227802694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6_Two Content">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1E731E5A-265A-3846-A036-5FB83AA379FD}"/>
              </a:ext>
            </a:extLst>
          </p:cNvPr>
          <p:cNvSpPr/>
          <p:nvPr userDrawn="1"/>
        </p:nvSpPr>
        <p:spPr>
          <a:xfrm>
            <a:off x="0" y="0"/>
            <a:ext cx="1203702" cy="407939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2B996B73-F813-5244-B243-F2C7FADD9346}"/>
              </a:ext>
            </a:extLst>
          </p:cNvPr>
          <p:cNvSpPr>
            <a:spLocks noGrp="1"/>
          </p:cNvSpPr>
          <p:nvPr>
            <p:ph type="title"/>
          </p:nvPr>
        </p:nvSpPr>
        <p:spPr>
          <a:xfrm>
            <a:off x="3450967" y="546100"/>
            <a:ext cx="8290459" cy="666474"/>
          </a:xfrm>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7A080F57-0EC6-C14C-A4A6-4FA91DB3718E}"/>
              </a:ext>
            </a:extLst>
          </p:cNvPr>
          <p:cNvSpPr>
            <a:spLocks noGrp="1"/>
          </p:cNvSpPr>
          <p:nvPr>
            <p:ph sz="half" idx="1"/>
          </p:nvPr>
        </p:nvSpPr>
        <p:spPr>
          <a:xfrm>
            <a:off x="3450967" y="2097570"/>
            <a:ext cx="4012808" cy="4079393"/>
          </a:xfrm>
        </p:spPr>
        <p:txBody>
          <a:bodyPr/>
          <a:lstStyle>
            <a:lvl1pPr>
              <a:defRPr sz="200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E19A72F9-DEA9-DB4F-BD68-9333D4954445}"/>
              </a:ext>
            </a:extLst>
          </p:cNvPr>
          <p:cNvSpPr>
            <a:spLocks noGrp="1"/>
          </p:cNvSpPr>
          <p:nvPr>
            <p:ph sz="half" idx="2"/>
          </p:nvPr>
        </p:nvSpPr>
        <p:spPr>
          <a:xfrm>
            <a:off x="7728618" y="2097570"/>
            <a:ext cx="4012808" cy="4079393"/>
          </a:xfrm>
        </p:spPr>
        <p:txBody>
          <a:bodyPr/>
          <a:lstStyle>
            <a:lvl1pPr>
              <a:defRPr sz="200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6">
            <a:extLst>
              <a:ext uri="{FF2B5EF4-FFF2-40B4-BE49-F238E27FC236}">
                <a16:creationId xmlns:a16="http://schemas.microsoft.com/office/drawing/2014/main" id="{516BC75A-BF57-4E46-99AA-445FFBB3E852}"/>
              </a:ext>
            </a:extLst>
          </p:cNvPr>
          <p:cNvSpPr>
            <a:spLocks noGrp="1"/>
          </p:cNvSpPr>
          <p:nvPr>
            <p:ph type="sldNum" sz="quarter" idx="12"/>
          </p:nvPr>
        </p:nvSpPr>
        <p:spPr/>
        <p:txBody>
          <a:bodyPr/>
          <a:lstStyle/>
          <a:p>
            <a:fld id="{F32B1D3B-AE3D-1E40-A0D2-3E32FC67085E}" type="slidenum">
              <a:rPr lang="en-US" smtClean="0"/>
              <a:t>‹#›</a:t>
            </a:fld>
            <a:endParaRPr lang="en-US"/>
          </a:p>
        </p:txBody>
      </p:sp>
      <p:sp>
        <p:nvSpPr>
          <p:cNvPr id="6" name="Text Placeholder 2">
            <a:extLst>
              <a:ext uri="{FF2B5EF4-FFF2-40B4-BE49-F238E27FC236}">
                <a16:creationId xmlns:a16="http://schemas.microsoft.com/office/drawing/2014/main" id="{98F0A95E-2668-6C4B-A669-A4D60C524B55}"/>
              </a:ext>
            </a:extLst>
          </p:cNvPr>
          <p:cNvSpPr>
            <a:spLocks noGrp="1"/>
          </p:cNvSpPr>
          <p:nvPr>
            <p:ph type="body" idx="13"/>
          </p:nvPr>
        </p:nvSpPr>
        <p:spPr>
          <a:xfrm>
            <a:off x="3450967" y="1570382"/>
            <a:ext cx="4020667" cy="527188"/>
          </a:xfrm>
        </p:spPr>
        <p:txBody>
          <a:bodyPr anchor="b"/>
          <a:lstStyle>
            <a:lvl1pPr marL="0" indent="0">
              <a:buNone/>
              <a:defRPr sz="2400" b="1">
                <a:solidFill>
                  <a:srgbClr val="835C2F"/>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8" name="Text Placeholder 4">
            <a:extLst>
              <a:ext uri="{FF2B5EF4-FFF2-40B4-BE49-F238E27FC236}">
                <a16:creationId xmlns:a16="http://schemas.microsoft.com/office/drawing/2014/main" id="{BD6664A9-8AB7-AA47-8808-A4816D1565F7}"/>
              </a:ext>
            </a:extLst>
          </p:cNvPr>
          <p:cNvSpPr>
            <a:spLocks noGrp="1"/>
          </p:cNvSpPr>
          <p:nvPr>
            <p:ph type="body" sz="quarter" idx="3"/>
          </p:nvPr>
        </p:nvSpPr>
        <p:spPr>
          <a:xfrm>
            <a:off x="7728618" y="1570382"/>
            <a:ext cx="4012808" cy="527188"/>
          </a:xfrm>
        </p:spPr>
        <p:txBody>
          <a:bodyPr anchor="b"/>
          <a:lstStyle>
            <a:lvl1pPr marL="0" indent="0">
              <a:buNone/>
              <a:defRPr sz="2400" b="1">
                <a:solidFill>
                  <a:srgbClr val="835C2F"/>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1" name="Picture Placeholder 16">
            <a:extLst>
              <a:ext uri="{FF2B5EF4-FFF2-40B4-BE49-F238E27FC236}">
                <a16:creationId xmlns:a16="http://schemas.microsoft.com/office/drawing/2014/main" id="{6E3C701F-E67C-9949-9C0F-3E36BC06FD49}"/>
              </a:ext>
            </a:extLst>
          </p:cNvPr>
          <p:cNvSpPr>
            <a:spLocks noGrp="1"/>
          </p:cNvSpPr>
          <p:nvPr>
            <p:ph type="pic" sz="quarter" idx="15"/>
          </p:nvPr>
        </p:nvSpPr>
        <p:spPr>
          <a:xfrm>
            <a:off x="0" y="3010207"/>
            <a:ext cx="4583518" cy="3924993"/>
          </a:xfrm>
          <a:custGeom>
            <a:avLst/>
            <a:gdLst>
              <a:gd name="connsiteX0" fmla="*/ 0 w 7639050"/>
              <a:gd name="connsiteY0" fmla="*/ 0 h 6388155"/>
              <a:gd name="connsiteX1" fmla="*/ 7639050 w 7639050"/>
              <a:gd name="connsiteY1" fmla="*/ 0 h 6388155"/>
              <a:gd name="connsiteX2" fmla="*/ 7639050 w 7639050"/>
              <a:gd name="connsiteY2" fmla="*/ 6388155 h 6388155"/>
              <a:gd name="connsiteX3" fmla="*/ 1188908 w 7639050"/>
              <a:gd name="connsiteY3" fmla="*/ 6388155 h 6388155"/>
              <a:gd name="connsiteX0" fmla="*/ 128980 w 7768030"/>
              <a:gd name="connsiteY0" fmla="*/ 0 h 6816798"/>
              <a:gd name="connsiteX1" fmla="*/ 7768030 w 7768030"/>
              <a:gd name="connsiteY1" fmla="*/ 0 h 6816798"/>
              <a:gd name="connsiteX2" fmla="*/ 7768030 w 7768030"/>
              <a:gd name="connsiteY2" fmla="*/ 6388155 h 6816798"/>
              <a:gd name="connsiteX3" fmla="*/ 112543 w 7768030"/>
              <a:gd name="connsiteY3" fmla="*/ 6816798 h 6816798"/>
              <a:gd name="connsiteX4" fmla="*/ 128980 w 7768030"/>
              <a:gd name="connsiteY4" fmla="*/ 0 h 6816798"/>
              <a:gd name="connsiteX0" fmla="*/ 16437 w 7655487"/>
              <a:gd name="connsiteY0" fmla="*/ 0 h 6816798"/>
              <a:gd name="connsiteX1" fmla="*/ 7655487 w 7655487"/>
              <a:gd name="connsiteY1" fmla="*/ 0 h 6816798"/>
              <a:gd name="connsiteX2" fmla="*/ 7655487 w 7655487"/>
              <a:gd name="connsiteY2" fmla="*/ 6388155 h 6816798"/>
              <a:gd name="connsiteX3" fmla="*/ 0 w 7655487"/>
              <a:gd name="connsiteY3" fmla="*/ 6816798 h 6816798"/>
              <a:gd name="connsiteX4" fmla="*/ 16437 w 7655487"/>
              <a:gd name="connsiteY4" fmla="*/ 0 h 6816798"/>
              <a:gd name="connsiteX0" fmla="*/ 16437 w 7655487"/>
              <a:gd name="connsiteY0" fmla="*/ 0 h 6816798"/>
              <a:gd name="connsiteX1" fmla="*/ 7655487 w 7655487"/>
              <a:gd name="connsiteY1" fmla="*/ 0 h 6816798"/>
              <a:gd name="connsiteX2" fmla="*/ 7641633 w 7655487"/>
              <a:gd name="connsiteY2" fmla="*/ 6802970 h 6816798"/>
              <a:gd name="connsiteX3" fmla="*/ 0 w 7655487"/>
              <a:gd name="connsiteY3" fmla="*/ 6816798 h 6816798"/>
              <a:gd name="connsiteX4" fmla="*/ 16437 w 7655487"/>
              <a:gd name="connsiteY4" fmla="*/ 0 h 6816798"/>
              <a:gd name="connsiteX0" fmla="*/ 5087201 w 7655487"/>
              <a:gd name="connsiteY0" fmla="*/ 0 h 6816798"/>
              <a:gd name="connsiteX1" fmla="*/ 7655487 w 7655487"/>
              <a:gd name="connsiteY1" fmla="*/ 0 h 6816798"/>
              <a:gd name="connsiteX2" fmla="*/ 7641633 w 7655487"/>
              <a:gd name="connsiteY2" fmla="*/ 6802970 h 6816798"/>
              <a:gd name="connsiteX3" fmla="*/ 0 w 7655487"/>
              <a:gd name="connsiteY3" fmla="*/ 6816798 h 6816798"/>
              <a:gd name="connsiteX4" fmla="*/ 5087201 w 7655487"/>
              <a:gd name="connsiteY4" fmla="*/ 0 h 6816798"/>
              <a:gd name="connsiteX0" fmla="*/ 5087201 w 7655487"/>
              <a:gd name="connsiteY0" fmla="*/ 0 h 6816798"/>
              <a:gd name="connsiteX1" fmla="*/ 7655487 w 7655487"/>
              <a:gd name="connsiteY1" fmla="*/ 0 h 6816798"/>
              <a:gd name="connsiteX2" fmla="*/ 7641633 w 7655487"/>
              <a:gd name="connsiteY2" fmla="*/ 6802970 h 6816798"/>
              <a:gd name="connsiteX3" fmla="*/ 0 w 7655487"/>
              <a:gd name="connsiteY3" fmla="*/ 6816798 h 6816798"/>
              <a:gd name="connsiteX4" fmla="*/ 5087201 w 7655487"/>
              <a:gd name="connsiteY4" fmla="*/ 0 h 6816798"/>
              <a:gd name="connsiteX0" fmla="*/ 5378147 w 7655487"/>
              <a:gd name="connsiteY0" fmla="*/ 0 h 6830626"/>
              <a:gd name="connsiteX1" fmla="*/ 7655487 w 7655487"/>
              <a:gd name="connsiteY1" fmla="*/ 13828 h 6830626"/>
              <a:gd name="connsiteX2" fmla="*/ 7641633 w 7655487"/>
              <a:gd name="connsiteY2" fmla="*/ 6816798 h 6830626"/>
              <a:gd name="connsiteX3" fmla="*/ 0 w 7655487"/>
              <a:gd name="connsiteY3" fmla="*/ 6830626 h 6830626"/>
              <a:gd name="connsiteX4" fmla="*/ 5378147 w 7655487"/>
              <a:gd name="connsiteY4" fmla="*/ 0 h 6830626"/>
              <a:gd name="connsiteX0" fmla="*/ 5378147 w 7655487"/>
              <a:gd name="connsiteY0" fmla="*/ 2027 h 6832653"/>
              <a:gd name="connsiteX1" fmla="*/ 7655487 w 7655487"/>
              <a:gd name="connsiteY1" fmla="*/ 15855 h 6832653"/>
              <a:gd name="connsiteX2" fmla="*/ 7641633 w 7655487"/>
              <a:gd name="connsiteY2" fmla="*/ 6818825 h 6832653"/>
              <a:gd name="connsiteX3" fmla="*/ 0 w 7655487"/>
              <a:gd name="connsiteY3" fmla="*/ 6832653 h 6832653"/>
              <a:gd name="connsiteX4" fmla="*/ 5378147 w 7655487"/>
              <a:gd name="connsiteY4" fmla="*/ 2027 h 6832653"/>
              <a:gd name="connsiteX0" fmla="*/ 5350438 w 7627778"/>
              <a:gd name="connsiteY0" fmla="*/ 2023 h 6846476"/>
              <a:gd name="connsiteX1" fmla="*/ 7627778 w 7627778"/>
              <a:gd name="connsiteY1" fmla="*/ 15851 h 6846476"/>
              <a:gd name="connsiteX2" fmla="*/ 7613924 w 7627778"/>
              <a:gd name="connsiteY2" fmla="*/ 6818821 h 6846476"/>
              <a:gd name="connsiteX3" fmla="*/ 0 w 7627778"/>
              <a:gd name="connsiteY3" fmla="*/ 6846476 h 6846476"/>
              <a:gd name="connsiteX4" fmla="*/ 5350438 w 7627778"/>
              <a:gd name="connsiteY4" fmla="*/ 2023 h 6846476"/>
              <a:gd name="connsiteX0" fmla="*/ 5350438 w 7627778"/>
              <a:gd name="connsiteY0" fmla="*/ 2236 h 6846689"/>
              <a:gd name="connsiteX1" fmla="*/ 7627778 w 7627778"/>
              <a:gd name="connsiteY1" fmla="*/ 16064 h 6846689"/>
              <a:gd name="connsiteX2" fmla="*/ 7613924 w 7627778"/>
              <a:gd name="connsiteY2" fmla="*/ 6819034 h 6846689"/>
              <a:gd name="connsiteX3" fmla="*/ 0 w 7627778"/>
              <a:gd name="connsiteY3" fmla="*/ 6846689 h 6846689"/>
              <a:gd name="connsiteX4" fmla="*/ 5350438 w 7627778"/>
              <a:gd name="connsiteY4" fmla="*/ 2236 h 6846689"/>
              <a:gd name="connsiteX0" fmla="*/ 5627529 w 7627778"/>
              <a:gd name="connsiteY0" fmla="*/ 2236 h 6846689"/>
              <a:gd name="connsiteX1" fmla="*/ 7627778 w 7627778"/>
              <a:gd name="connsiteY1" fmla="*/ 16064 h 6846689"/>
              <a:gd name="connsiteX2" fmla="*/ 7613924 w 7627778"/>
              <a:gd name="connsiteY2" fmla="*/ 6819034 h 6846689"/>
              <a:gd name="connsiteX3" fmla="*/ 0 w 7627778"/>
              <a:gd name="connsiteY3" fmla="*/ 6846689 h 6846689"/>
              <a:gd name="connsiteX4" fmla="*/ 5627529 w 7627778"/>
              <a:gd name="connsiteY4" fmla="*/ 2236 h 6846689"/>
              <a:gd name="connsiteX0" fmla="*/ 5627529 w 7627778"/>
              <a:gd name="connsiteY0" fmla="*/ 453 h 6844906"/>
              <a:gd name="connsiteX1" fmla="*/ 7627778 w 7627778"/>
              <a:gd name="connsiteY1" fmla="*/ 14281 h 6844906"/>
              <a:gd name="connsiteX2" fmla="*/ 7613924 w 7627778"/>
              <a:gd name="connsiteY2" fmla="*/ 6817251 h 6844906"/>
              <a:gd name="connsiteX3" fmla="*/ 0 w 7627778"/>
              <a:gd name="connsiteY3" fmla="*/ 6844906 h 6844906"/>
              <a:gd name="connsiteX4" fmla="*/ 5627529 w 7627778"/>
              <a:gd name="connsiteY4" fmla="*/ 453 h 6844906"/>
              <a:gd name="connsiteX0" fmla="*/ 4643856 w 7627778"/>
              <a:gd name="connsiteY0" fmla="*/ 387160 h 6830625"/>
              <a:gd name="connsiteX1" fmla="*/ 7627778 w 7627778"/>
              <a:gd name="connsiteY1" fmla="*/ 0 h 6830625"/>
              <a:gd name="connsiteX2" fmla="*/ 7613924 w 7627778"/>
              <a:gd name="connsiteY2" fmla="*/ 6802970 h 6830625"/>
              <a:gd name="connsiteX3" fmla="*/ 0 w 7627778"/>
              <a:gd name="connsiteY3" fmla="*/ 6830625 h 6830625"/>
              <a:gd name="connsiteX4" fmla="*/ 4643856 w 7627778"/>
              <a:gd name="connsiteY4" fmla="*/ 387160 h 6830625"/>
              <a:gd name="connsiteX0" fmla="*/ 4643856 w 7627778"/>
              <a:gd name="connsiteY0" fmla="*/ 387160 h 6830625"/>
              <a:gd name="connsiteX1" fmla="*/ 7627778 w 7627778"/>
              <a:gd name="connsiteY1" fmla="*/ 0 h 6830625"/>
              <a:gd name="connsiteX2" fmla="*/ 7613924 w 7627778"/>
              <a:gd name="connsiteY2" fmla="*/ 6802970 h 6830625"/>
              <a:gd name="connsiteX3" fmla="*/ 0 w 7627778"/>
              <a:gd name="connsiteY3" fmla="*/ 6830625 h 6830625"/>
              <a:gd name="connsiteX4" fmla="*/ 4643856 w 7627778"/>
              <a:gd name="connsiteY4" fmla="*/ 387160 h 6830625"/>
              <a:gd name="connsiteX0" fmla="*/ 4643856 w 7627778"/>
              <a:gd name="connsiteY0" fmla="*/ 387160 h 6830625"/>
              <a:gd name="connsiteX1" fmla="*/ 7627778 w 7627778"/>
              <a:gd name="connsiteY1" fmla="*/ 0 h 6830625"/>
              <a:gd name="connsiteX2" fmla="*/ 7613924 w 7627778"/>
              <a:gd name="connsiteY2" fmla="*/ 6802970 h 6830625"/>
              <a:gd name="connsiteX3" fmla="*/ 0 w 7627778"/>
              <a:gd name="connsiteY3" fmla="*/ 6830625 h 6830625"/>
              <a:gd name="connsiteX4" fmla="*/ 4643856 w 7627778"/>
              <a:gd name="connsiteY4" fmla="*/ 387160 h 6830625"/>
              <a:gd name="connsiteX0" fmla="*/ 4339056 w 7627778"/>
              <a:gd name="connsiteY0" fmla="*/ 580740 h 6830625"/>
              <a:gd name="connsiteX1" fmla="*/ 7627778 w 7627778"/>
              <a:gd name="connsiteY1" fmla="*/ 0 h 6830625"/>
              <a:gd name="connsiteX2" fmla="*/ 7613924 w 7627778"/>
              <a:gd name="connsiteY2" fmla="*/ 6802970 h 6830625"/>
              <a:gd name="connsiteX3" fmla="*/ 0 w 7627778"/>
              <a:gd name="connsiteY3" fmla="*/ 6830625 h 6830625"/>
              <a:gd name="connsiteX4" fmla="*/ 4339056 w 7627778"/>
              <a:gd name="connsiteY4" fmla="*/ 580740 h 6830625"/>
              <a:gd name="connsiteX0" fmla="*/ 4339056 w 7627778"/>
              <a:gd name="connsiteY0" fmla="*/ 653725 h 6903610"/>
              <a:gd name="connsiteX1" fmla="*/ 7627778 w 7627778"/>
              <a:gd name="connsiteY1" fmla="*/ 72985 h 6903610"/>
              <a:gd name="connsiteX2" fmla="*/ 7613924 w 7627778"/>
              <a:gd name="connsiteY2" fmla="*/ 6875955 h 6903610"/>
              <a:gd name="connsiteX3" fmla="*/ 0 w 7627778"/>
              <a:gd name="connsiteY3" fmla="*/ 6903610 h 6903610"/>
              <a:gd name="connsiteX4" fmla="*/ 4339056 w 7627778"/>
              <a:gd name="connsiteY4" fmla="*/ 653725 h 6903610"/>
              <a:gd name="connsiteX0" fmla="*/ 3798728 w 7627778"/>
              <a:gd name="connsiteY0" fmla="*/ 1355063 h 6830625"/>
              <a:gd name="connsiteX1" fmla="*/ 7627778 w 7627778"/>
              <a:gd name="connsiteY1" fmla="*/ 0 h 6830625"/>
              <a:gd name="connsiteX2" fmla="*/ 7613924 w 7627778"/>
              <a:gd name="connsiteY2" fmla="*/ 6802970 h 6830625"/>
              <a:gd name="connsiteX3" fmla="*/ 0 w 7627778"/>
              <a:gd name="connsiteY3" fmla="*/ 6830625 h 6830625"/>
              <a:gd name="connsiteX4" fmla="*/ 3798728 w 7627778"/>
              <a:gd name="connsiteY4" fmla="*/ 1355063 h 6830625"/>
              <a:gd name="connsiteX0" fmla="*/ 3798728 w 7627778"/>
              <a:gd name="connsiteY0" fmla="*/ 1389169 h 6864731"/>
              <a:gd name="connsiteX1" fmla="*/ 7627778 w 7627778"/>
              <a:gd name="connsiteY1" fmla="*/ 34106 h 6864731"/>
              <a:gd name="connsiteX2" fmla="*/ 7613924 w 7627778"/>
              <a:gd name="connsiteY2" fmla="*/ 6837076 h 6864731"/>
              <a:gd name="connsiteX3" fmla="*/ 0 w 7627778"/>
              <a:gd name="connsiteY3" fmla="*/ 6864731 h 6864731"/>
              <a:gd name="connsiteX4" fmla="*/ 3798728 w 7627778"/>
              <a:gd name="connsiteY4" fmla="*/ 1389169 h 6864731"/>
              <a:gd name="connsiteX0" fmla="*/ 3784873 w 7627778"/>
              <a:gd name="connsiteY0" fmla="*/ 1320375 h 6906554"/>
              <a:gd name="connsiteX1" fmla="*/ 7627778 w 7627778"/>
              <a:gd name="connsiteY1" fmla="*/ 75929 h 6906554"/>
              <a:gd name="connsiteX2" fmla="*/ 7613924 w 7627778"/>
              <a:gd name="connsiteY2" fmla="*/ 6878899 h 6906554"/>
              <a:gd name="connsiteX3" fmla="*/ 0 w 7627778"/>
              <a:gd name="connsiteY3" fmla="*/ 6906554 h 6906554"/>
              <a:gd name="connsiteX4" fmla="*/ 3784873 w 7627778"/>
              <a:gd name="connsiteY4" fmla="*/ 1320375 h 6906554"/>
              <a:gd name="connsiteX0" fmla="*/ 3438509 w 7627778"/>
              <a:gd name="connsiteY0" fmla="*/ 1336923 h 6895448"/>
              <a:gd name="connsiteX1" fmla="*/ 7627778 w 7627778"/>
              <a:gd name="connsiteY1" fmla="*/ 64823 h 6895448"/>
              <a:gd name="connsiteX2" fmla="*/ 7613924 w 7627778"/>
              <a:gd name="connsiteY2" fmla="*/ 6867793 h 6895448"/>
              <a:gd name="connsiteX3" fmla="*/ 0 w 7627778"/>
              <a:gd name="connsiteY3" fmla="*/ 6895448 h 6895448"/>
              <a:gd name="connsiteX4" fmla="*/ 3438509 w 7627778"/>
              <a:gd name="connsiteY4" fmla="*/ 1336923 h 6895448"/>
              <a:gd name="connsiteX0" fmla="*/ 3438509 w 7627778"/>
              <a:gd name="connsiteY0" fmla="*/ 1291864 h 6850389"/>
              <a:gd name="connsiteX1" fmla="*/ 7627778 w 7627778"/>
              <a:gd name="connsiteY1" fmla="*/ 19764 h 6850389"/>
              <a:gd name="connsiteX2" fmla="*/ 7613924 w 7627778"/>
              <a:gd name="connsiteY2" fmla="*/ 6822734 h 6850389"/>
              <a:gd name="connsiteX3" fmla="*/ 0 w 7627778"/>
              <a:gd name="connsiteY3" fmla="*/ 6850389 h 6850389"/>
              <a:gd name="connsiteX4" fmla="*/ 3438509 w 7627778"/>
              <a:gd name="connsiteY4" fmla="*/ 1291864 h 6850389"/>
              <a:gd name="connsiteX0" fmla="*/ 3438509 w 7655487"/>
              <a:gd name="connsiteY0" fmla="*/ 1264740 h 6823265"/>
              <a:gd name="connsiteX1" fmla="*/ 7655487 w 7655487"/>
              <a:gd name="connsiteY1" fmla="*/ 34122 h 6823265"/>
              <a:gd name="connsiteX2" fmla="*/ 7613924 w 7655487"/>
              <a:gd name="connsiteY2" fmla="*/ 6795610 h 6823265"/>
              <a:gd name="connsiteX3" fmla="*/ 0 w 7655487"/>
              <a:gd name="connsiteY3" fmla="*/ 6823265 h 6823265"/>
              <a:gd name="connsiteX4" fmla="*/ 3438509 w 7655487"/>
              <a:gd name="connsiteY4" fmla="*/ 1264740 h 6823265"/>
              <a:gd name="connsiteX0" fmla="*/ 3438509 w 7655487"/>
              <a:gd name="connsiteY0" fmla="*/ 1348662 h 6907187"/>
              <a:gd name="connsiteX1" fmla="*/ 7655487 w 7655487"/>
              <a:gd name="connsiteY1" fmla="*/ 118044 h 6907187"/>
              <a:gd name="connsiteX2" fmla="*/ 7613924 w 7655487"/>
              <a:gd name="connsiteY2" fmla="*/ 6879532 h 6907187"/>
              <a:gd name="connsiteX3" fmla="*/ 0 w 7655487"/>
              <a:gd name="connsiteY3" fmla="*/ 6907187 h 6907187"/>
              <a:gd name="connsiteX4" fmla="*/ 3438509 w 7655487"/>
              <a:gd name="connsiteY4" fmla="*/ 1348662 h 6907187"/>
              <a:gd name="connsiteX0" fmla="*/ 3438509 w 7669341"/>
              <a:gd name="connsiteY0" fmla="*/ 1367324 h 6925849"/>
              <a:gd name="connsiteX1" fmla="*/ 7669341 w 7669341"/>
              <a:gd name="connsiteY1" fmla="*/ 109052 h 6925849"/>
              <a:gd name="connsiteX2" fmla="*/ 7613924 w 7669341"/>
              <a:gd name="connsiteY2" fmla="*/ 6898194 h 6925849"/>
              <a:gd name="connsiteX3" fmla="*/ 0 w 7669341"/>
              <a:gd name="connsiteY3" fmla="*/ 6925849 h 6925849"/>
              <a:gd name="connsiteX4" fmla="*/ 3438509 w 7669341"/>
              <a:gd name="connsiteY4" fmla="*/ 1367324 h 6925849"/>
              <a:gd name="connsiteX0" fmla="*/ 3812582 w 7669341"/>
              <a:gd name="connsiteY0" fmla="*/ 1176157 h 7052707"/>
              <a:gd name="connsiteX1" fmla="*/ 7669341 w 7669341"/>
              <a:gd name="connsiteY1" fmla="*/ 235910 h 7052707"/>
              <a:gd name="connsiteX2" fmla="*/ 7613924 w 7669341"/>
              <a:gd name="connsiteY2" fmla="*/ 7025052 h 7052707"/>
              <a:gd name="connsiteX3" fmla="*/ 0 w 7669341"/>
              <a:gd name="connsiteY3" fmla="*/ 7052707 h 7052707"/>
              <a:gd name="connsiteX4" fmla="*/ 3812582 w 7669341"/>
              <a:gd name="connsiteY4" fmla="*/ 1176157 h 7052707"/>
              <a:gd name="connsiteX0" fmla="*/ 3812582 w 7669341"/>
              <a:gd name="connsiteY0" fmla="*/ 1104277 h 6980827"/>
              <a:gd name="connsiteX1" fmla="*/ 7669341 w 7669341"/>
              <a:gd name="connsiteY1" fmla="*/ 164030 h 6980827"/>
              <a:gd name="connsiteX2" fmla="*/ 7613924 w 7669341"/>
              <a:gd name="connsiteY2" fmla="*/ 6953172 h 6980827"/>
              <a:gd name="connsiteX3" fmla="*/ 0 w 7669341"/>
              <a:gd name="connsiteY3" fmla="*/ 6980827 h 6980827"/>
              <a:gd name="connsiteX4" fmla="*/ 3812582 w 7669341"/>
              <a:gd name="connsiteY4" fmla="*/ 1104277 h 6980827"/>
              <a:gd name="connsiteX0" fmla="*/ 3812582 w 7669341"/>
              <a:gd name="connsiteY0" fmla="*/ 1122779 h 6999329"/>
              <a:gd name="connsiteX1" fmla="*/ 7669341 w 7669341"/>
              <a:gd name="connsiteY1" fmla="*/ 182532 h 6999329"/>
              <a:gd name="connsiteX2" fmla="*/ 7613924 w 7669341"/>
              <a:gd name="connsiteY2" fmla="*/ 6971674 h 6999329"/>
              <a:gd name="connsiteX3" fmla="*/ 0 w 7669341"/>
              <a:gd name="connsiteY3" fmla="*/ 6999329 h 6999329"/>
              <a:gd name="connsiteX4" fmla="*/ 3812582 w 7669341"/>
              <a:gd name="connsiteY4" fmla="*/ 1122779 h 6999329"/>
              <a:gd name="connsiteX0" fmla="*/ 5239600 w 7669341"/>
              <a:gd name="connsiteY0" fmla="*/ 757769 h 7560741"/>
              <a:gd name="connsiteX1" fmla="*/ 7669341 w 7669341"/>
              <a:gd name="connsiteY1" fmla="*/ 743944 h 7560741"/>
              <a:gd name="connsiteX2" fmla="*/ 7613924 w 7669341"/>
              <a:gd name="connsiteY2" fmla="*/ 7533086 h 7560741"/>
              <a:gd name="connsiteX3" fmla="*/ 0 w 7669341"/>
              <a:gd name="connsiteY3" fmla="*/ 7560741 h 7560741"/>
              <a:gd name="connsiteX4" fmla="*/ 5239600 w 7669341"/>
              <a:gd name="connsiteY4" fmla="*/ 757769 h 7560741"/>
              <a:gd name="connsiteX0" fmla="*/ 5239600 w 7669341"/>
              <a:gd name="connsiteY0" fmla="*/ 757769 h 7560741"/>
              <a:gd name="connsiteX1" fmla="*/ 7669341 w 7669341"/>
              <a:gd name="connsiteY1" fmla="*/ 743944 h 7560741"/>
              <a:gd name="connsiteX2" fmla="*/ 7613924 w 7669341"/>
              <a:gd name="connsiteY2" fmla="*/ 7533086 h 7560741"/>
              <a:gd name="connsiteX3" fmla="*/ 0 w 7669341"/>
              <a:gd name="connsiteY3" fmla="*/ 7560741 h 7560741"/>
              <a:gd name="connsiteX4" fmla="*/ 5239600 w 7669341"/>
              <a:gd name="connsiteY4" fmla="*/ 757769 h 7560741"/>
              <a:gd name="connsiteX0" fmla="*/ 5239600 w 7669341"/>
              <a:gd name="connsiteY0" fmla="*/ 40167 h 6843139"/>
              <a:gd name="connsiteX1" fmla="*/ 7669341 w 7669341"/>
              <a:gd name="connsiteY1" fmla="*/ 26342 h 6843139"/>
              <a:gd name="connsiteX2" fmla="*/ 7613924 w 7669341"/>
              <a:gd name="connsiteY2" fmla="*/ 6815484 h 6843139"/>
              <a:gd name="connsiteX3" fmla="*/ 0 w 7669341"/>
              <a:gd name="connsiteY3" fmla="*/ 6843139 h 6843139"/>
              <a:gd name="connsiteX4" fmla="*/ 5239600 w 7669341"/>
              <a:gd name="connsiteY4" fmla="*/ 40167 h 6843139"/>
              <a:gd name="connsiteX0" fmla="*/ 4823964 w 7669341"/>
              <a:gd name="connsiteY0" fmla="*/ 40167 h 6843139"/>
              <a:gd name="connsiteX1" fmla="*/ 7669341 w 7669341"/>
              <a:gd name="connsiteY1" fmla="*/ 26342 h 6843139"/>
              <a:gd name="connsiteX2" fmla="*/ 7613924 w 7669341"/>
              <a:gd name="connsiteY2" fmla="*/ 6815484 h 6843139"/>
              <a:gd name="connsiteX3" fmla="*/ 0 w 7669341"/>
              <a:gd name="connsiteY3" fmla="*/ 6843139 h 6843139"/>
              <a:gd name="connsiteX4" fmla="*/ 4823964 w 7669341"/>
              <a:gd name="connsiteY4" fmla="*/ 40167 h 6843139"/>
              <a:gd name="connsiteX0" fmla="*/ 4823964 w 7669341"/>
              <a:gd name="connsiteY0" fmla="*/ 40167 h 6843139"/>
              <a:gd name="connsiteX1" fmla="*/ 7669341 w 7669341"/>
              <a:gd name="connsiteY1" fmla="*/ 26342 h 6843139"/>
              <a:gd name="connsiteX2" fmla="*/ 7613924 w 7669341"/>
              <a:gd name="connsiteY2" fmla="*/ 6815484 h 6843139"/>
              <a:gd name="connsiteX3" fmla="*/ 0 w 7669341"/>
              <a:gd name="connsiteY3" fmla="*/ 6843139 h 6843139"/>
              <a:gd name="connsiteX4" fmla="*/ 4823964 w 7669341"/>
              <a:gd name="connsiteY4" fmla="*/ 40167 h 6843139"/>
              <a:gd name="connsiteX0" fmla="*/ 4546874 w 7392251"/>
              <a:gd name="connsiteY0" fmla="*/ 40167 h 6843139"/>
              <a:gd name="connsiteX1" fmla="*/ 7392251 w 7392251"/>
              <a:gd name="connsiteY1" fmla="*/ 26342 h 6843139"/>
              <a:gd name="connsiteX2" fmla="*/ 7336834 w 7392251"/>
              <a:gd name="connsiteY2" fmla="*/ 6815484 h 6843139"/>
              <a:gd name="connsiteX3" fmla="*/ 0 w 7392251"/>
              <a:gd name="connsiteY3" fmla="*/ 6843139 h 6843139"/>
              <a:gd name="connsiteX4" fmla="*/ 4546874 w 7392251"/>
              <a:gd name="connsiteY4" fmla="*/ 40167 h 6843139"/>
              <a:gd name="connsiteX0" fmla="*/ 4546874 w 7392251"/>
              <a:gd name="connsiteY0" fmla="*/ 40167 h 6843139"/>
              <a:gd name="connsiteX1" fmla="*/ 7392251 w 7392251"/>
              <a:gd name="connsiteY1" fmla="*/ 26342 h 6843139"/>
              <a:gd name="connsiteX2" fmla="*/ 7336834 w 7392251"/>
              <a:gd name="connsiteY2" fmla="*/ 6815484 h 6843139"/>
              <a:gd name="connsiteX3" fmla="*/ 0 w 7392251"/>
              <a:gd name="connsiteY3" fmla="*/ 6843139 h 6843139"/>
              <a:gd name="connsiteX4" fmla="*/ 4546874 w 7392251"/>
              <a:gd name="connsiteY4" fmla="*/ 40167 h 6843139"/>
              <a:gd name="connsiteX0" fmla="*/ 4546874 w 7392251"/>
              <a:gd name="connsiteY0" fmla="*/ 40167 h 6843139"/>
              <a:gd name="connsiteX1" fmla="*/ 7392251 w 7392251"/>
              <a:gd name="connsiteY1" fmla="*/ 26342 h 6843139"/>
              <a:gd name="connsiteX2" fmla="*/ 7336834 w 7392251"/>
              <a:gd name="connsiteY2" fmla="*/ 6815484 h 6843139"/>
              <a:gd name="connsiteX3" fmla="*/ 0 w 7392251"/>
              <a:gd name="connsiteY3" fmla="*/ 6843139 h 6843139"/>
              <a:gd name="connsiteX4" fmla="*/ 4546874 w 7392251"/>
              <a:gd name="connsiteY4" fmla="*/ 40167 h 6843139"/>
              <a:gd name="connsiteX0" fmla="*/ 4519165 w 7392251"/>
              <a:gd name="connsiteY0" fmla="*/ 29729 h 6846527"/>
              <a:gd name="connsiteX1" fmla="*/ 7392251 w 7392251"/>
              <a:gd name="connsiteY1" fmla="*/ 29730 h 6846527"/>
              <a:gd name="connsiteX2" fmla="*/ 7336834 w 7392251"/>
              <a:gd name="connsiteY2" fmla="*/ 6818872 h 6846527"/>
              <a:gd name="connsiteX3" fmla="*/ 0 w 7392251"/>
              <a:gd name="connsiteY3" fmla="*/ 6846527 h 6846527"/>
              <a:gd name="connsiteX4" fmla="*/ 4519165 w 7392251"/>
              <a:gd name="connsiteY4" fmla="*/ 29729 h 6846527"/>
              <a:gd name="connsiteX0" fmla="*/ 4519165 w 7392251"/>
              <a:gd name="connsiteY0" fmla="*/ 33229 h 6850027"/>
              <a:gd name="connsiteX1" fmla="*/ 7392251 w 7392251"/>
              <a:gd name="connsiteY1" fmla="*/ 33230 h 6850027"/>
              <a:gd name="connsiteX2" fmla="*/ 7336834 w 7392251"/>
              <a:gd name="connsiteY2" fmla="*/ 6822372 h 6850027"/>
              <a:gd name="connsiteX3" fmla="*/ 0 w 7392251"/>
              <a:gd name="connsiteY3" fmla="*/ 6850027 h 6850027"/>
              <a:gd name="connsiteX4" fmla="*/ 4519165 w 7392251"/>
              <a:gd name="connsiteY4" fmla="*/ 33229 h 6850027"/>
              <a:gd name="connsiteX0" fmla="*/ 4519165 w 7392251"/>
              <a:gd name="connsiteY0" fmla="*/ 33229 h 6850027"/>
              <a:gd name="connsiteX1" fmla="*/ 7392251 w 7392251"/>
              <a:gd name="connsiteY1" fmla="*/ 33230 h 6850027"/>
              <a:gd name="connsiteX2" fmla="*/ 7336834 w 7392251"/>
              <a:gd name="connsiteY2" fmla="*/ 6822372 h 6850027"/>
              <a:gd name="connsiteX3" fmla="*/ 0 w 7392251"/>
              <a:gd name="connsiteY3" fmla="*/ 6850027 h 6850027"/>
              <a:gd name="connsiteX4" fmla="*/ 4519165 w 7392251"/>
              <a:gd name="connsiteY4" fmla="*/ 33229 h 6850027"/>
              <a:gd name="connsiteX0" fmla="*/ 4532728 w 7392251"/>
              <a:gd name="connsiteY0" fmla="*/ 0 h 6858196"/>
              <a:gd name="connsiteX1" fmla="*/ 7392251 w 7392251"/>
              <a:gd name="connsiteY1" fmla="*/ 41399 h 6858196"/>
              <a:gd name="connsiteX2" fmla="*/ 7336834 w 7392251"/>
              <a:gd name="connsiteY2" fmla="*/ 6830541 h 6858196"/>
              <a:gd name="connsiteX3" fmla="*/ 0 w 7392251"/>
              <a:gd name="connsiteY3" fmla="*/ 6858196 h 6858196"/>
              <a:gd name="connsiteX4" fmla="*/ 4532728 w 7392251"/>
              <a:gd name="connsiteY4" fmla="*/ 0 h 6858196"/>
              <a:gd name="connsiteX0" fmla="*/ 5236106 w 7392251"/>
              <a:gd name="connsiteY0" fmla="*/ 0 h 6847353"/>
              <a:gd name="connsiteX1" fmla="*/ 7392251 w 7392251"/>
              <a:gd name="connsiteY1" fmla="*/ 30556 h 6847353"/>
              <a:gd name="connsiteX2" fmla="*/ 7336834 w 7392251"/>
              <a:gd name="connsiteY2" fmla="*/ 6819698 h 6847353"/>
              <a:gd name="connsiteX3" fmla="*/ 0 w 7392251"/>
              <a:gd name="connsiteY3" fmla="*/ 6847353 h 6847353"/>
              <a:gd name="connsiteX4" fmla="*/ 5236106 w 7392251"/>
              <a:gd name="connsiteY4" fmla="*/ 0 h 6847353"/>
              <a:gd name="connsiteX0" fmla="*/ 5332021 w 7488166"/>
              <a:gd name="connsiteY0" fmla="*/ 0 h 6879880"/>
              <a:gd name="connsiteX1" fmla="*/ 7488166 w 7488166"/>
              <a:gd name="connsiteY1" fmla="*/ 30556 h 6879880"/>
              <a:gd name="connsiteX2" fmla="*/ 7432749 w 7488166"/>
              <a:gd name="connsiteY2" fmla="*/ 6819698 h 6879880"/>
              <a:gd name="connsiteX3" fmla="*/ 0 w 7488166"/>
              <a:gd name="connsiteY3" fmla="*/ 6879880 h 6879880"/>
              <a:gd name="connsiteX4" fmla="*/ 5332021 w 7488166"/>
              <a:gd name="connsiteY4" fmla="*/ 0 h 6879880"/>
              <a:gd name="connsiteX0" fmla="*/ 5332021 w 7488166"/>
              <a:gd name="connsiteY0" fmla="*/ 0 h 6879880"/>
              <a:gd name="connsiteX1" fmla="*/ 7488166 w 7488166"/>
              <a:gd name="connsiteY1" fmla="*/ 30556 h 6879880"/>
              <a:gd name="connsiteX2" fmla="*/ 7432749 w 7488166"/>
              <a:gd name="connsiteY2" fmla="*/ 6819698 h 6879880"/>
              <a:gd name="connsiteX3" fmla="*/ 0 w 7488166"/>
              <a:gd name="connsiteY3" fmla="*/ 6879880 h 6879880"/>
              <a:gd name="connsiteX4" fmla="*/ 5332021 w 7488166"/>
              <a:gd name="connsiteY4" fmla="*/ 0 h 6879880"/>
              <a:gd name="connsiteX0" fmla="*/ 5246763 w 7488166"/>
              <a:gd name="connsiteY0" fmla="*/ 0 h 6879880"/>
              <a:gd name="connsiteX1" fmla="*/ 7488166 w 7488166"/>
              <a:gd name="connsiteY1" fmla="*/ 30556 h 6879880"/>
              <a:gd name="connsiteX2" fmla="*/ 7432749 w 7488166"/>
              <a:gd name="connsiteY2" fmla="*/ 6819698 h 6879880"/>
              <a:gd name="connsiteX3" fmla="*/ 0 w 7488166"/>
              <a:gd name="connsiteY3" fmla="*/ 6879880 h 6879880"/>
              <a:gd name="connsiteX4" fmla="*/ 5246763 w 7488166"/>
              <a:gd name="connsiteY4" fmla="*/ 0 h 6879880"/>
              <a:gd name="connsiteX0" fmla="*/ 5246763 w 7488166"/>
              <a:gd name="connsiteY0" fmla="*/ 0 h 6879880"/>
              <a:gd name="connsiteX1" fmla="*/ 7488166 w 7488166"/>
              <a:gd name="connsiteY1" fmla="*/ 30556 h 6879880"/>
              <a:gd name="connsiteX2" fmla="*/ 7432749 w 7488166"/>
              <a:gd name="connsiteY2" fmla="*/ 6819698 h 6879880"/>
              <a:gd name="connsiteX3" fmla="*/ 0 w 7488166"/>
              <a:gd name="connsiteY3" fmla="*/ 6879880 h 6879880"/>
              <a:gd name="connsiteX4" fmla="*/ 5246763 w 7488166"/>
              <a:gd name="connsiteY4" fmla="*/ 0 h 6879880"/>
              <a:gd name="connsiteX0" fmla="*/ 4948361 w 7488166"/>
              <a:gd name="connsiteY0" fmla="*/ 0 h 6869038"/>
              <a:gd name="connsiteX1" fmla="*/ 7488166 w 7488166"/>
              <a:gd name="connsiteY1" fmla="*/ 19714 h 6869038"/>
              <a:gd name="connsiteX2" fmla="*/ 7432749 w 7488166"/>
              <a:gd name="connsiteY2" fmla="*/ 6808856 h 6869038"/>
              <a:gd name="connsiteX3" fmla="*/ 0 w 7488166"/>
              <a:gd name="connsiteY3" fmla="*/ 6869038 h 6869038"/>
              <a:gd name="connsiteX4" fmla="*/ 4948361 w 7488166"/>
              <a:gd name="connsiteY4" fmla="*/ 0 h 6869038"/>
              <a:gd name="connsiteX0" fmla="*/ 4948361 w 7488166"/>
              <a:gd name="connsiteY0" fmla="*/ 56 h 6869094"/>
              <a:gd name="connsiteX1" fmla="*/ 7488166 w 7488166"/>
              <a:gd name="connsiteY1" fmla="*/ 19770 h 6869094"/>
              <a:gd name="connsiteX2" fmla="*/ 7432749 w 7488166"/>
              <a:gd name="connsiteY2" fmla="*/ 6808912 h 6869094"/>
              <a:gd name="connsiteX3" fmla="*/ 0 w 7488166"/>
              <a:gd name="connsiteY3" fmla="*/ 6869094 h 6869094"/>
              <a:gd name="connsiteX4" fmla="*/ 4948361 w 7488166"/>
              <a:gd name="connsiteY4" fmla="*/ 56 h 6869094"/>
              <a:gd name="connsiteX0" fmla="*/ 5140190 w 7488166"/>
              <a:gd name="connsiteY0" fmla="*/ 56 h 6869094"/>
              <a:gd name="connsiteX1" fmla="*/ 7488166 w 7488166"/>
              <a:gd name="connsiteY1" fmla="*/ 19770 h 6869094"/>
              <a:gd name="connsiteX2" fmla="*/ 7432749 w 7488166"/>
              <a:gd name="connsiteY2" fmla="*/ 6808912 h 6869094"/>
              <a:gd name="connsiteX3" fmla="*/ 0 w 7488166"/>
              <a:gd name="connsiteY3" fmla="*/ 6869094 h 6869094"/>
              <a:gd name="connsiteX4" fmla="*/ 5140190 w 7488166"/>
              <a:gd name="connsiteY4" fmla="*/ 56 h 6869094"/>
              <a:gd name="connsiteX0" fmla="*/ 5140190 w 7488166"/>
              <a:gd name="connsiteY0" fmla="*/ 56 h 6869094"/>
              <a:gd name="connsiteX1" fmla="*/ 7488166 w 7488166"/>
              <a:gd name="connsiteY1" fmla="*/ 19770 h 6869094"/>
              <a:gd name="connsiteX2" fmla="*/ 7432749 w 7488166"/>
              <a:gd name="connsiteY2" fmla="*/ 6808912 h 6869094"/>
              <a:gd name="connsiteX3" fmla="*/ 0 w 7488166"/>
              <a:gd name="connsiteY3" fmla="*/ 6869094 h 6869094"/>
              <a:gd name="connsiteX4" fmla="*/ 5140190 w 7488166"/>
              <a:gd name="connsiteY4" fmla="*/ 56 h 6869094"/>
              <a:gd name="connsiteX0" fmla="*/ 5140190 w 7488166"/>
              <a:gd name="connsiteY0" fmla="*/ 56 h 6869094"/>
              <a:gd name="connsiteX1" fmla="*/ 7488166 w 7488166"/>
              <a:gd name="connsiteY1" fmla="*/ 19770 h 6869094"/>
              <a:gd name="connsiteX2" fmla="*/ 7432749 w 7488166"/>
              <a:gd name="connsiteY2" fmla="*/ 6808912 h 6869094"/>
              <a:gd name="connsiteX3" fmla="*/ 0 w 7488166"/>
              <a:gd name="connsiteY3" fmla="*/ 6869094 h 6869094"/>
              <a:gd name="connsiteX4" fmla="*/ 5140190 w 7488166"/>
              <a:gd name="connsiteY4" fmla="*/ 56 h 6869094"/>
              <a:gd name="connsiteX0" fmla="*/ 5140190 w 7488166"/>
              <a:gd name="connsiteY0" fmla="*/ 140 h 6869178"/>
              <a:gd name="connsiteX1" fmla="*/ 7488166 w 7488166"/>
              <a:gd name="connsiteY1" fmla="*/ 19854 h 6869178"/>
              <a:gd name="connsiteX2" fmla="*/ 7432749 w 7488166"/>
              <a:gd name="connsiteY2" fmla="*/ 6808996 h 6869178"/>
              <a:gd name="connsiteX3" fmla="*/ 0 w 7488166"/>
              <a:gd name="connsiteY3" fmla="*/ 6869178 h 6869178"/>
              <a:gd name="connsiteX4" fmla="*/ 5140190 w 7488166"/>
              <a:gd name="connsiteY4" fmla="*/ 140 h 6869178"/>
              <a:gd name="connsiteX0" fmla="*/ 5140190 w 7488166"/>
              <a:gd name="connsiteY0" fmla="*/ 2709 h 6871747"/>
              <a:gd name="connsiteX1" fmla="*/ 7488166 w 7488166"/>
              <a:gd name="connsiteY1" fmla="*/ 22423 h 6871747"/>
              <a:gd name="connsiteX2" fmla="*/ 7432749 w 7488166"/>
              <a:gd name="connsiteY2" fmla="*/ 6811565 h 6871747"/>
              <a:gd name="connsiteX3" fmla="*/ 0 w 7488166"/>
              <a:gd name="connsiteY3" fmla="*/ 6871747 h 6871747"/>
              <a:gd name="connsiteX4" fmla="*/ 5140190 w 7488166"/>
              <a:gd name="connsiteY4" fmla="*/ 2709 h 6871747"/>
              <a:gd name="connsiteX0" fmla="*/ 5140190 w 7488166"/>
              <a:gd name="connsiteY0" fmla="*/ 3842 h 6872880"/>
              <a:gd name="connsiteX1" fmla="*/ 7488166 w 7488166"/>
              <a:gd name="connsiteY1" fmla="*/ 23556 h 6872880"/>
              <a:gd name="connsiteX2" fmla="*/ 7432749 w 7488166"/>
              <a:gd name="connsiteY2" fmla="*/ 6812698 h 6872880"/>
              <a:gd name="connsiteX3" fmla="*/ 0 w 7488166"/>
              <a:gd name="connsiteY3" fmla="*/ 6872880 h 6872880"/>
              <a:gd name="connsiteX4" fmla="*/ 5140190 w 7488166"/>
              <a:gd name="connsiteY4" fmla="*/ 3842 h 6872880"/>
              <a:gd name="connsiteX0" fmla="*/ 5332020 w 7679996"/>
              <a:gd name="connsiteY0" fmla="*/ 3977 h 6862173"/>
              <a:gd name="connsiteX1" fmla="*/ 7679996 w 7679996"/>
              <a:gd name="connsiteY1" fmla="*/ 23691 h 6862173"/>
              <a:gd name="connsiteX2" fmla="*/ 7624579 w 7679996"/>
              <a:gd name="connsiteY2" fmla="*/ 6812833 h 6862173"/>
              <a:gd name="connsiteX3" fmla="*/ 0 w 7679996"/>
              <a:gd name="connsiteY3" fmla="*/ 6862172 h 6862173"/>
              <a:gd name="connsiteX4" fmla="*/ 5332020 w 7679996"/>
              <a:gd name="connsiteY4" fmla="*/ 3977 h 6862173"/>
              <a:gd name="connsiteX0" fmla="*/ 5502535 w 7850511"/>
              <a:gd name="connsiteY0" fmla="*/ 4117 h 6851471"/>
              <a:gd name="connsiteX1" fmla="*/ 7850511 w 7850511"/>
              <a:gd name="connsiteY1" fmla="*/ 23831 h 6851471"/>
              <a:gd name="connsiteX2" fmla="*/ 7795094 w 7850511"/>
              <a:gd name="connsiteY2" fmla="*/ 6812973 h 6851471"/>
              <a:gd name="connsiteX3" fmla="*/ 0 w 7850511"/>
              <a:gd name="connsiteY3" fmla="*/ 6851470 h 6851471"/>
              <a:gd name="connsiteX4" fmla="*/ 5502535 w 7850511"/>
              <a:gd name="connsiteY4" fmla="*/ 4117 h 6851471"/>
              <a:gd name="connsiteX0" fmla="*/ 5577136 w 7925112"/>
              <a:gd name="connsiteY0" fmla="*/ 3978 h 6862173"/>
              <a:gd name="connsiteX1" fmla="*/ 7925112 w 7925112"/>
              <a:gd name="connsiteY1" fmla="*/ 23692 h 6862173"/>
              <a:gd name="connsiteX2" fmla="*/ 7869695 w 7925112"/>
              <a:gd name="connsiteY2" fmla="*/ 6812834 h 6862173"/>
              <a:gd name="connsiteX3" fmla="*/ 0 w 7925112"/>
              <a:gd name="connsiteY3" fmla="*/ 6862174 h 6862173"/>
              <a:gd name="connsiteX4" fmla="*/ 5577136 w 7925112"/>
              <a:gd name="connsiteY4" fmla="*/ 3978 h 6862173"/>
              <a:gd name="connsiteX0" fmla="*/ 5683708 w 8031684"/>
              <a:gd name="connsiteY0" fmla="*/ 3843 h 6872881"/>
              <a:gd name="connsiteX1" fmla="*/ 8031684 w 8031684"/>
              <a:gd name="connsiteY1" fmla="*/ 23557 h 6872881"/>
              <a:gd name="connsiteX2" fmla="*/ 7976267 w 8031684"/>
              <a:gd name="connsiteY2" fmla="*/ 6812699 h 6872881"/>
              <a:gd name="connsiteX3" fmla="*/ 0 w 8031684"/>
              <a:gd name="connsiteY3" fmla="*/ 6872882 h 6872881"/>
              <a:gd name="connsiteX4" fmla="*/ 5683708 w 8031684"/>
              <a:gd name="connsiteY4" fmla="*/ 3843 h 6872881"/>
              <a:gd name="connsiteX0" fmla="*/ 5683708 w 8031684"/>
              <a:gd name="connsiteY0" fmla="*/ 13471 h 6882510"/>
              <a:gd name="connsiteX1" fmla="*/ 8031684 w 8031684"/>
              <a:gd name="connsiteY1" fmla="*/ 33185 h 6882510"/>
              <a:gd name="connsiteX2" fmla="*/ 7976267 w 8031684"/>
              <a:gd name="connsiteY2" fmla="*/ 6822327 h 6882510"/>
              <a:gd name="connsiteX3" fmla="*/ 0 w 8031684"/>
              <a:gd name="connsiteY3" fmla="*/ 6882510 h 6882510"/>
              <a:gd name="connsiteX4" fmla="*/ 5683708 w 8031684"/>
              <a:gd name="connsiteY4" fmla="*/ 13471 h 6882510"/>
              <a:gd name="connsiteX0" fmla="*/ 5683708 w 8031684"/>
              <a:gd name="connsiteY0" fmla="*/ 19672 h 6888711"/>
              <a:gd name="connsiteX1" fmla="*/ 8031684 w 8031684"/>
              <a:gd name="connsiteY1" fmla="*/ 39386 h 6888711"/>
              <a:gd name="connsiteX2" fmla="*/ 7976267 w 8031684"/>
              <a:gd name="connsiteY2" fmla="*/ 6828528 h 6888711"/>
              <a:gd name="connsiteX3" fmla="*/ 0 w 8031684"/>
              <a:gd name="connsiteY3" fmla="*/ 6888711 h 6888711"/>
              <a:gd name="connsiteX4" fmla="*/ 5683708 w 8031684"/>
              <a:gd name="connsiteY4" fmla="*/ 19672 h 6888711"/>
              <a:gd name="connsiteX0" fmla="*/ 5555821 w 7903797"/>
              <a:gd name="connsiteY0" fmla="*/ 19056 h 6898938"/>
              <a:gd name="connsiteX1" fmla="*/ 7903797 w 7903797"/>
              <a:gd name="connsiteY1" fmla="*/ 38770 h 6898938"/>
              <a:gd name="connsiteX2" fmla="*/ 7848380 w 7903797"/>
              <a:gd name="connsiteY2" fmla="*/ 6827912 h 6898938"/>
              <a:gd name="connsiteX3" fmla="*/ 0 w 7903797"/>
              <a:gd name="connsiteY3" fmla="*/ 6898938 h 6898938"/>
              <a:gd name="connsiteX4" fmla="*/ 5555821 w 7903797"/>
              <a:gd name="connsiteY4" fmla="*/ 19056 h 6898938"/>
              <a:gd name="connsiteX0" fmla="*/ 5555821 w 7903797"/>
              <a:gd name="connsiteY0" fmla="*/ 18453 h 6909177"/>
              <a:gd name="connsiteX1" fmla="*/ 7903797 w 7903797"/>
              <a:gd name="connsiteY1" fmla="*/ 49009 h 6909177"/>
              <a:gd name="connsiteX2" fmla="*/ 7848380 w 7903797"/>
              <a:gd name="connsiteY2" fmla="*/ 6838151 h 6909177"/>
              <a:gd name="connsiteX3" fmla="*/ 0 w 7903797"/>
              <a:gd name="connsiteY3" fmla="*/ 6909177 h 6909177"/>
              <a:gd name="connsiteX4" fmla="*/ 5555821 w 7903797"/>
              <a:gd name="connsiteY4" fmla="*/ 18453 h 6909177"/>
              <a:gd name="connsiteX0" fmla="*/ 5555821 w 7903797"/>
              <a:gd name="connsiteY0" fmla="*/ 18453 h 6909177"/>
              <a:gd name="connsiteX1" fmla="*/ 7903797 w 7903797"/>
              <a:gd name="connsiteY1" fmla="*/ 49009 h 6909177"/>
              <a:gd name="connsiteX2" fmla="*/ 7848380 w 7903797"/>
              <a:gd name="connsiteY2" fmla="*/ 6838151 h 6909177"/>
              <a:gd name="connsiteX3" fmla="*/ 0 w 7903797"/>
              <a:gd name="connsiteY3" fmla="*/ 6909177 h 6909177"/>
              <a:gd name="connsiteX4" fmla="*/ 5555821 w 7903797"/>
              <a:gd name="connsiteY4" fmla="*/ 18453 h 6909177"/>
              <a:gd name="connsiteX0" fmla="*/ 5555821 w 7848380"/>
              <a:gd name="connsiteY0" fmla="*/ 18453 h 6909177"/>
              <a:gd name="connsiteX1" fmla="*/ 7626709 w 7848380"/>
              <a:gd name="connsiteY1" fmla="*/ 38166 h 6909177"/>
              <a:gd name="connsiteX2" fmla="*/ 7848380 w 7848380"/>
              <a:gd name="connsiteY2" fmla="*/ 6838151 h 6909177"/>
              <a:gd name="connsiteX3" fmla="*/ 0 w 7848380"/>
              <a:gd name="connsiteY3" fmla="*/ 6909177 h 6909177"/>
              <a:gd name="connsiteX4" fmla="*/ 5555821 w 7848380"/>
              <a:gd name="connsiteY4" fmla="*/ 18453 h 6909177"/>
              <a:gd name="connsiteX0" fmla="*/ 5555821 w 7850511"/>
              <a:gd name="connsiteY0" fmla="*/ 18453 h 6909177"/>
              <a:gd name="connsiteX1" fmla="*/ 7850511 w 7850511"/>
              <a:gd name="connsiteY1" fmla="*/ 49008 h 6909177"/>
              <a:gd name="connsiteX2" fmla="*/ 7848380 w 7850511"/>
              <a:gd name="connsiteY2" fmla="*/ 6838151 h 6909177"/>
              <a:gd name="connsiteX3" fmla="*/ 0 w 7850511"/>
              <a:gd name="connsiteY3" fmla="*/ 6909177 h 6909177"/>
              <a:gd name="connsiteX4" fmla="*/ 5555821 w 7850511"/>
              <a:gd name="connsiteY4" fmla="*/ 18453 h 6909177"/>
              <a:gd name="connsiteX0" fmla="*/ 5555821 w 7850511"/>
              <a:gd name="connsiteY0" fmla="*/ 18453 h 6909177"/>
              <a:gd name="connsiteX1" fmla="*/ 7850511 w 7850511"/>
              <a:gd name="connsiteY1" fmla="*/ 49008 h 6909177"/>
              <a:gd name="connsiteX2" fmla="*/ 7443406 w 7850511"/>
              <a:gd name="connsiteY2" fmla="*/ 6827309 h 6909177"/>
              <a:gd name="connsiteX3" fmla="*/ 0 w 7850511"/>
              <a:gd name="connsiteY3" fmla="*/ 6909177 h 6909177"/>
              <a:gd name="connsiteX4" fmla="*/ 5555821 w 7850511"/>
              <a:gd name="connsiteY4" fmla="*/ 18453 h 6909177"/>
              <a:gd name="connsiteX0" fmla="*/ 5555821 w 7859075"/>
              <a:gd name="connsiteY0" fmla="*/ 18453 h 6909177"/>
              <a:gd name="connsiteX1" fmla="*/ 7850511 w 7859075"/>
              <a:gd name="connsiteY1" fmla="*/ 49008 h 6909177"/>
              <a:gd name="connsiteX2" fmla="*/ 7859039 w 7859075"/>
              <a:gd name="connsiteY2" fmla="*/ 6848994 h 6909177"/>
              <a:gd name="connsiteX3" fmla="*/ 0 w 7859075"/>
              <a:gd name="connsiteY3" fmla="*/ 6909177 h 6909177"/>
              <a:gd name="connsiteX4" fmla="*/ 5555821 w 7859075"/>
              <a:gd name="connsiteY4" fmla="*/ 18453 h 6909177"/>
              <a:gd name="connsiteX0" fmla="*/ 5523849 w 7859075"/>
              <a:gd name="connsiteY0" fmla="*/ 17866 h 6919431"/>
              <a:gd name="connsiteX1" fmla="*/ 7850511 w 7859075"/>
              <a:gd name="connsiteY1" fmla="*/ 59262 h 6919431"/>
              <a:gd name="connsiteX2" fmla="*/ 7859039 w 7859075"/>
              <a:gd name="connsiteY2" fmla="*/ 6859248 h 6919431"/>
              <a:gd name="connsiteX3" fmla="*/ 0 w 7859075"/>
              <a:gd name="connsiteY3" fmla="*/ 6919431 h 6919431"/>
              <a:gd name="connsiteX4" fmla="*/ 5523849 w 7859075"/>
              <a:gd name="connsiteY4" fmla="*/ 17866 h 6919431"/>
              <a:gd name="connsiteX0" fmla="*/ 5523849 w 7859075"/>
              <a:gd name="connsiteY0" fmla="*/ 17866 h 6919431"/>
              <a:gd name="connsiteX1" fmla="*/ 7850511 w 7859075"/>
              <a:gd name="connsiteY1" fmla="*/ 59262 h 6919431"/>
              <a:gd name="connsiteX2" fmla="*/ 7859039 w 7859075"/>
              <a:gd name="connsiteY2" fmla="*/ 6859248 h 6919431"/>
              <a:gd name="connsiteX3" fmla="*/ 0 w 7859075"/>
              <a:gd name="connsiteY3" fmla="*/ 6919431 h 6919431"/>
              <a:gd name="connsiteX4" fmla="*/ 5523849 w 7859075"/>
              <a:gd name="connsiteY4" fmla="*/ 17866 h 6919431"/>
              <a:gd name="connsiteX0" fmla="*/ 5523849 w 7859075"/>
              <a:gd name="connsiteY0" fmla="*/ 4990 h 6906555"/>
              <a:gd name="connsiteX1" fmla="*/ 7850511 w 7859075"/>
              <a:gd name="connsiteY1" fmla="*/ 46386 h 6906555"/>
              <a:gd name="connsiteX2" fmla="*/ 7859039 w 7859075"/>
              <a:gd name="connsiteY2" fmla="*/ 6846372 h 6906555"/>
              <a:gd name="connsiteX3" fmla="*/ 0 w 7859075"/>
              <a:gd name="connsiteY3" fmla="*/ 6906555 h 6906555"/>
              <a:gd name="connsiteX4" fmla="*/ 5523849 w 7859075"/>
              <a:gd name="connsiteY4" fmla="*/ 4990 h 6906555"/>
              <a:gd name="connsiteX0" fmla="*/ 5523849 w 7882483"/>
              <a:gd name="connsiteY0" fmla="*/ 4990 h 6906555"/>
              <a:gd name="connsiteX1" fmla="*/ 7882483 w 7882483"/>
              <a:gd name="connsiteY1" fmla="*/ 35545 h 6906555"/>
              <a:gd name="connsiteX2" fmla="*/ 7859039 w 7882483"/>
              <a:gd name="connsiteY2" fmla="*/ 6846372 h 6906555"/>
              <a:gd name="connsiteX3" fmla="*/ 0 w 7882483"/>
              <a:gd name="connsiteY3" fmla="*/ 6906555 h 6906555"/>
              <a:gd name="connsiteX4" fmla="*/ 5523849 w 7882483"/>
              <a:gd name="connsiteY4" fmla="*/ 4990 h 6906555"/>
              <a:gd name="connsiteX0" fmla="*/ 5491908 w 7850542"/>
              <a:gd name="connsiteY0" fmla="*/ 12788 h 6854170"/>
              <a:gd name="connsiteX1" fmla="*/ 7850542 w 7850542"/>
              <a:gd name="connsiteY1" fmla="*/ 43343 h 6854170"/>
              <a:gd name="connsiteX2" fmla="*/ 7827098 w 7850542"/>
              <a:gd name="connsiteY2" fmla="*/ 6854170 h 6854170"/>
              <a:gd name="connsiteX3" fmla="*/ 0 w 7850542"/>
              <a:gd name="connsiteY3" fmla="*/ 6762704 h 6854170"/>
              <a:gd name="connsiteX4" fmla="*/ 5491908 w 7850542"/>
              <a:gd name="connsiteY4" fmla="*/ 12788 h 6854170"/>
              <a:gd name="connsiteX0" fmla="*/ 5491908 w 7850542"/>
              <a:gd name="connsiteY0" fmla="*/ 12790 h 6762706"/>
              <a:gd name="connsiteX1" fmla="*/ 7850542 w 7850542"/>
              <a:gd name="connsiteY1" fmla="*/ 43345 h 6762706"/>
              <a:gd name="connsiteX2" fmla="*/ 7528978 w 7850542"/>
              <a:gd name="connsiteY2" fmla="*/ 6312567 h 6762706"/>
              <a:gd name="connsiteX3" fmla="*/ 0 w 7850542"/>
              <a:gd name="connsiteY3" fmla="*/ 6762706 h 6762706"/>
              <a:gd name="connsiteX4" fmla="*/ 5491908 w 7850542"/>
              <a:gd name="connsiteY4" fmla="*/ 12790 h 6762706"/>
              <a:gd name="connsiteX0" fmla="*/ 5491908 w 7850542"/>
              <a:gd name="connsiteY0" fmla="*/ 12790 h 6762706"/>
              <a:gd name="connsiteX1" fmla="*/ 7850542 w 7850542"/>
              <a:gd name="connsiteY1" fmla="*/ 43345 h 6762706"/>
              <a:gd name="connsiteX2" fmla="*/ 7805805 w 7850542"/>
              <a:gd name="connsiteY2" fmla="*/ 6756684 h 6762706"/>
              <a:gd name="connsiteX3" fmla="*/ 0 w 7850542"/>
              <a:gd name="connsiteY3" fmla="*/ 6762706 h 6762706"/>
              <a:gd name="connsiteX4" fmla="*/ 5491908 w 7850542"/>
              <a:gd name="connsiteY4" fmla="*/ 12790 h 6762706"/>
              <a:gd name="connsiteX0" fmla="*/ 5491908 w 7807954"/>
              <a:gd name="connsiteY0" fmla="*/ 12790 h 6762706"/>
              <a:gd name="connsiteX1" fmla="*/ 7807954 w 7807954"/>
              <a:gd name="connsiteY1" fmla="*/ 16 h 6762706"/>
              <a:gd name="connsiteX2" fmla="*/ 7805805 w 7807954"/>
              <a:gd name="connsiteY2" fmla="*/ 6756684 h 6762706"/>
              <a:gd name="connsiteX3" fmla="*/ 0 w 7807954"/>
              <a:gd name="connsiteY3" fmla="*/ 6762706 h 6762706"/>
              <a:gd name="connsiteX4" fmla="*/ 5491908 w 7807954"/>
              <a:gd name="connsiteY4" fmla="*/ 12790 h 6762706"/>
              <a:gd name="connsiteX0" fmla="*/ 5534498 w 7807954"/>
              <a:gd name="connsiteY0" fmla="*/ 10819 h 6793231"/>
              <a:gd name="connsiteX1" fmla="*/ 7807954 w 7807954"/>
              <a:gd name="connsiteY1" fmla="*/ 30541 h 6793231"/>
              <a:gd name="connsiteX2" fmla="*/ 7805805 w 7807954"/>
              <a:gd name="connsiteY2" fmla="*/ 6787209 h 6793231"/>
              <a:gd name="connsiteX3" fmla="*/ 0 w 7807954"/>
              <a:gd name="connsiteY3" fmla="*/ 6793231 h 6793231"/>
              <a:gd name="connsiteX4" fmla="*/ 5534498 w 7807954"/>
              <a:gd name="connsiteY4" fmla="*/ 10819 h 6793231"/>
              <a:gd name="connsiteX0" fmla="*/ 5534498 w 7829249"/>
              <a:gd name="connsiteY0" fmla="*/ 10819 h 6793231"/>
              <a:gd name="connsiteX1" fmla="*/ 7829249 w 7829249"/>
              <a:gd name="connsiteY1" fmla="*/ 19710 h 6793231"/>
              <a:gd name="connsiteX2" fmla="*/ 7805805 w 7829249"/>
              <a:gd name="connsiteY2" fmla="*/ 6787209 h 6793231"/>
              <a:gd name="connsiteX3" fmla="*/ 0 w 7829249"/>
              <a:gd name="connsiteY3" fmla="*/ 6793231 h 6793231"/>
              <a:gd name="connsiteX4" fmla="*/ 5534498 w 7829249"/>
              <a:gd name="connsiteY4" fmla="*/ 10819 h 6793231"/>
              <a:gd name="connsiteX0" fmla="*/ 5517554 w 7829249"/>
              <a:gd name="connsiteY0" fmla="*/ 10819 h 6793231"/>
              <a:gd name="connsiteX1" fmla="*/ 7829249 w 7829249"/>
              <a:gd name="connsiteY1" fmla="*/ 19710 h 6793231"/>
              <a:gd name="connsiteX2" fmla="*/ 7805805 w 7829249"/>
              <a:gd name="connsiteY2" fmla="*/ 6787209 h 6793231"/>
              <a:gd name="connsiteX3" fmla="*/ 0 w 7829249"/>
              <a:gd name="connsiteY3" fmla="*/ 6793231 h 6793231"/>
              <a:gd name="connsiteX4" fmla="*/ 5517554 w 7829249"/>
              <a:gd name="connsiteY4" fmla="*/ 10819 h 6793231"/>
              <a:gd name="connsiteX0" fmla="*/ 5517554 w 7829249"/>
              <a:gd name="connsiteY0" fmla="*/ 16415 h 6798827"/>
              <a:gd name="connsiteX1" fmla="*/ 7829249 w 7829249"/>
              <a:gd name="connsiteY1" fmla="*/ 25306 h 6798827"/>
              <a:gd name="connsiteX2" fmla="*/ 7805805 w 7829249"/>
              <a:gd name="connsiteY2" fmla="*/ 6792805 h 6798827"/>
              <a:gd name="connsiteX3" fmla="*/ 0 w 7829249"/>
              <a:gd name="connsiteY3" fmla="*/ 6798827 h 6798827"/>
              <a:gd name="connsiteX4" fmla="*/ 5517554 w 7829249"/>
              <a:gd name="connsiteY4" fmla="*/ 16415 h 6798827"/>
              <a:gd name="connsiteX0" fmla="*/ 5619218 w 7829249"/>
              <a:gd name="connsiteY0" fmla="*/ 17523 h 6782697"/>
              <a:gd name="connsiteX1" fmla="*/ 7829249 w 7829249"/>
              <a:gd name="connsiteY1" fmla="*/ 9176 h 6782697"/>
              <a:gd name="connsiteX2" fmla="*/ 7805805 w 7829249"/>
              <a:gd name="connsiteY2" fmla="*/ 6776675 h 6782697"/>
              <a:gd name="connsiteX3" fmla="*/ 0 w 7829249"/>
              <a:gd name="connsiteY3" fmla="*/ 6782697 h 6782697"/>
              <a:gd name="connsiteX4" fmla="*/ 5619218 w 7829249"/>
              <a:gd name="connsiteY4" fmla="*/ 17523 h 6782697"/>
              <a:gd name="connsiteX0" fmla="*/ 0 w 8496224"/>
              <a:gd name="connsiteY0" fmla="*/ 111777 h 6773521"/>
              <a:gd name="connsiteX1" fmla="*/ 8496224 w 8496224"/>
              <a:gd name="connsiteY1" fmla="*/ 0 h 6773521"/>
              <a:gd name="connsiteX2" fmla="*/ 8472780 w 8496224"/>
              <a:gd name="connsiteY2" fmla="*/ 6767499 h 6773521"/>
              <a:gd name="connsiteX3" fmla="*/ 666975 w 8496224"/>
              <a:gd name="connsiteY3" fmla="*/ 6773521 h 6773521"/>
              <a:gd name="connsiteX4" fmla="*/ 0 w 8496224"/>
              <a:gd name="connsiteY4" fmla="*/ 111777 h 6773521"/>
              <a:gd name="connsiteX0" fmla="*/ 0 w 8496224"/>
              <a:gd name="connsiteY0" fmla="*/ 111777 h 6773521"/>
              <a:gd name="connsiteX1" fmla="*/ 8496224 w 8496224"/>
              <a:gd name="connsiteY1" fmla="*/ 0 h 6773521"/>
              <a:gd name="connsiteX2" fmla="*/ 8472780 w 8496224"/>
              <a:gd name="connsiteY2" fmla="*/ 6767499 h 6773521"/>
              <a:gd name="connsiteX3" fmla="*/ 666975 w 8496224"/>
              <a:gd name="connsiteY3" fmla="*/ 6773521 h 6773521"/>
              <a:gd name="connsiteX4" fmla="*/ 0 w 8496224"/>
              <a:gd name="connsiteY4" fmla="*/ 111777 h 6773521"/>
              <a:gd name="connsiteX0" fmla="*/ 5551443 w 7829249"/>
              <a:gd name="connsiteY0" fmla="*/ 2 h 9678424"/>
              <a:gd name="connsiteX1" fmla="*/ 7829249 w 7829249"/>
              <a:gd name="connsiteY1" fmla="*/ 2904903 h 9678424"/>
              <a:gd name="connsiteX2" fmla="*/ 7805805 w 7829249"/>
              <a:gd name="connsiteY2" fmla="*/ 9672402 h 9678424"/>
              <a:gd name="connsiteX3" fmla="*/ 0 w 7829249"/>
              <a:gd name="connsiteY3" fmla="*/ 9678424 h 9678424"/>
              <a:gd name="connsiteX4" fmla="*/ 5551443 w 7829249"/>
              <a:gd name="connsiteY4" fmla="*/ 2 h 9678424"/>
              <a:gd name="connsiteX0" fmla="*/ 0 w 8445392"/>
              <a:gd name="connsiteY0" fmla="*/ 7 h 8816521"/>
              <a:gd name="connsiteX1" fmla="*/ 8445392 w 8445392"/>
              <a:gd name="connsiteY1" fmla="*/ 2043000 h 8816521"/>
              <a:gd name="connsiteX2" fmla="*/ 8421948 w 8445392"/>
              <a:gd name="connsiteY2" fmla="*/ 8810499 h 8816521"/>
              <a:gd name="connsiteX3" fmla="*/ 616143 w 8445392"/>
              <a:gd name="connsiteY3" fmla="*/ 8816521 h 8816521"/>
              <a:gd name="connsiteX4" fmla="*/ 0 w 8445392"/>
              <a:gd name="connsiteY4" fmla="*/ 7 h 8816521"/>
              <a:gd name="connsiteX0" fmla="*/ 0 w 8445392"/>
              <a:gd name="connsiteY0" fmla="*/ 2 h 8816731"/>
              <a:gd name="connsiteX1" fmla="*/ 8445392 w 8445392"/>
              <a:gd name="connsiteY1" fmla="*/ 2042995 h 8816731"/>
              <a:gd name="connsiteX2" fmla="*/ 8421948 w 8445392"/>
              <a:gd name="connsiteY2" fmla="*/ 8810494 h 8816731"/>
              <a:gd name="connsiteX3" fmla="*/ 616143 w 8445392"/>
              <a:gd name="connsiteY3" fmla="*/ 8816516 h 8816731"/>
              <a:gd name="connsiteX4" fmla="*/ 0 w 8445392"/>
              <a:gd name="connsiteY4" fmla="*/ 2 h 8816731"/>
              <a:gd name="connsiteX0" fmla="*/ 45683 w 7830262"/>
              <a:gd name="connsiteY0" fmla="*/ 2 h 6851643"/>
              <a:gd name="connsiteX1" fmla="*/ 7830262 w 7830262"/>
              <a:gd name="connsiteY1" fmla="*/ 77845 h 6851643"/>
              <a:gd name="connsiteX2" fmla="*/ 7806818 w 7830262"/>
              <a:gd name="connsiteY2" fmla="*/ 6845344 h 6851643"/>
              <a:gd name="connsiteX3" fmla="*/ 1013 w 7830262"/>
              <a:gd name="connsiteY3" fmla="*/ 6851366 h 6851643"/>
              <a:gd name="connsiteX4" fmla="*/ 45683 w 7830262"/>
              <a:gd name="connsiteY4" fmla="*/ 2 h 6851643"/>
              <a:gd name="connsiteX0" fmla="*/ 0 w 7937074"/>
              <a:gd name="connsiteY0" fmla="*/ 1 h 6782694"/>
              <a:gd name="connsiteX1" fmla="*/ 7937074 w 7937074"/>
              <a:gd name="connsiteY1" fmla="*/ 8892 h 6782694"/>
              <a:gd name="connsiteX2" fmla="*/ 7913630 w 7937074"/>
              <a:gd name="connsiteY2" fmla="*/ 6776391 h 6782694"/>
              <a:gd name="connsiteX3" fmla="*/ 107825 w 7937074"/>
              <a:gd name="connsiteY3" fmla="*/ 6782413 h 6782694"/>
              <a:gd name="connsiteX4" fmla="*/ 0 w 7937074"/>
              <a:gd name="connsiteY4" fmla="*/ 1 h 6782694"/>
              <a:gd name="connsiteX0" fmla="*/ 0 w 7937074"/>
              <a:gd name="connsiteY0" fmla="*/ 1 h 6851643"/>
              <a:gd name="connsiteX1" fmla="*/ 7937074 w 7937074"/>
              <a:gd name="connsiteY1" fmla="*/ 8892 h 6851643"/>
              <a:gd name="connsiteX2" fmla="*/ 7913630 w 7937074"/>
              <a:gd name="connsiteY2" fmla="*/ 6776391 h 6851643"/>
              <a:gd name="connsiteX3" fmla="*/ 6163 w 7937074"/>
              <a:gd name="connsiteY3" fmla="*/ 6851366 h 6851643"/>
              <a:gd name="connsiteX4" fmla="*/ 0 w 7937074"/>
              <a:gd name="connsiteY4" fmla="*/ 1 h 6851643"/>
              <a:gd name="connsiteX0" fmla="*/ 0 w 7937074"/>
              <a:gd name="connsiteY0" fmla="*/ -1 h 6851690"/>
              <a:gd name="connsiteX1" fmla="*/ 7937074 w 7937074"/>
              <a:gd name="connsiteY1" fmla="*/ 8890 h 6851690"/>
              <a:gd name="connsiteX2" fmla="*/ 7913630 w 7937074"/>
              <a:gd name="connsiteY2" fmla="*/ 6776389 h 6851690"/>
              <a:gd name="connsiteX3" fmla="*/ 6163 w 7937074"/>
              <a:gd name="connsiteY3" fmla="*/ 6851364 h 6851690"/>
              <a:gd name="connsiteX4" fmla="*/ 0 w 7937074"/>
              <a:gd name="connsiteY4" fmla="*/ -1 h 6851690"/>
              <a:gd name="connsiteX0" fmla="*/ 13693 w 7950767"/>
              <a:gd name="connsiteY0" fmla="*/ 1 h 6796030"/>
              <a:gd name="connsiteX1" fmla="*/ 7950767 w 7950767"/>
              <a:gd name="connsiteY1" fmla="*/ 8892 h 6796030"/>
              <a:gd name="connsiteX2" fmla="*/ 7927323 w 7950767"/>
              <a:gd name="connsiteY2" fmla="*/ 6776391 h 6796030"/>
              <a:gd name="connsiteX3" fmla="*/ 3441 w 7950767"/>
              <a:gd name="connsiteY3" fmla="*/ 6795701 h 6796030"/>
              <a:gd name="connsiteX4" fmla="*/ 13693 w 7950767"/>
              <a:gd name="connsiteY4" fmla="*/ 1 h 6796030"/>
              <a:gd name="connsiteX0" fmla="*/ 10252 w 7947326"/>
              <a:gd name="connsiteY0" fmla="*/ -1 h 6795699"/>
              <a:gd name="connsiteX1" fmla="*/ 7947326 w 7947326"/>
              <a:gd name="connsiteY1" fmla="*/ 8890 h 6795699"/>
              <a:gd name="connsiteX2" fmla="*/ 7923882 w 7947326"/>
              <a:gd name="connsiteY2" fmla="*/ 6776389 h 6795699"/>
              <a:gd name="connsiteX3" fmla="*/ 0 w 7947326"/>
              <a:gd name="connsiteY3" fmla="*/ 6795699 h 6795699"/>
              <a:gd name="connsiteX4" fmla="*/ 10252 w 7947326"/>
              <a:gd name="connsiteY4" fmla="*/ -1 h 6795699"/>
              <a:gd name="connsiteX0" fmla="*/ 10252 w 7923882"/>
              <a:gd name="connsiteY0" fmla="*/ 1 h 6795701"/>
              <a:gd name="connsiteX1" fmla="*/ 4910658 w 7923882"/>
              <a:gd name="connsiteY1" fmla="*/ 359581 h 6795701"/>
              <a:gd name="connsiteX2" fmla="*/ 7923882 w 7923882"/>
              <a:gd name="connsiteY2" fmla="*/ 6776391 h 6795701"/>
              <a:gd name="connsiteX3" fmla="*/ 0 w 7923882"/>
              <a:gd name="connsiteY3" fmla="*/ 6795701 h 6795701"/>
              <a:gd name="connsiteX4" fmla="*/ 10252 w 7923882"/>
              <a:gd name="connsiteY4" fmla="*/ 1 h 6795701"/>
              <a:gd name="connsiteX0" fmla="*/ 10252 w 7923882"/>
              <a:gd name="connsiteY0" fmla="*/ 30074 h 6825774"/>
              <a:gd name="connsiteX1" fmla="*/ 2990171 w 7923882"/>
              <a:gd name="connsiteY1" fmla="*/ 0 h 6825774"/>
              <a:gd name="connsiteX2" fmla="*/ 7923882 w 7923882"/>
              <a:gd name="connsiteY2" fmla="*/ 6806464 h 6825774"/>
              <a:gd name="connsiteX3" fmla="*/ 0 w 7923882"/>
              <a:gd name="connsiteY3" fmla="*/ 6825774 h 6825774"/>
              <a:gd name="connsiteX4" fmla="*/ 10252 w 7923882"/>
              <a:gd name="connsiteY4" fmla="*/ 30074 h 6825774"/>
              <a:gd name="connsiteX0" fmla="*/ 10252 w 7923882"/>
              <a:gd name="connsiteY0" fmla="*/ 36049 h 6831749"/>
              <a:gd name="connsiteX1" fmla="*/ 2990171 w 7923882"/>
              <a:gd name="connsiteY1" fmla="*/ 5975 h 6831749"/>
              <a:gd name="connsiteX2" fmla="*/ 7923882 w 7923882"/>
              <a:gd name="connsiteY2" fmla="*/ 6812439 h 6831749"/>
              <a:gd name="connsiteX3" fmla="*/ 0 w 7923882"/>
              <a:gd name="connsiteY3" fmla="*/ 6831749 h 6831749"/>
              <a:gd name="connsiteX4" fmla="*/ 10252 w 7923882"/>
              <a:gd name="connsiteY4" fmla="*/ 36049 h 6831749"/>
              <a:gd name="connsiteX0" fmla="*/ 10252 w 7923882"/>
              <a:gd name="connsiteY0" fmla="*/ 36049 h 6831749"/>
              <a:gd name="connsiteX1" fmla="*/ 2990171 w 7923882"/>
              <a:gd name="connsiteY1" fmla="*/ 5975 h 6831749"/>
              <a:gd name="connsiteX2" fmla="*/ 7923882 w 7923882"/>
              <a:gd name="connsiteY2" fmla="*/ 6812439 h 6831749"/>
              <a:gd name="connsiteX3" fmla="*/ 0 w 7923882"/>
              <a:gd name="connsiteY3" fmla="*/ 6831749 h 6831749"/>
              <a:gd name="connsiteX4" fmla="*/ 10252 w 7923882"/>
              <a:gd name="connsiteY4" fmla="*/ 36049 h 6831749"/>
              <a:gd name="connsiteX0" fmla="*/ 4780 w 7923882"/>
              <a:gd name="connsiteY0" fmla="*/ 13784 h 6831749"/>
              <a:gd name="connsiteX1" fmla="*/ 2990171 w 7923882"/>
              <a:gd name="connsiteY1" fmla="*/ 5975 h 6831749"/>
              <a:gd name="connsiteX2" fmla="*/ 7923882 w 7923882"/>
              <a:gd name="connsiteY2" fmla="*/ 6812439 h 6831749"/>
              <a:gd name="connsiteX3" fmla="*/ 0 w 7923882"/>
              <a:gd name="connsiteY3" fmla="*/ 6831749 h 6831749"/>
              <a:gd name="connsiteX4" fmla="*/ 4780 w 7923882"/>
              <a:gd name="connsiteY4" fmla="*/ 13784 h 6831749"/>
              <a:gd name="connsiteX0" fmla="*/ 4780 w 7923882"/>
              <a:gd name="connsiteY0" fmla="*/ 13679 h 6831644"/>
              <a:gd name="connsiteX1" fmla="*/ 2990171 w 7923882"/>
              <a:gd name="connsiteY1" fmla="*/ 5870 h 6831644"/>
              <a:gd name="connsiteX2" fmla="*/ 7923882 w 7923882"/>
              <a:gd name="connsiteY2" fmla="*/ 6812334 h 6831644"/>
              <a:gd name="connsiteX3" fmla="*/ 0 w 7923882"/>
              <a:gd name="connsiteY3" fmla="*/ 6831644 h 6831644"/>
              <a:gd name="connsiteX4" fmla="*/ 4780 w 7923882"/>
              <a:gd name="connsiteY4" fmla="*/ 13679 h 6831644"/>
              <a:gd name="connsiteX0" fmla="*/ 4780 w 7923882"/>
              <a:gd name="connsiteY0" fmla="*/ 15637 h 6833602"/>
              <a:gd name="connsiteX1" fmla="*/ 2990171 w 7923882"/>
              <a:gd name="connsiteY1" fmla="*/ 7828 h 6833602"/>
              <a:gd name="connsiteX2" fmla="*/ 7923882 w 7923882"/>
              <a:gd name="connsiteY2" fmla="*/ 6814292 h 6833602"/>
              <a:gd name="connsiteX3" fmla="*/ 0 w 7923882"/>
              <a:gd name="connsiteY3" fmla="*/ 6833602 h 6833602"/>
              <a:gd name="connsiteX4" fmla="*/ 4780 w 7923882"/>
              <a:gd name="connsiteY4" fmla="*/ 15637 h 6833602"/>
              <a:gd name="connsiteX0" fmla="*/ 4780 w 7924092"/>
              <a:gd name="connsiteY0" fmla="*/ 11840 h 6829805"/>
              <a:gd name="connsiteX1" fmla="*/ 2990171 w 7924092"/>
              <a:gd name="connsiteY1" fmla="*/ 4031 h 6829805"/>
              <a:gd name="connsiteX2" fmla="*/ 7923882 w 7924092"/>
              <a:gd name="connsiteY2" fmla="*/ 6810495 h 6829805"/>
              <a:gd name="connsiteX3" fmla="*/ 0 w 7924092"/>
              <a:gd name="connsiteY3" fmla="*/ 6829805 h 6829805"/>
              <a:gd name="connsiteX4" fmla="*/ 4780 w 7924092"/>
              <a:gd name="connsiteY4" fmla="*/ 11840 h 6829805"/>
              <a:gd name="connsiteX0" fmla="*/ 4780 w 7395475"/>
              <a:gd name="connsiteY0" fmla="*/ 11856 h 6829821"/>
              <a:gd name="connsiteX1" fmla="*/ 2990171 w 7395475"/>
              <a:gd name="connsiteY1" fmla="*/ 4047 h 6829821"/>
              <a:gd name="connsiteX2" fmla="*/ 7395232 w 7395475"/>
              <a:gd name="connsiteY2" fmla="*/ 6779482 h 6829821"/>
              <a:gd name="connsiteX3" fmla="*/ 0 w 7395475"/>
              <a:gd name="connsiteY3" fmla="*/ 6829821 h 6829821"/>
              <a:gd name="connsiteX4" fmla="*/ 4780 w 7395475"/>
              <a:gd name="connsiteY4" fmla="*/ 11856 h 6829821"/>
              <a:gd name="connsiteX0" fmla="*/ 4780 w 7842767"/>
              <a:gd name="connsiteY0" fmla="*/ 11845 h 6829810"/>
              <a:gd name="connsiteX1" fmla="*/ 2990171 w 7842767"/>
              <a:gd name="connsiteY1" fmla="*/ 4036 h 6829810"/>
              <a:gd name="connsiteX2" fmla="*/ 7842552 w 7842767"/>
              <a:gd name="connsiteY2" fmla="*/ 6800158 h 6829810"/>
              <a:gd name="connsiteX3" fmla="*/ 0 w 7842767"/>
              <a:gd name="connsiteY3" fmla="*/ 6829810 h 6829810"/>
              <a:gd name="connsiteX4" fmla="*/ 4780 w 7842767"/>
              <a:gd name="connsiteY4" fmla="*/ 11845 h 6829810"/>
              <a:gd name="connsiteX0" fmla="*/ 4780 w 7842774"/>
              <a:gd name="connsiteY0" fmla="*/ 22184 h 6840149"/>
              <a:gd name="connsiteX1" fmla="*/ 3112167 w 7842774"/>
              <a:gd name="connsiteY1" fmla="*/ 4031 h 6840149"/>
              <a:gd name="connsiteX2" fmla="*/ 7842552 w 7842774"/>
              <a:gd name="connsiteY2" fmla="*/ 6810497 h 6840149"/>
              <a:gd name="connsiteX3" fmla="*/ 0 w 7842774"/>
              <a:gd name="connsiteY3" fmla="*/ 6840149 h 6840149"/>
              <a:gd name="connsiteX4" fmla="*/ 4780 w 7842774"/>
              <a:gd name="connsiteY4" fmla="*/ 22184 h 6840149"/>
              <a:gd name="connsiteX0" fmla="*/ 4780 w 7842740"/>
              <a:gd name="connsiteY0" fmla="*/ 18215 h 6836180"/>
              <a:gd name="connsiteX1" fmla="*/ 3112167 w 7842740"/>
              <a:gd name="connsiteY1" fmla="*/ 62 h 6836180"/>
              <a:gd name="connsiteX2" fmla="*/ 7842552 w 7842740"/>
              <a:gd name="connsiteY2" fmla="*/ 6806528 h 6836180"/>
              <a:gd name="connsiteX3" fmla="*/ 0 w 7842740"/>
              <a:gd name="connsiteY3" fmla="*/ 6836180 h 6836180"/>
              <a:gd name="connsiteX4" fmla="*/ 4780 w 7842740"/>
              <a:gd name="connsiteY4" fmla="*/ 18215 h 6836180"/>
              <a:gd name="connsiteX0" fmla="*/ 4780 w 7842719"/>
              <a:gd name="connsiteY0" fmla="*/ 1 h 6817966"/>
              <a:gd name="connsiteX1" fmla="*/ 2593683 w 7842719"/>
              <a:gd name="connsiteY1" fmla="*/ 2534 h 6817966"/>
              <a:gd name="connsiteX2" fmla="*/ 7842552 w 7842719"/>
              <a:gd name="connsiteY2" fmla="*/ 6788314 h 6817966"/>
              <a:gd name="connsiteX3" fmla="*/ 0 w 7842719"/>
              <a:gd name="connsiteY3" fmla="*/ 6817966 h 6817966"/>
              <a:gd name="connsiteX4" fmla="*/ 4780 w 7842719"/>
              <a:gd name="connsiteY4" fmla="*/ 1 h 6817966"/>
              <a:gd name="connsiteX0" fmla="*/ 4780 w 7842991"/>
              <a:gd name="connsiteY0" fmla="*/ 9225 h 6827190"/>
              <a:gd name="connsiteX1" fmla="*/ 2593683 w 7842991"/>
              <a:gd name="connsiteY1" fmla="*/ 11758 h 6827190"/>
              <a:gd name="connsiteX2" fmla="*/ 7842552 w 7842991"/>
              <a:gd name="connsiteY2" fmla="*/ 6797538 h 6827190"/>
              <a:gd name="connsiteX3" fmla="*/ 0 w 7842991"/>
              <a:gd name="connsiteY3" fmla="*/ 6827190 h 6827190"/>
              <a:gd name="connsiteX4" fmla="*/ 4780 w 7842991"/>
              <a:gd name="connsiteY4" fmla="*/ 9225 h 6827190"/>
              <a:gd name="connsiteX0" fmla="*/ 4780 w 6028316"/>
              <a:gd name="connsiteY0" fmla="*/ 9306 h 6827271"/>
              <a:gd name="connsiteX1" fmla="*/ 2593683 w 6028316"/>
              <a:gd name="connsiteY1" fmla="*/ 11839 h 6827271"/>
              <a:gd name="connsiteX2" fmla="*/ 6022776 w 6028316"/>
              <a:gd name="connsiteY2" fmla="*/ 6745904 h 6827271"/>
              <a:gd name="connsiteX3" fmla="*/ 0 w 6028316"/>
              <a:gd name="connsiteY3" fmla="*/ 6827271 h 6827271"/>
              <a:gd name="connsiteX4" fmla="*/ 4780 w 6028316"/>
              <a:gd name="connsiteY4" fmla="*/ 9306 h 6827271"/>
              <a:gd name="connsiteX0" fmla="*/ 4780 w 6022776"/>
              <a:gd name="connsiteY0" fmla="*/ 11249 h 6829214"/>
              <a:gd name="connsiteX1" fmla="*/ 2593683 w 6022776"/>
              <a:gd name="connsiteY1" fmla="*/ 13782 h 6829214"/>
              <a:gd name="connsiteX2" fmla="*/ 6022776 w 6022776"/>
              <a:gd name="connsiteY2" fmla="*/ 6747847 h 6829214"/>
              <a:gd name="connsiteX3" fmla="*/ 0 w 6022776"/>
              <a:gd name="connsiteY3" fmla="*/ 6829214 h 6829214"/>
              <a:gd name="connsiteX4" fmla="*/ 4780 w 6022776"/>
              <a:gd name="connsiteY4" fmla="*/ 11249 h 6829214"/>
              <a:gd name="connsiteX0" fmla="*/ 4780 w 7883218"/>
              <a:gd name="connsiteY0" fmla="*/ 11051 h 6840734"/>
              <a:gd name="connsiteX1" fmla="*/ 2593683 w 7883218"/>
              <a:gd name="connsiteY1" fmla="*/ 13584 h 6840734"/>
              <a:gd name="connsiteX2" fmla="*/ 7883218 w 7883218"/>
              <a:gd name="connsiteY2" fmla="*/ 6840735 h 6840734"/>
              <a:gd name="connsiteX3" fmla="*/ 0 w 7883218"/>
              <a:gd name="connsiteY3" fmla="*/ 6829016 h 6840734"/>
              <a:gd name="connsiteX4" fmla="*/ 4780 w 7883218"/>
              <a:gd name="connsiteY4" fmla="*/ 11051 h 6840734"/>
              <a:gd name="connsiteX0" fmla="*/ 4780 w 7883218"/>
              <a:gd name="connsiteY0" fmla="*/ 33813 h 6863498"/>
              <a:gd name="connsiteX1" fmla="*/ 2593683 w 7883218"/>
              <a:gd name="connsiteY1" fmla="*/ 36346 h 6863498"/>
              <a:gd name="connsiteX2" fmla="*/ 7883218 w 7883218"/>
              <a:gd name="connsiteY2" fmla="*/ 6863497 h 6863498"/>
              <a:gd name="connsiteX3" fmla="*/ 0 w 7883218"/>
              <a:gd name="connsiteY3" fmla="*/ 6851778 h 6863498"/>
              <a:gd name="connsiteX4" fmla="*/ 4780 w 7883218"/>
              <a:gd name="connsiteY4" fmla="*/ 33813 h 6863498"/>
              <a:gd name="connsiteX0" fmla="*/ 4780 w 7883218"/>
              <a:gd name="connsiteY0" fmla="*/ 0 h 6829684"/>
              <a:gd name="connsiteX1" fmla="*/ 2593683 w 7883218"/>
              <a:gd name="connsiteY1" fmla="*/ 2533 h 6829684"/>
              <a:gd name="connsiteX2" fmla="*/ 7883218 w 7883218"/>
              <a:gd name="connsiteY2" fmla="*/ 6829684 h 6829684"/>
              <a:gd name="connsiteX3" fmla="*/ 0 w 7883218"/>
              <a:gd name="connsiteY3" fmla="*/ 6817965 h 6829684"/>
              <a:gd name="connsiteX4" fmla="*/ 4780 w 7883218"/>
              <a:gd name="connsiteY4" fmla="*/ 0 h 6829684"/>
              <a:gd name="connsiteX0" fmla="*/ 4780 w 7883218"/>
              <a:gd name="connsiteY0" fmla="*/ 0 h 6829684"/>
              <a:gd name="connsiteX1" fmla="*/ 2593683 w 7883218"/>
              <a:gd name="connsiteY1" fmla="*/ 2533 h 6829684"/>
              <a:gd name="connsiteX2" fmla="*/ 7883218 w 7883218"/>
              <a:gd name="connsiteY2" fmla="*/ 6829684 h 6829684"/>
              <a:gd name="connsiteX3" fmla="*/ 0 w 7883218"/>
              <a:gd name="connsiteY3" fmla="*/ 6817965 h 6829684"/>
              <a:gd name="connsiteX4" fmla="*/ 4780 w 7883218"/>
              <a:gd name="connsiteY4" fmla="*/ 0 h 6829684"/>
              <a:gd name="connsiteX0" fmla="*/ 4780 w 7883218"/>
              <a:gd name="connsiteY0" fmla="*/ 8934 h 6838618"/>
              <a:gd name="connsiteX1" fmla="*/ 3061334 w 7883218"/>
              <a:gd name="connsiteY1" fmla="*/ 1125 h 6838618"/>
              <a:gd name="connsiteX2" fmla="*/ 7883218 w 7883218"/>
              <a:gd name="connsiteY2" fmla="*/ 6838618 h 6838618"/>
              <a:gd name="connsiteX3" fmla="*/ 0 w 7883218"/>
              <a:gd name="connsiteY3" fmla="*/ 6826899 h 6838618"/>
              <a:gd name="connsiteX4" fmla="*/ 4780 w 7883218"/>
              <a:gd name="connsiteY4" fmla="*/ 8934 h 6838618"/>
              <a:gd name="connsiteX0" fmla="*/ 4780 w 6805584"/>
              <a:gd name="connsiteY0" fmla="*/ 8936 h 6838620"/>
              <a:gd name="connsiteX1" fmla="*/ 3061334 w 6805584"/>
              <a:gd name="connsiteY1" fmla="*/ 1127 h 6838620"/>
              <a:gd name="connsiteX2" fmla="*/ 6805584 w 6805584"/>
              <a:gd name="connsiteY2" fmla="*/ 6838620 h 6838620"/>
              <a:gd name="connsiteX3" fmla="*/ 0 w 6805584"/>
              <a:gd name="connsiteY3" fmla="*/ 6826901 h 6838620"/>
              <a:gd name="connsiteX4" fmla="*/ 4780 w 6805584"/>
              <a:gd name="connsiteY4" fmla="*/ 8936 h 6838620"/>
              <a:gd name="connsiteX0" fmla="*/ 4780 w 7893383"/>
              <a:gd name="connsiteY0" fmla="*/ 8917 h 6869629"/>
              <a:gd name="connsiteX1" fmla="*/ 3061334 w 7893383"/>
              <a:gd name="connsiteY1" fmla="*/ 1108 h 6869629"/>
              <a:gd name="connsiteX2" fmla="*/ 7893383 w 7893383"/>
              <a:gd name="connsiteY2" fmla="*/ 6869630 h 6869629"/>
              <a:gd name="connsiteX3" fmla="*/ 0 w 7893383"/>
              <a:gd name="connsiteY3" fmla="*/ 6826882 h 6869629"/>
              <a:gd name="connsiteX4" fmla="*/ 4780 w 7893383"/>
              <a:gd name="connsiteY4" fmla="*/ 8917 h 6869629"/>
              <a:gd name="connsiteX0" fmla="*/ 4780 w 7893383"/>
              <a:gd name="connsiteY0" fmla="*/ 8859 h 6869573"/>
              <a:gd name="connsiteX1" fmla="*/ 3061334 w 7893383"/>
              <a:gd name="connsiteY1" fmla="*/ 1050 h 6869573"/>
              <a:gd name="connsiteX2" fmla="*/ 7893383 w 7893383"/>
              <a:gd name="connsiteY2" fmla="*/ 6869572 h 6869573"/>
              <a:gd name="connsiteX3" fmla="*/ 0 w 7893383"/>
              <a:gd name="connsiteY3" fmla="*/ 6826824 h 6869573"/>
              <a:gd name="connsiteX4" fmla="*/ 4780 w 7893383"/>
              <a:gd name="connsiteY4" fmla="*/ 8859 h 6869573"/>
              <a:gd name="connsiteX0" fmla="*/ 4780 w 7893383"/>
              <a:gd name="connsiteY0" fmla="*/ 8892 h 6869605"/>
              <a:gd name="connsiteX1" fmla="*/ 3061334 w 7893383"/>
              <a:gd name="connsiteY1" fmla="*/ 1083 h 6869605"/>
              <a:gd name="connsiteX2" fmla="*/ 7893383 w 7893383"/>
              <a:gd name="connsiteY2" fmla="*/ 6869605 h 6869605"/>
              <a:gd name="connsiteX3" fmla="*/ 0 w 7893383"/>
              <a:gd name="connsiteY3" fmla="*/ 6826857 h 6869605"/>
              <a:gd name="connsiteX4" fmla="*/ 4780 w 7893383"/>
              <a:gd name="connsiteY4" fmla="*/ 8892 h 6869605"/>
              <a:gd name="connsiteX0" fmla="*/ 4780 w 7893383"/>
              <a:gd name="connsiteY0" fmla="*/ 9015 h 6869728"/>
              <a:gd name="connsiteX1" fmla="*/ 3061334 w 7893383"/>
              <a:gd name="connsiteY1" fmla="*/ 1206 h 6869728"/>
              <a:gd name="connsiteX2" fmla="*/ 7893383 w 7893383"/>
              <a:gd name="connsiteY2" fmla="*/ 6869728 h 6869728"/>
              <a:gd name="connsiteX3" fmla="*/ 0 w 7893383"/>
              <a:gd name="connsiteY3" fmla="*/ 6826980 h 6869728"/>
              <a:gd name="connsiteX4" fmla="*/ 4780 w 7893383"/>
              <a:gd name="connsiteY4" fmla="*/ 9015 h 6869728"/>
              <a:gd name="connsiteX0" fmla="*/ 0 w 7898768"/>
              <a:gd name="connsiteY0" fmla="*/ 0 h 6881399"/>
              <a:gd name="connsiteX1" fmla="*/ 3066719 w 7898768"/>
              <a:gd name="connsiteY1" fmla="*/ 12877 h 6881399"/>
              <a:gd name="connsiteX2" fmla="*/ 7898768 w 7898768"/>
              <a:gd name="connsiteY2" fmla="*/ 6881399 h 6881399"/>
              <a:gd name="connsiteX3" fmla="*/ 5385 w 7898768"/>
              <a:gd name="connsiteY3" fmla="*/ 6838651 h 6881399"/>
              <a:gd name="connsiteX4" fmla="*/ 0 w 7898768"/>
              <a:gd name="connsiteY4" fmla="*/ 0 h 6881399"/>
              <a:gd name="connsiteX0" fmla="*/ 0 w 7898768"/>
              <a:gd name="connsiteY0" fmla="*/ 0 h 6881399"/>
              <a:gd name="connsiteX1" fmla="*/ 3066719 w 7898768"/>
              <a:gd name="connsiteY1" fmla="*/ 12877 h 6881399"/>
              <a:gd name="connsiteX2" fmla="*/ 7898768 w 7898768"/>
              <a:gd name="connsiteY2" fmla="*/ 6881399 h 6881399"/>
              <a:gd name="connsiteX3" fmla="*/ 5385 w 7898768"/>
              <a:gd name="connsiteY3" fmla="*/ 6838651 h 6881399"/>
              <a:gd name="connsiteX4" fmla="*/ 0 w 7898768"/>
              <a:gd name="connsiteY4" fmla="*/ 0 h 6881399"/>
              <a:gd name="connsiteX0" fmla="*/ 0 w 7898768"/>
              <a:gd name="connsiteY0" fmla="*/ 0 h 6881399"/>
              <a:gd name="connsiteX1" fmla="*/ 3066719 w 7898768"/>
              <a:gd name="connsiteY1" fmla="*/ 12877 h 6881399"/>
              <a:gd name="connsiteX2" fmla="*/ 7898768 w 7898768"/>
              <a:gd name="connsiteY2" fmla="*/ 6881399 h 6881399"/>
              <a:gd name="connsiteX3" fmla="*/ 5385 w 7898768"/>
              <a:gd name="connsiteY3" fmla="*/ 6838651 h 6881399"/>
              <a:gd name="connsiteX4" fmla="*/ 0 w 7898768"/>
              <a:gd name="connsiteY4" fmla="*/ 0 h 6881399"/>
              <a:gd name="connsiteX0" fmla="*/ 0 w 7898768"/>
              <a:gd name="connsiteY0" fmla="*/ 0 h 6881399"/>
              <a:gd name="connsiteX1" fmla="*/ 3066719 w 7898768"/>
              <a:gd name="connsiteY1" fmla="*/ 12877 h 6881399"/>
              <a:gd name="connsiteX2" fmla="*/ 7898768 w 7898768"/>
              <a:gd name="connsiteY2" fmla="*/ 6881399 h 6881399"/>
              <a:gd name="connsiteX3" fmla="*/ 5385 w 7898768"/>
              <a:gd name="connsiteY3" fmla="*/ 6838651 h 6881399"/>
              <a:gd name="connsiteX4" fmla="*/ 0 w 7898768"/>
              <a:gd name="connsiteY4" fmla="*/ 0 h 6881399"/>
              <a:gd name="connsiteX0" fmla="*/ 0 w 7898768"/>
              <a:gd name="connsiteY0" fmla="*/ 0 h 6881399"/>
              <a:gd name="connsiteX1" fmla="*/ 3066719 w 7898768"/>
              <a:gd name="connsiteY1" fmla="*/ 12877 h 6881399"/>
              <a:gd name="connsiteX2" fmla="*/ 7898768 w 7898768"/>
              <a:gd name="connsiteY2" fmla="*/ 6881399 h 6881399"/>
              <a:gd name="connsiteX3" fmla="*/ 5385 w 7898768"/>
              <a:gd name="connsiteY3" fmla="*/ 6838651 h 6881399"/>
              <a:gd name="connsiteX4" fmla="*/ 0 w 7898768"/>
              <a:gd name="connsiteY4" fmla="*/ 0 h 6881399"/>
              <a:gd name="connsiteX0" fmla="*/ 0 w 7898768"/>
              <a:gd name="connsiteY0" fmla="*/ 0 h 6881399"/>
              <a:gd name="connsiteX1" fmla="*/ 3066719 w 7898768"/>
              <a:gd name="connsiteY1" fmla="*/ 12877 h 6881399"/>
              <a:gd name="connsiteX2" fmla="*/ 7898768 w 7898768"/>
              <a:gd name="connsiteY2" fmla="*/ 6881399 h 6881399"/>
              <a:gd name="connsiteX3" fmla="*/ 5385 w 7898768"/>
              <a:gd name="connsiteY3" fmla="*/ 6838651 h 6881399"/>
              <a:gd name="connsiteX4" fmla="*/ 0 w 7898768"/>
              <a:gd name="connsiteY4" fmla="*/ 0 h 6881399"/>
              <a:gd name="connsiteX0" fmla="*/ 0 w 7898768"/>
              <a:gd name="connsiteY0" fmla="*/ 0 h 6881399"/>
              <a:gd name="connsiteX1" fmla="*/ 3066719 w 7898768"/>
              <a:gd name="connsiteY1" fmla="*/ 12877 h 6881399"/>
              <a:gd name="connsiteX2" fmla="*/ 7898768 w 7898768"/>
              <a:gd name="connsiteY2" fmla="*/ 6881399 h 6881399"/>
              <a:gd name="connsiteX3" fmla="*/ 5385 w 7898768"/>
              <a:gd name="connsiteY3" fmla="*/ 6838651 h 6881399"/>
              <a:gd name="connsiteX4" fmla="*/ 0 w 7898768"/>
              <a:gd name="connsiteY4" fmla="*/ 0 h 68813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98768" h="6881399">
                <a:moveTo>
                  <a:pt x="0" y="0"/>
                </a:moveTo>
                <a:cubicBezTo>
                  <a:pt x="1022240" y="4292"/>
                  <a:pt x="3621" y="-2547"/>
                  <a:pt x="3066719" y="12877"/>
                </a:cubicBezTo>
                <a:cubicBezTo>
                  <a:pt x="3964003" y="32736"/>
                  <a:pt x="4292191" y="1614889"/>
                  <a:pt x="7898768" y="6881399"/>
                </a:cubicBezTo>
                <a:lnTo>
                  <a:pt x="5385" y="6838651"/>
                </a:lnTo>
                <a:cubicBezTo>
                  <a:pt x="7279" y="6833691"/>
                  <a:pt x="12098" y="1026388"/>
                  <a:pt x="0" y="0"/>
                </a:cubicBezTo>
                <a:close/>
              </a:path>
            </a:pathLst>
          </a:custGeom>
          <a:solidFill>
            <a:schemeClr val="bg1">
              <a:lumMod val="75000"/>
            </a:schemeClr>
          </a:solidFill>
        </p:spPr>
        <p:txBody>
          <a:bodyPr wrap="square">
            <a:noAutofit/>
          </a:bodyPr>
          <a:lstStyle/>
          <a:p>
            <a:endParaRPr lang="en-US" dirty="0"/>
          </a:p>
        </p:txBody>
      </p:sp>
    </p:spTree>
    <p:extLst>
      <p:ext uri="{BB962C8B-B14F-4D97-AF65-F5344CB8AC3E}">
        <p14:creationId xmlns:p14="http://schemas.microsoft.com/office/powerpoint/2010/main" val="41192344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5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996B73-F813-5244-B243-F2C7FADD9346}"/>
              </a:ext>
            </a:extLst>
          </p:cNvPr>
          <p:cNvSpPr>
            <a:spLocks noGrp="1"/>
          </p:cNvSpPr>
          <p:nvPr>
            <p:ph type="title"/>
          </p:nvPr>
        </p:nvSpPr>
        <p:spPr/>
        <p:txBody>
          <a:bodyPr/>
          <a:lstStyle/>
          <a:p>
            <a:r>
              <a:rPr lang="en-US"/>
              <a:t>Click to edit Master title style</a:t>
            </a:r>
          </a:p>
        </p:txBody>
      </p:sp>
      <p:sp>
        <p:nvSpPr>
          <p:cNvPr id="7" name="Slide Number Placeholder 6">
            <a:extLst>
              <a:ext uri="{FF2B5EF4-FFF2-40B4-BE49-F238E27FC236}">
                <a16:creationId xmlns:a16="http://schemas.microsoft.com/office/drawing/2014/main" id="{516BC75A-BF57-4E46-99AA-445FFBB3E852}"/>
              </a:ext>
            </a:extLst>
          </p:cNvPr>
          <p:cNvSpPr>
            <a:spLocks noGrp="1"/>
          </p:cNvSpPr>
          <p:nvPr>
            <p:ph type="sldNum" sz="quarter" idx="12"/>
          </p:nvPr>
        </p:nvSpPr>
        <p:spPr/>
        <p:txBody>
          <a:bodyPr/>
          <a:lstStyle/>
          <a:p>
            <a:fld id="{F32B1D3B-AE3D-1E40-A0D2-3E32FC67085E}" type="slidenum">
              <a:rPr lang="en-US" smtClean="0"/>
              <a:t>‹#›</a:t>
            </a:fld>
            <a:endParaRPr lang="en-US"/>
          </a:p>
        </p:txBody>
      </p:sp>
      <p:sp>
        <p:nvSpPr>
          <p:cNvPr id="9" name="Content Placeholder 2">
            <a:extLst>
              <a:ext uri="{FF2B5EF4-FFF2-40B4-BE49-F238E27FC236}">
                <a16:creationId xmlns:a16="http://schemas.microsoft.com/office/drawing/2014/main" id="{88ABE639-E462-3F44-B370-6B6324CDE766}"/>
              </a:ext>
            </a:extLst>
          </p:cNvPr>
          <p:cNvSpPr>
            <a:spLocks noGrp="1"/>
          </p:cNvSpPr>
          <p:nvPr>
            <p:ph sz="half" idx="14"/>
          </p:nvPr>
        </p:nvSpPr>
        <p:spPr>
          <a:xfrm>
            <a:off x="417442" y="4045760"/>
            <a:ext cx="5569226" cy="2045552"/>
          </a:xfrm>
        </p:spPr>
        <p:txBody>
          <a:bodyPr/>
          <a:lstStyle>
            <a:lvl1pPr>
              <a:defRPr sz="200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2">
            <a:extLst>
              <a:ext uri="{FF2B5EF4-FFF2-40B4-BE49-F238E27FC236}">
                <a16:creationId xmlns:a16="http://schemas.microsoft.com/office/drawing/2014/main" id="{FA68BF29-BAC6-3C45-AE80-193E0611037A}"/>
              </a:ext>
            </a:extLst>
          </p:cNvPr>
          <p:cNvSpPr>
            <a:spLocks noGrp="1"/>
          </p:cNvSpPr>
          <p:nvPr>
            <p:ph type="body" idx="15"/>
          </p:nvPr>
        </p:nvSpPr>
        <p:spPr>
          <a:xfrm>
            <a:off x="417442" y="3593292"/>
            <a:ext cx="5569225" cy="452467"/>
          </a:xfrm>
        </p:spPr>
        <p:txBody>
          <a:bodyPr anchor="t"/>
          <a:lstStyle>
            <a:lvl1pPr marL="0" indent="0">
              <a:buNone/>
              <a:defRPr sz="2400" b="1">
                <a:solidFill>
                  <a:srgbClr val="835C2F"/>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a:t>
            </a:r>
          </a:p>
        </p:txBody>
      </p:sp>
      <p:sp>
        <p:nvSpPr>
          <p:cNvPr id="11" name="Picture Placeholder 7">
            <a:extLst>
              <a:ext uri="{FF2B5EF4-FFF2-40B4-BE49-F238E27FC236}">
                <a16:creationId xmlns:a16="http://schemas.microsoft.com/office/drawing/2014/main" id="{F7B3D854-1B34-E94D-BA5F-D66482E97944}"/>
              </a:ext>
            </a:extLst>
          </p:cNvPr>
          <p:cNvSpPr>
            <a:spLocks noGrp="1"/>
          </p:cNvSpPr>
          <p:nvPr>
            <p:ph type="pic" sz="quarter" idx="18"/>
          </p:nvPr>
        </p:nvSpPr>
        <p:spPr>
          <a:xfrm>
            <a:off x="548639" y="1350963"/>
            <a:ext cx="5438027" cy="2172202"/>
          </a:xfrm>
        </p:spPr>
        <p:txBody>
          <a:bodyPr/>
          <a:lstStyle/>
          <a:p>
            <a:endParaRPr lang="en-US"/>
          </a:p>
        </p:txBody>
      </p:sp>
      <p:sp>
        <p:nvSpPr>
          <p:cNvPr id="15" name="Content Placeholder 2">
            <a:extLst>
              <a:ext uri="{FF2B5EF4-FFF2-40B4-BE49-F238E27FC236}">
                <a16:creationId xmlns:a16="http://schemas.microsoft.com/office/drawing/2014/main" id="{94E44C07-433A-5D4D-83FC-CD34C7CB9594}"/>
              </a:ext>
            </a:extLst>
          </p:cNvPr>
          <p:cNvSpPr>
            <a:spLocks noGrp="1"/>
          </p:cNvSpPr>
          <p:nvPr>
            <p:ph sz="half" idx="19"/>
          </p:nvPr>
        </p:nvSpPr>
        <p:spPr>
          <a:xfrm>
            <a:off x="6157060" y="4045760"/>
            <a:ext cx="5569226" cy="2045552"/>
          </a:xfrm>
        </p:spPr>
        <p:txBody>
          <a:bodyPr/>
          <a:lstStyle>
            <a:lvl1pPr>
              <a:defRPr sz="200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Text Placeholder 2">
            <a:extLst>
              <a:ext uri="{FF2B5EF4-FFF2-40B4-BE49-F238E27FC236}">
                <a16:creationId xmlns:a16="http://schemas.microsoft.com/office/drawing/2014/main" id="{AA34598B-B7DC-D94F-AE1F-9F8E4E1A6799}"/>
              </a:ext>
            </a:extLst>
          </p:cNvPr>
          <p:cNvSpPr>
            <a:spLocks noGrp="1"/>
          </p:cNvSpPr>
          <p:nvPr>
            <p:ph type="body" idx="20"/>
          </p:nvPr>
        </p:nvSpPr>
        <p:spPr>
          <a:xfrm>
            <a:off x="6157060" y="3593292"/>
            <a:ext cx="5569225" cy="452467"/>
          </a:xfrm>
        </p:spPr>
        <p:txBody>
          <a:bodyPr anchor="t"/>
          <a:lstStyle>
            <a:lvl1pPr marL="0" indent="0">
              <a:buNone/>
              <a:defRPr sz="2400" b="1">
                <a:solidFill>
                  <a:srgbClr val="835C2F"/>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a:t>
            </a:r>
          </a:p>
        </p:txBody>
      </p:sp>
      <p:sp>
        <p:nvSpPr>
          <p:cNvPr id="17" name="Picture Placeholder 7">
            <a:extLst>
              <a:ext uri="{FF2B5EF4-FFF2-40B4-BE49-F238E27FC236}">
                <a16:creationId xmlns:a16="http://schemas.microsoft.com/office/drawing/2014/main" id="{8BD40B08-7B02-7045-914E-CEC0A46E9416}"/>
              </a:ext>
            </a:extLst>
          </p:cNvPr>
          <p:cNvSpPr>
            <a:spLocks noGrp="1"/>
          </p:cNvSpPr>
          <p:nvPr>
            <p:ph type="pic" sz="quarter" idx="21"/>
          </p:nvPr>
        </p:nvSpPr>
        <p:spPr>
          <a:xfrm>
            <a:off x="6288257" y="1350963"/>
            <a:ext cx="5438027" cy="2172202"/>
          </a:xfrm>
        </p:spPr>
        <p:txBody>
          <a:bodyPr/>
          <a:lstStyle/>
          <a:p>
            <a:endParaRPr lang="en-US"/>
          </a:p>
        </p:txBody>
      </p:sp>
    </p:spTree>
    <p:extLst>
      <p:ext uri="{BB962C8B-B14F-4D97-AF65-F5344CB8AC3E}">
        <p14:creationId xmlns:p14="http://schemas.microsoft.com/office/powerpoint/2010/main" val="124046730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3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996B73-F813-5244-B243-F2C7FADD9346}"/>
              </a:ext>
            </a:extLst>
          </p:cNvPr>
          <p:cNvSpPr>
            <a:spLocks noGrp="1"/>
          </p:cNvSpPr>
          <p:nvPr>
            <p:ph type="title"/>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7A080F57-0EC6-C14C-A4A6-4FA91DB3718E}"/>
              </a:ext>
            </a:extLst>
          </p:cNvPr>
          <p:cNvSpPr>
            <a:spLocks noGrp="1"/>
          </p:cNvSpPr>
          <p:nvPr>
            <p:ph sz="half" idx="1"/>
          </p:nvPr>
        </p:nvSpPr>
        <p:spPr>
          <a:xfrm>
            <a:off x="417442" y="2133600"/>
            <a:ext cx="3622553" cy="4043363"/>
          </a:xfrm>
        </p:spPr>
        <p:txBody>
          <a:bodyPr/>
          <a:lstStyle>
            <a:lvl1pPr>
              <a:defRPr sz="200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E19A72F9-DEA9-DB4F-BD68-9333D4954445}"/>
              </a:ext>
            </a:extLst>
          </p:cNvPr>
          <p:cNvSpPr>
            <a:spLocks noGrp="1"/>
          </p:cNvSpPr>
          <p:nvPr>
            <p:ph sz="half" idx="2"/>
          </p:nvPr>
        </p:nvSpPr>
        <p:spPr>
          <a:xfrm>
            <a:off x="4243310" y="2133600"/>
            <a:ext cx="3622553" cy="404336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6">
            <a:extLst>
              <a:ext uri="{FF2B5EF4-FFF2-40B4-BE49-F238E27FC236}">
                <a16:creationId xmlns:a16="http://schemas.microsoft.com/office/drawing/2014/main" id="{516BC75A-BF57-4E46-99AA-445FFBB3E852}"/>
              </a:ext>
            </a:extLst>
          </p:cNvPr>
          <p:cNvSpPr>
            <a:spLocks noGrp="1"/>
          </p:cNvSpPr>
          <p:nvPr>
            <p:ph type="sldNum" sz="quarter" idx="12"/>
          </p:nvPr>
        </p:nvSpPr>
        <p:spPr/>
        <p:txBody>
          <a:bodyPr/>
          <a:lstStyle/>
          <a:p>
            <a:fld id="{F32B1D3B-AE3D-1E40-A0D2-3E32FC67085E}" type="slidenum">
              <a:rPr lang="en-US" smtClean="0"/>
              <a:t>‹#›</a:t>
            </a:fld>
            <a:endParaRPr lang="en-US"/>
          </a:p>
        </p:txBody>
      </p:sp>
      <p:sp>
        <p:nvSpPr>
          <p:cNvPr id="6" name="Content Placeholder 3">
            <a:extLst>
              <a:ext uri="{FF2B5EF4-FFF2-40B4-BE49-F238E27FC236}">
                <a16:creationId xmlns:a16="http://schemas.microsoft.com/office/drawing/2014/main" id="{DAB26F40-30EA-B048-873B-5AF5E67AE083}"/>
              </a:ext>
            </a:extLst>
          </p:cNvPr>
          <p:cNvSpPr>
            <a:spLocks noGrp="1"/>
          </p:cNvSpPr>
          <p:nvPr>
            <p:ph sz="half" idx="13"/>
          </p:nvPr>
        </p:nvSpPr>
        <p:spPr>
          <a:xfrm>
            <a:off x="8069179" y="2133600"/>
            <a:ext cx="3622553" cy="40433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2">
            <a:extLst>
              <a:ext uri="{FF2B5EF4-FFF2-40B4-BE49-F238E27FC236}">
                <a16:creationId xmlns:a16="http://schemas.microsoft.com/office/drawing/2014/main" id="{2F71F7E8-92C5-B745-9CE9-364FDA20B9BB}"/>
              </a:ext>
            </a:extLst>
          </p:cNvPr>
          <p:cNvSpPr>
            <a:spLocks noGrp="1"/>
          </p:cNvSpPr>
          <p:nvPr>
            <p:ph type="body" idx="15"/>
          </p:nvPr>
        </p:nvSpPr>
        <p:spPr>
          <a:xfrm>
            <a:off x="417443" y="1460739"/>
            <a:ext cx="3622552" cy="666474"/>
          </a:xfrm>
        </p:spPr>
        <p:txBody>
          <a:bodyPr anchor="b"/>
          <a:lstStyle>
            <a:lvl1pPr marL="0" indent="0">
              <a:buNone/>
              <a:defRPr sz="2400" b="1">
                <a:solidFill>
                  <a:srgbClr val="835C2F"/>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0" name="Text Placeholder 2">
            <a:extLst>
              <a:ext uri="{FF2B5EF4-FFF2-40B4-BE49-F238E27FC236}">
                <a16:creationId xmlns:a16="http://schemas.microsoft.com/office/drawing/2014/main" id="{378D77B0-6080-6A4C-B8DC-104C1EB31FDC}"/>
              </a:ext>
            </a:extLst>
          </p:cNvPr>
          <p:cNvSpPr>
            <a:spLocks noGrp="1"/>
          </p:cNvSpPr>
          <p:nvPr>
            <p:ph type="body" idx="16"/>
          </p:nvPr>
        </p:nvSpPr>
        <p:spPr>
          <a:xfrm>
            <a:off x="4235463" y="1460739"/>
            <a:ext cx="3630399" cy="666474"/>
          </a:xfrm>
        </p:spPr>
        <p:txBody>
          <a:bodyPr anchor="b"/>
          <a:lstStyle>
            <a:lvl1pPr marL="0" indent="0">
              <a:buNone/>
              <a:defRPr sz="2400" b="1">
                <a:solidFill>
                  <a:srgbClr val="835C2F"/>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1" name="Text Placeholder 2">
            <a:extLst>
              <a:ext uri="{FF2B5EF4-FFF2-40B4-BE49-F238E27FC236}">
                <a16:creationId xmlns:a16="http://schemas.microsoft.com/office/drawing/2014/main" id="{9E43E22C-1209-AD4D-9698-8E40658BBB3D}"/>
              </a:ext>
            </a:extLst>
          </p:cNvPr>
          <p:cNvSpPr>
            <a:spLocks noGrp="1"/>
          </p:cNvSpPr>
          <p:nvPr>
            <p:ph type="body" idx="17"/>
          </p:nvPr>
        </p:nvSpPr>
        <p:spPr>
          <a:xfrm>
            <a:off x="8053484" y="1460739"/>
            <a:ext cx="3687942" cy="666474"/>
          </a:xfrm>
        </p:spPr>
        <p:txBody>
          <a:bodyPr anchor="b"/>
          <a:lstStyle>
            <a:lvl1pPr marL="0" indent="0">
              <a:buNone/>
              <a:defRPr sz="2400" b="1">
                <a:solidFill>
                  <a:srgbClr val="835C2F"/>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Tree>
    <p:extLst>
      <p:ext uri="{BB962C8B-B14F-4D97-AF65-F5344CB8AC3E}">
        <p14:creationId xmlns:p14="http://schemas.microsoft.com/office/powerpoint/2010/main" val="381003703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4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996B73-F813-5244-B243-F2C7FADD9346}"/>
              </a:ext>
            </a:extLst>
          </p:cNvPr>
          <p:cNvSpPr>
            <a:spLocks noGrp="1"/>
          </p:cNvSpPr>
          <p:nvPr>
            <p:ph type="title"/>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7A080F57-0EC6-C14C-A4A6-4FA91DB3718E}"/>
              </a:ext>
            </a:extLst>
          </p:cNvPr>
          <p:cNvSpPr>
            <a:spLocks noGrp="1"/>
          </p:cNvSpPr>
          <p:nvPr>
            <p:ph sz="half" idx="1"/>
          </p:nvPr>
        </p:nvSpPr>
        <p:spPr>
          <a:xfrm>
            <a:off x="417442" y="3643532"/>
            <a:ext cx="3622553" cy="2518117"/>
          </a:xfrm>
        </p:spPr>
        <p:txBody>
          <a:bodyPr/>
          <a:lstStyle>
            <a:lvl1pPr>
              <a:defRPr sz="200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E19A72F9-DEA9-DB4F-BD68-9333D4954445}"/>
              </a:ext>
            </a:extLst>
          </p:cNvPr>
          <p:cNvSpPr>
            <a:spLocks noGrp="1"/>
          </p:cNvSpPr>
          <p:nvPr>
            <p:ph sz="half" idx="2"/>
          </p:nvPr>
        </p:nvSpPr>
        <p:spPr>
          <a:xfrm>
            <a:off x="4243310" y="3643532"/>
            <a:ext cx="3622553" cy="2518117"/>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6">
            <a:extLst>
              <a:ext uri="{FF2B5EF4-FFF2-40B4-BE49-F238E27FC236}">
                <a16:creationId xmlns:a16="http://schemas.microsoft.com/office/drawing/2014/main" id="{516BC75A-BF57-4E46-99AA-445FFBB3E852}"/>
              </a:ext>
            </a:extLst>
          </p:cNvPr>
          <p:cNvSpPr>
            <a:spLocks noGrp="1"/>
          </p:cNvSpPr>
          <p:nvPr>
            <p:ph type="sldNum" sz="quarter" idx="12"/>
          </p:nvPr>
        </p:nvSpPr>
        <p:spPr/>
        <p:txBody>
          <a:bodyPr/>
          <a:lstStyle/>
          <a:p>
            <a:fld id="{F32B1D3B-AE3D-1E40-A0D2-3E32FC67085E}" type="slidenum">
              <a:rPr lang="en-US" smtClean="0"/>
              <a:t>‹#›</a:t>
            </a:fld>
            <a:endParaRPr lang="en-US"/>
          </a:p>
        </p:txBody>
      </p:sp>
      <p:sp>
        <p:nvSpPr>
          <p:cNvPr id="6" name="Content Placeholder 3">
            <a:extLst>
              <a:ext uri="{FF2B5EF4-FFF2-40B4-BE49-F238E27FC236}">
                <a16:creationId xmlns:a16="http://schemas.microsoft.com/office/drawing/2014/main" id="{DAB26F40-30EA-B048-873B-5AF5E67AE083}"/>
              </a:ext>
            </a:extLst>
          </p:cNvPr>
          <p:cNvSpPr>
            <a:spLocks noGrp="1"/>
          </p:cNvSpPr>
          <p:nvPr>
            <p:ph sz="half" idx="13"/>
          </p:nvPr>
        </p:nvSpPr>
        <p:spPr>
          <a:xfrm>
            <a:off x="8069179" y="3643532"/>
            <a:ext cx="3622553" cy="251811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2">
            <a:extLst>
              <a:ext uri="{FF2B5EF4-FFF2-40B4-BE49-F238E27FC236}">
                <a16:creationId xmlns:a16="http://schemas.microsoft.com/office/drawing/2014/main" id="{2F71F7E8-92C5-B745-9CE9-364FDA20B9BB}"/>
              </a:ext>
            </a:extLst>
          </p:cNvPr>
          <p:cNvSpPr>
            <a:spLocks noGrp="1"/>
          </p:cNvSpPr>
          <p:nvPr>
            <p:ph type="body" idx="15"/>
          </p:nvPr>
        </p:nvSpPr>
        <p:spPr>
          <a:xfrm>
            <a:off x="417443" y="3191065"/>
            <a:ext cx="3622552" cy="452467"/>
          </a:xfrm>
        </p:spPr>
        <p:txBody>
          <a:bodyPr anchor="t"/>
          <a:lstStyle>
            <a:lvl1pPr marL="0" indent="0">
              <a:buNone/>
              <a:defRPr sz="2400" b="1">
                <a:solidFill>
                  <a:srgbClr val="835C2F"/>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a:t>
            </a:r>
          </a:p>
        </p:txBody>
      </p:sp>
      <p:sp>
        <p:nvSpPr>
          <p:cNvPr id="10" name="Text Placeholder 2">
            <a:extLst>
              <a:ext uri="{FF2B5EF4-FFF2-40B4-BE49-F238E27FC236}">
                <a16:creationId xmlns:a16="http://schemas.microsoft.com/office/drawing/2014/main" id="{378D77B0-6080-6A4C-B8DC-104C1EB31FDC}"/>
              </a:ext>
            </a:extLst>
          </p:cNvPr>
          <p:cNvSpPr>
            <a:spLocks noGrp="1"/>
          </p:cNvSpPr>
          <p:nvPr>
            <p:ph type="body" idx="16"/>
          </p:nvPr>
        </p:nvSpPr>
        <p:spPr>
          <a:xfrm>
            <a:off x="4235463" y="3191065"/>
            <a:ext cx="3630399" cy="452467"/>
          </a:xfrm>
        </p:spPr>
        <p:txBody>
          <a:bodyPr anchor="t"/>
          <a:lstStyle>
            <a:lvl1pPr marL="0" indent="0">
              <a:buNone/>
              <a:defRPr sz="2400" b="1">
                <a:solidFill>
                  <a:srgbClr val="835C2F"/>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a:t>
            </a:r>
          </a:p>
        </p:txBody>
      </p:sp>
      <p:sp>
        <p:nvSpPr>
          <p:cNvPr id="11" name="Text Placeholder 2">
            <a:extLst>
              <a:ext uri="{FF2B5EF4-FFF2-40B4-BE49-F238E27FC236}">
                <a16:creationId xmlns:a16="http://schemas.microsoft.com/office/drawing/2014/main" id="{9E43E22C-1209-AD4D-9698-8E40658BBB3D}"/>
              </a:ext>
            </a:extLst>
          </p:cNvPr>
          <p:cNvSpPr>
            <a:spLocks noGrp="1"/>
          </p:cNvSpPr>
          <p:nvPr>
            <p:ph type="body" idx="17"/>
          </p:nvPr>
        </p:nvSpPr>
        <p:spPr>
          <a:xfrm>
            <a:off x="8053484" y="3191065"/>
            <a:ext cx="3622553" cy="452467"/>
          </a:xfrm>
        </p:spPr>
        <p:txBody>
          <a:bodyPr anchor="t"/>
          <a:lstStyle>
            <a:lvl1pPr marL="0" indent="0">
              <a:buNone/>
              <a:defRPr sz="2400" b="1">
                <a:solidFill>
                  <a:srgbClr val="835C2F"/>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a:t>
            </a:r>
          </a:p>
        </p:txBody>
      </p:sp>
      <p:sp>
        <p:nvSpPr>
          <p:cNvPr id="8" name="Picture Placeholder 7">
            <a:extLst>
              <a:ext uri="{FF2B5EF4-FFF2-40B4-BE49-F238E27FC236}">
                <a16:creationId xmlns:a16="http://schemas.microsoft.com/office/drawing/2014/main" id="{6CFBBF3E-D89A-3146-802A-A98C11A7B597}"/>
              </a:ext>
            </a:extLst>
          </p:cNvPr>
          <p:cNvSpPr>
            <a:spLocks noGrp="1"/>
          </p:cNvSpPr>
          <p:nvPr>
            <p:ph type="pic" sz="quarter" idx="18"/>
          </p:nvPr>
        </p:nvSpPr>
        <p:spPr>
          <a:xfrm>
            <a:off x="548640" y="1350963"/>
            <a:ext cx="3491355" cy="1687512"/>
          </a:xfrm>
        </p:spPr>
        <p:txBody>
          <a:bodyPr/>
          <a:lstStyle/>
          <a:p>
            <a:endParaRPr lang="en-US"/>
          </a:p>
        </p:txBody>
      </p:sp>
      <p:sp>
        <p:nvSpPr>
          <p:cNvPr id="13" name="Picture Placeholder 7">
            <a:extLst>
              <a:ext uri="{FF2B5EF4-FFF2-40B4-BE49-F238E27FC236}">
                <a16:creationId xmlns:a16="http://schemas.microsoft.com/office/drawing/2014/main" id="{FC9494BD-C933-0E45-9869-198FA17F61DE}"/>
              </a:ext>
            </a:extLst>
          </p:cNvPr>
          <p:cNvSpPr>
            <a:spLocks noGrp="1"/>
          </p:cNvSpPr>
          <p:nvPr>
            <p:ph type="pic" sz="quarter" idx="19"/>
          </p:nvPr>
        </p:nvSpPr>
        <p:spPr>
          <a:xfrm>
            <a:off x="4346917" y="1350963"/>
            <a:ext cx="3518945" cy="1687512"/>
          </a:xfrm>
        </p:spPr>
        <p:txBody>
          <a:bodyPr/>
          <a:lstStyle/>
          <a:p>
            <a:endParaRPr lang="en-US"/>
          </a:p>
        </p:txBody>
      </p:sp>
      <p:sp>
        <p:nvSpPr>
          <p:cNvPr id="14" name="Picture Placeholder 7">
            <a:extLst>
              <a:ext uri="{FF2B5EF4-FFF2-40B4-BE49-F238E27FC236}">
                <a16:creationId xmlns:a16="http://schemas.microsoft.com/office/drawing/2014/main" id="{55453E09-D466-D84D-8C7C-057098D6FF0B}"/>
              </a:ext>
            </a:extLst>
          </p:cNvPr>
          <p:cNvSpPr>
            <a:spLocks noGrp="1"/>
          </p:cNvSpPr>
          <p:nvPr>
            <p:ph type="pic" sz="quarter" idx="20"/>
          </p:nvPr>
        </p:nvSpPr>
        <p:spPr>
          <a:xfrm>
            <a:off x="8131127" y="1350963"/>
            <a:ext cx="3544910" cy="1687512"/>
          </a:xfrm>
        </p:spPr>
        <p:txBody>
          <a:bodyPr/>
          <a:lstStyle/>
          <a:p>
            <a:endParaRPr lang="en-US"/>
          </a:p>
        </p:txBody>
      </p:sp>
    </p:spTree>
    <p:extLst>
      <p:ext uri="{BB962C8B-B14F-4D97-AF65-F5344CB8AC3E}">
        <p14:creationId xmlns:p14="http://schemas.microsoft.com/office/powerpoint/2010/main" val="180175614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BFD98D-3ECA-D545-9003-7072FBF5D76B}"/>
              </a:ext>
            </a:extLst>
          </p:cNvPr>
          <p:cNvSpPr>
            <a:spLocks noGrp="1"/>
          </p:cNvSpPr>
          <p:nvPr>
            <p:ph type="title"/>
          </p:nvPr>
        </p:nvSpPr>
        <p:spPr/>
        <p:txBody>
          <a:bodyPr/>
          <a:lstStyle/>
          <a:p>
            <a:r>
              <a:rPr lang="en-US"/>
              <a:t>Click to edit Master title style</a:t>
            </a:r>
          </a:p>
        </p:txBody>
      </p:sp>
      <p:sp>
        <p:nvSpPr>
          <p:cNvPr id="5" name="Slide Number Placeholder 4">
            <a:extLst>
              <a:ext uri="{FF2B5EF4-FFF2-40B4-BE49-F238E27FC236}">
                <a16:creationId xmlns:a16="http://schemas.microsoft.com/office/drawing/2014/main" id="{D7C9F11A-5E6E-B840-A83B-5906090D5649}"/>
              </a:ext>
            </a:extLst>
          </p:cNvPr>
          <p:cNvSpPr>
            <a:spLocks noGrp="1"/>
          </p:cNvSpPr>
          <p:nvPr>
            <p:ph type="sldNum" sz="quarter" idx="12"/>
          </p:nvPr>
        </p:nvSpPr>
        <p:spPr/>
        <p:txBody>
          <a:bodyPr/>
          <a:lstStyle/>
          <a:p>
            <a:fld id="{F32B1D3B-AE3D-1E40-A0D2-3E32FC67085E}" type="slidenum">
              <a:rPr lang="en-US" smtClean="0"/>
              <a:t>‹#›</a:t>
            </a:fld>
            <a:endParaRPr lang="en-US"/>
          </a:p>
        </p:txBody>
      </p:sp>
    </p:spTree>
    <p:extLst>
      <p:ext uri="{BB962C8B-B14F-4D97-AF65-F5344CB8AC3E}">
        <p14:creationId xmlns:p14="http://schemas.microsoft.com/office/powerpoint/2010/main" val="328380952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BFD98D-3ECA-D545-9003-7072FBF5D76B}"/>
              </a:ext>
            </a:extLst>
          </p:cNvPr>
          <p:cNvSpPr>
            <a:spLocks noGrp="1"/>
          </p:cNvSpPr>
          <p:nvPr>
            <p:ph type="title"/>
          </p:nvPr>
        </p:nvSpPr>
        <p:spPr/>
        <p:txBody>
          <a:bodyPr/>
          <a:lstStyle/>
          <a:p>
            <a:r>
              <a:rPr lang="en-US"/>
              <a:t>Click to edit Master title style</a:t>
            </a:r>
          </a:p>
        </p:txBody>
      </p:sp>
      <p:sp>
        <p:nvSpPr>
          <p:cNvPr id="5" name="Slide Number Placeholder 4">
            <a:extLst>
              <a:ext uri="{FF2B5EF4-FFF2-40B4-BE49-F238E27FC236}">
                <a16:creationId xmlns:a16="http://schemas.microsoft.com/office/drawing/2014/main" id="{D7C9F11A-5E6E-B840-A83B-5906090D5649}"/>
              </a:ext>
            </a:extLst>
          </p:cNvPr>
          <p:cNvSpPr>
            <a:spLocks noGrp="1"/>
          </p:cNvSpPr>
          <p:nvPr>
            <p:ph type="sldNum" sz="quarter" idx="12"/>
          </p:nvPr>
        </p:nvSpPr>
        <p:spPr/>
        <p:txBody>
          <a:bodyPr/>
          <a:lstStyle/>
          <a:p>
            <a:fld id="{F32B1D3B-AE3D-1E40-A0D2-3E32FC67085E}" type="slidenum">
              <a:rPr lang="en-US" smtClean="0"/>
              <a:t>‹#›</a:t>
            </a:fld>
            <a:endParaRPr lang="en-US"/>
          </a:p>
        </p:txBody>
      </p:sp>
      <p:sp>
        <p:nvSpPr>
          <p:cNvPr id="7" name="Chart Placeholder 6">
            <a:extLst>
              <a:ext uri="{FF2B5EF4-FFF2-40B4-BE49-F238E27FC236}">
                <a16:creationId xmlns:a16="http://schemas.microsoft.com/office/drawing/2014/main" id="{01B8A4E0-AFEC-F34C-9D86-3A344D3606E5}"/>
              </a:ext>
            </a:extLst>
          </p:cNvPr>
          <p:cNvSpPr>
            <a:spLocks noGrp="1"/>
          </p:cNvSpPr>
          <p:nvPr>
            <p:ph type="chart" sz="quarter" idx="13"/>
          </p:nvPr>
        </p:nvSpPr>
        <p:spPr>
          <a:xfrm>
            <a:off x="417442" y="1448972"/>
            <a:ext cx="11323984" cy="4375053"/>
          </a:xfrm>
        </p:spPr>
        <p:txBody>
          <a:bodyPr/>
          <a:lstStyle/>
          <a:p>
            <a:endParaRPr lang="en-US"/>
          </a:p>
        </p:txBody>
      </p:sp>
    </p:spTree>
    <p:extLst>
      <p:ext uri="{BB962C8B-B14F-4D97-AF65-F5344CB8AC3E}">
        <p14:creationId xmlns:p14="http://schemas.microsoft.com/office/powerpoint/2010/main" val="411034301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BFD98D-3ECA-D545-9003-7072FBF5D76B}"/>
              </a:ext>
            </a:extLst>
          </p:cNvPr>
          <p:cNvSpPr>
            <a:spLocks noGrp="1"/>
          </p:cNvSpPr>
          <p:nvPr>
            <p:ph type="title"/>
          </p:nvPr>
        </p:nvSpPr>
        <p:spPr/>
        <p:txBody>
          <a:bodyPr/>
          <a:lstStyle/>
          <a:p>
            <a:r>
              <a:rPr lang="en-US"/>
              <a:t>Click to edit Master title style</a:t>
            </a:r>
          </a:p>
        </p:txBody>
      </p:sp>
      <p:sp>
        <p:nvSpPr>
          <p:cNvPr id="5" name="Slide Number Placeholder 4">
            <a:extLst>
              <a:ext uri="{FF2B5EF4-FFF2-40B4-BE49-F238E27FC236}">
                <a16:creationId xmlns:a16="http://schemas.microsoft.com/office/drawing/2014/main" id="{D7C9F11A-5E6E-B840-A83B-5906090D5649}"/>
              </a:ext>
            </a:extLst>
          </p:cNvPr>
          <p:cNvSpPr>
            <a:spLocks noGrp="1"/>
          </p:cNvSpPr>
          <p:nvPr>
            <p:ph type="sldNum" sz="quarter" idx="12"/>
          </p:nvPr>
        </p:nvSpPr>
        <p:spPr/>
        <p:txBody>
          <a:bodyPr/>
          <a:lstStyle/>
          <a:p>
            <a:fld id="{F32B1D3B-AE3D-1E40-A0D2-3E32FC67085E}" type="slidenum">
              <a:rPr lang="en-US" smtClean="0"/>
              <a:t>‹#›</a:t>
            </a:fld>
            <a:endParaRPr lang="en-US"/>
          </a:p>
        </p:txBody>
      </p:sp>
      <p:sp>
        <p:nvSpPr>
          <p:cNvPr id="4" name="Table Placeholder 3">
            <a:extLst>
              <a:ext uri="{FF2B5EF4-FFF2-40B4-BE49-F238E27FC236}">
                <a16:creationId xmlns:a16="http://schemas.microsoft.com/office/drawing/2014/main" id="{3C386FF3-6CEE-FB4B-B3C8-C6555AD02EDE}"/>
              </a:ext>
            </a:extLst>
          </p:cNvPr>
          <p:cNvSpPr>
            <a:spLocks noGrp="1"/>
          </p:cNvSpPr>
          <p:nvPr>
            <p:ph type="tbl" sz="quarter" idx="13"/>
          </p:nvPr>
        </p:nvSpPr>
        <p:spPr>
          <a:xfrm>
            <a:off x="417513" y="1420813"/>
            <a:ext cx="11323637" cy="4473550"/>
          </a:xfrm>
        </p:spPr>
        <p:txBody>
          <a:bodyPr/>
          <a:lstStyle/>
          <a:p>
            <a:endParaRPr lang="en-US"/>
          </a:p>
        </p:txBody>
      </p:sp>
    </p:spTree>
    <p:extLst>
      <p:ext uri="{BB962C8B-B14F-4D97-AF65-F5344CB8AC3E}">
        <p14:creationId xmlns:p14="http://schemas.microsoft.com/office/powerpoint/2010/main" val="332364082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Picture with Caption">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7E3FDB82-2211-1F48-BC6E-CD7C4C1E2710}"/>
              </a:ext>
            </a:extLst>
          </p:cNvPr>
          <p:cNvSpPr>
            <a:spLocks noGrp="1"/>
          </p:cNvSpPr>
          <p:nvPr>
            <p:ph type="pic" idx="1"/>
          </p:nvPr>
        </p:nvSpPr>
        <p:spPr>
          <a:xfrm>
            <a:off x="5183188" y="0"/>
            <a:ext cx="7008812" cy="685799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7" name="Slide Number Placeholder 6">
            <a:extLst>
              <a:ext uri="{FF2B5EF4-FFF2-40B4-BE49-F238E27FC236}">
                <a16:creationId xmlns:a16="http://schemas.microsoft.com/office/drawing/2014/main" id="{1F88D2D4-0AEF-4D4C-8B0A-876B5F8DF860}"/>
              </a:ext>
            </a:extLst>
          </p:cNvPr>
          <p:cNvSpPr>
            <a:spLocks noGrp="1"/>
          </p:cNvSpPr>
          <p:nvPr>
            <p:ph type="sldNum" sz="quarter" idx="12"/>
          </p:nvPr>
        </p:nvSpPr>
        <p:spPr/>
        <p:txBody>
          <a:bodyPr/>
          <a:lstStyle/>
          <a:p>
            <a:fld id="{F32B1D3B-AE3D-1E40-A0D2-3E32FC67085E}" type="slidenum">
              <a:rPr lang="en-US" smtClean="0"/>
              <a:t>‹#›</a:t>
            </a:fld>
            <a:endParaRPr lang="en-US"/>
          </a:p>
        </p:txBody>
      </p:sp>
      <p:sp>
        <p:nvSpPr>
          <p:cNvPr id="8" name="Title 1">
            <a:extLst>
              <a:ext uri="{FF2B5EF4-FFF2-40B4-BE49-F238E27FC236}">
                <a16:creationId xmlns:a16="http://schemas.microsoft.com/office/drawing/2014/main" id="{7B76B0D0-65D6-4F48-A347-3174D31DDB66}"/>
              </a:ext>
            </a:extLst>
          </p:cNvPr>
          <p:cNvSpPr>
            <a:spLocks noGrp="1"/>
          </p:cNvSpPr>
          <p:nvPr>
            <p:ph type="title"/>
          </p:nvPr>
        </p:nvSpPr>
        <p:spPr>
          <a:xfrm>
            <a:off x="417442" y="457200"/>
            <a:ext cx="4354583" cy="1600200"/>
          </a:xfrm>
        </p:spPr>
        <p:txBody>
          <a:bodyPr anchor="b"/>
          <a:lstStyle>
            <a:lvl1pPr>
              <a:defRPr sz="3200"/>
            </a:lvl1pPr>
          </a:lstStyle>
          <a:p>
            <a:r>
              <a:rPr lang="en-US" dirty="0"/>
              <a:t>Click to edit Master title style</a:t>
            </a:r>
          </a:p>
        </p:txBody>
      </p:sp>
      <p:sp>
        <p:nvSpPr>
          <p:cNvPr id="10" name="Content Placeholder 2">
            <a:extLst>
              <a:ext uri="{FF2B5EF4-FFF2-40B4-BE49-F238E27FC236}">
                <a16:creationId xmlns:a16="http://schemas.microsoft.com/office/drawing/2014/main" id="{C2FFFF34-03A6-0342-A70F-5644058311A8}"/>
              </a:ext>
            </a:extLst>
          </p:cNvPr>
          <p:cNvSpPr>
            <a:spLocks noGrp="1"/>
          </p:cNvSpPr>
          <p:nvPr>
            <p:ph sz="half" idx="13"/>
          </p:nvPr>
        </p:nvSpPr>
        <p:spPr>
          <a:xfrm>
            <a:off x="417442" y="2194560"/>
            <a:ext cx="4354583" cy="3967089"/>
          </a:xfrm>
        </p:spPr>
        <p:txBody>
          <a:bodyPr/>
          <a:lstStyle>
            <a:lvl1pPr>
              <a:defRPr sz="200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660101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Chart">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8FB39FF5-7AF5-4963-9346-2640496A3302}"/>
              </a:ext>
            </a:extLst>
          </p:cNvPr>
          <p:cNvSpPr/>
          <p:nvPr userDrawn="1"/>
        </p:nvSpPr>
        <p:spPr>
          <a:xfrm>
            <a:off x="0" y="1"/>
            <a:ext cx="12192000" cy="68579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16" name="TextBox 15">
            <a:extLst>
              <a:ext uri="{FF2B5EF4-FFF2-40B4-BE49-F238E27FC236}">
                <a16:creationId xmlns:a16="http://schemas.microsoft.com/office/drawing/2014/main" id="{A4F49194-9068-41AA-B460-962319BF96A4}"/>
              </a:ext>
            </a:extLst>
          </p:cNvPr>
          <p:cNvSpPr txBox="1"/>
          <p:nvPr userDrawn="1"/>
        </p:nvSpPr>
        <p:spPr>
          <a:xfrm>
            <a:off x="11072378" y="235732"/>
            <a:ext cx="814647" cy="615553"/>
          </a:xfrm>
          <a:prstGeom prst="rect">
            <a:avLst/>
          </a:prstGeom>
          <a:noFill/>
        </p:spPr>
        <p:txBody>
          <a:bodyPr wrap="none" rtlCol="0">
            <a:spAutoFit/>
          </a:bodyPr>
          <a:lstStyle/>
          <a:p>
            <a:r>
              <a:rPr lang="en-US" sz="3400" b="1" dirty="0">
                <a:solidFill>
                  <a:schemeClr val="bg1"/>
                </a:solidFill>
                <a:latin typeface="Arial Black" panose="020B0A04020102020204" pitchFamily="34" charset="0"/>
              </a:rPr>
              <a:t>FR</a:t>
            </a:r>
            <a:endParaRPr lang="en-IN" sz="3400" b="1" dirty="0">
              <a:solidFill>
                <a:schemeClr val="bg1"/>
              </a:solidFill>
              <a:latin typeface="Arial Black" panose="020B0A04020102020204" pitchFamily="34" charset="0"/>
            </a:endParaRPr>
          </a:p>
        </p:txBody>
      </p:sp>
      <p:grpSp>
        <p:nvGrpSpPr>
          <p:cNvPr id="28" name="Group 27">
            <a:extLst>
              <a:ext uri="{FF2B5EF4-FFF2-40B4-BE49-F238E27FC236}">
                <a16:creationId xmlns:a16="http://schemas.microsoft.com/office/drawing/2014/main" id="{5806E656-313A-47B1-B381-D004200F7A01}"/>
              </a:ext>
            </a:extLst>
          </p:cNvPr>
          <p:cNvGrpSpPr/>
          <p:nvPr userDrawn="1"/>
        </p:nvGrpSpPr>
        <p:grpSpPr>
          <a:xfrm flipH="1">
            <a:off x="7561328" y="0"/>
            <a:ext cx="4831840" cy="3541007"/>
            <a:chOff x="-192127" y="-2"/>
            <a:chExt cx="4831840" cy="3367272"/>
          </a:xfrm>
        </p:grpSpPr>
        <p:sp>
          <p:nvSpPr>
            <p:cNvPr id="29" name="Diagonal Stripe 28">
              <a:extLst>
                <a:ext uri="{FF2B5EF4-FFF2-40B4-BE49-F238E27FC236}">
                  <a16:creationId xmlns:a16="http://schemas.microsoft.com/office/drawing/2014/main" id="{65F8E2DA-4BB4-4421-9172-A11AF38DFEF4}"/>
                </a:ext>
              </a:extLst>
            </p:cNvPr>
            <p:cNvSpPr/>
            <p:nvPr userDrawn="1"/>
          </p:nvSpPr>
          <p:spPr>
            <a:xfrm>
              <a:off x="0" y="-1"/>
              <a:ext cx="4639713" cy="3367271"/>
            </a:xfrm>
            <a:prstGeom prst="diagStripe">
              <a:avLst>
                <a:gd name="adj" fmla="val 51202"/>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solidFill>
                  <a:schemeClr val="tx1"/>
                </a:solidFill>
              </a:endParaRPr>
            </a:p>
          </p:txBody>
        </p:sp>
        <p:cxnSp>
          <p:nvCxnSpPr>
            <p:cNvPr id="30" name="Straight Connector 29">
              <a:extLst>
                <a:ext uri="{FF2B5EF4-FFF2-40B4-BE49-F238E27FC236}">
                  <a16:creationId xmlns:a16="http://schemas.microsoft.com/office/drawing/2014/main" id="{6EDB47F2-B6A7-40B4-8A2C-06719F75C085}"/>
                </a:ext>
              </a:extLst>
            </p:cNvPr>
            <p:cNvCxnSpPr>
              <a:cxnSpLocks/>
            </p:cNvCxnSpPr>
            <p:nvPr userDrawn="1"/>
          </p:nvCxnSpPr>
          <p:spPr>
            <a:xfrm flipV="1">
              <a:off x="1433638" y="-2"/>
              <a:ext cx="1240971" cy="91659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31" name="Parallelogram 30">
              <a:extLst>
                <a:ext uri="{FF2B5EF4-FFF2-40B4-BE49-F238E27FC236}">
                  <a16:creationId xmlns:a16="http://schemas.microsoft.com/office/drawing/2014/main" id="{B188E7A9-2351-4B68-98B8-10099CB39CD2}"/>
                </a:ext>
              </a:extLst>
            </p:cNvPr>
            <p:cNvSpPr/>
            <p:nvPr userDrawn="1"/>
          </p:nvSpPr>
          <p:spPr>
            <a:xfrm rot="19421162">
              <a:off x="-192127" y="1140864"/>
              <a:ext cx="1354398" cy="214994"/>
            </a:xfrm>
            <a:prstGeom prst="parallelogram">
              <a:avLst>
                <a:gd name="adj" fmla="val 72003"/>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grpSp>
      <p:sp>
        <p:nvSpPr>
          <p:cNvPr id="33" name="Parallelogram 32">
            <a:extLst>
              <a:ext uri="{FF2B5EF4-FFF2-40B4-BE49-F238E27FC236}">
                <a16:creationId xmlns:a16="http://schemas.microsoft.com/office/drawing/2014/main" id="{F088C182-BF10-45B2-B159-7702E00D31D4}"/>
              </a:ext>
            </a:extLst>
          </p:cNvPr>
          <p:cNvSpPr/>
          <p:nvPr userDrawn="1"/>
        </p:nvSpPr>
        <p:spPr>
          <a:xfrm flipH="1">
            <a:off x="6679908" y="1"/>
            <a:ext cx="1447800" cy="639064"/>
          </a:xfrm>
          <a:prstGeom prst="parallelogram">
            <a:avLst>
              <a:gd name="adj" fmla="val 135617"/>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IN" dirty="0"/>
          </a:p>
        </p:txBody>
      </p:sp>
      <p:sp>
        <p:nvSpPr>
          <p:cNvPr id="34" name="Text Placeholder 4" title="Subtitle">
            <a:extLst>
              <a:ext uri="{FF2B5EF4-FFF2-40B4-BE49-F238E27FC236}">
                <a16:creationId xmlns:a16="http://schemas.microsoft.com/office/drawing/2014/main" id="{FB561B16-2788-452A-B7AF-A482256DCDF2}"/>
              </a:ext>
            </a:extLst>
          </p:cNvPr>
          <p:cNvSpPr>
            <a:spLocks noGrp="1"/>
          </p:cNvSpPr>
          <p:nvPr>
            <p:ph type="body" sz="quarter" idx="16" hasCustomPrompt="1"/>
          </p:nvPr>
        </p:nvSpPr>
        <p:spPr>
          <a:xfrm>
            <a:off x="520493" y="1376932"/>
            <a:ext cx="7368596" cy="608895"/>
          </a:xfrm>
          <a:prstGeom prst="rect">
            <a:avLst/>
          </a:prstGeom>
        </p:spPr>
        <p:txBody>
          <a:bodyPr/>
          <a:lstStyle>
            <a:lvl1pPr marL="0" indent="0">
              <a:buNone/>
              <a:defRPr sz="2000" spc="300">
                <a:solidFill>
                  <a:schemeClr val="bg1"/>
                </a:solidFill>
              </a:defRPr>
            </a:lvl1pPr>
            <a:lvl2pPr marL="457200" indent="0">
              <a:buNone/>
              <a:defRPr/>
            </a:lvl2pPr>
          </a:lstStyle>
          <a:p>
            <a:pPr lvl="0"/>
            <a:r>
              <a:rPr lang="en-US" dirty="0"/>
              <a:t>CLICK TO SUBTITLE STYLE</a:t>
            </a:r>
          </a:p>
        </p:txBody>
      </p:sp>
      <p:sp>
        <p:nvSpPr>
          <p:cNvPr id="2" name="Footer Placeholder 1">
            <a:extLst>
              <a:ext uri="{FF2B5EF4-FFF2-40B4-BE49-F238E27FC236}">
                <a16:creationId xmlns:a16="http://schemas.microsoft.com/office/drawing/2014/main" id="{D6990C03-1647-2044-B335-6F5F19E4E5FC}"/>
              </a:ext>
            </a:extLst>
          </p:cNvPr>
          <p:cNvSpPr>
            <a:spLocks noGrp="1"/>
          </p:cNvSpPr>
          <p:nvPr>
            <p:ph type="ftr" sz="quarter" idx="17"/>
          </p:nvPr>
        </p:nvSpPr>
        <p:spPr/>
        <p:txBody>
          <a:bodyPr/>
          <a:lstStyle/>
          <a:p>
            <a:r>
              <a:rPr lang="en-IN" dirty="0"/>
              <a:t>Add a footer</a:t>
            </a:r>
          </a:p>
        </p:txBody>
      </p:sp>
      <p:sp>
        <p:nvSpPr>
          <p:cNvPr id="3" name="Slide Number Placeholder 2">
            <a:extLst>
              <a:ext uri="{FF2B5EF4-FFF2-40B4-BE49-F238E27FC236}">
                <a16:creationId xmlns:a16="http://schemas.microsoft.com/office/drawing/2014/main" id="{4F03A7CC-E6DC-1544-BE55-15EC1718B77C}"/>
              </a:ext>
            </a:extLst>
          </p:cNvPr>
          <p:cNvSpPr>
            <a:spLocks noGrp="1"/>
          </p:cNvSpPr>
          <p:nvPr>
            <p:ph type="sldNum" sz="quarter" idx="18"/>
          </p:nvPr>
        </p:nvSpPr>
        <p:spPr/>
        <p:txBody>
          <a:bodyPr/>
          <a:lstStyle/>
          <a:p>
            <a:fld id="{8699F50C-BE38-4BD0-BA84-9B090E1F2B9B}" type="slidenum">
              <a:rPr lang="en-IN" smtClean="0"/>
              <a:t>‹#›</a:t>
            </a:fld>
            <a:endParaRPr lang="en-IN" dirty="0"/>
          </a:p>
        </p:txBody>
      </p:sp>
      <p:sp>
        <p:nvSpPr>
          <p:cNvPr id="17" name="Title 1" title="Title ">
            <a:extLst>
              <a:ext uri="{FF2B5EF4-FFF2-40B4-BE49-F238E27FC236}">
                <a16:creationId xmlns:a16="http://schemas.microsoft.com/office/drawing/2014/main" id="{BDEC780E-6412-1344-A62E-6B84E9CCB678}"/>
              </a:ext>
            </a:extLst>
          </p:cNvPr>
          <p:cNvSpPr>
            <a:spLocks noGrp="1"/>
          </p:cNvSpPr>
          <p:nvPr>
            <p:ph type="title" hasCustomPrompt="1"/>
          </p:nvPr>
        </p:nvSpPr>
        <p:spPr>
          <a:xfrm>
            <a:off x="518678" y="209028"/>
            <a:ext cx="8333222" cy="1147969"/>
          </a:xfrm>
          <a:prstGeom prst="rect">
            <a:avLst/>
          </a:prstGeom>
        </p:spPr>
        <p:txBody>
          <a:bodyPr bIns="0" anchor="b">
            <a:normAutofit/>
          </a:bodyPr>
          <a:lstStyle>
            <a:lvl1pPr>
              <a:defRPr sz="4400" b="1">
                <a:solidFill>
                  <a:schemeClr val="bg1"/>
                </a:solidFill>
              </a:defRPr>
            </a:lvl1pPr>
          </a:lstStyle>
          <a:p>
            <a:r>
              <a:rPr lang="en-US" dirty="0"/>
              <a:t>Click to Edit Master Title Style </a:t>
            </a:r>
            <a:endParaRPr lang="en-IN" dirty="0"/>
          </a:p>
        </p:txBody>
      </p:sp>
      <p:sp>
        <p:nvSpPr>
          <p:cNvPr id="5" name="Text Placeholder 4">
            <a:extLst>
              <a:ext uri="{FF2B5EF4-FFF2-40B4-BE49-F238E27FC236}">
                <a16:creationId xmlns:a16="http://schemas.microsoft.com/office/drawing/2014/main" id="{2C82AC85-33B6-2B49-8BF4-08414444375C}"/>
              </a:ext>
            </a:extLst>
          </p:cNvPr>
          <p:cNvSpPr>
            <a:spLocks noGrp="1"/>
          </p:cNvSpPr>
          <p:nvPr>
            <p:ph type="body" sz="quarter" idx="19" hasCustomPrompt="1"/>
          </p:nvPr>
        </p:nvSpPr>
        <p:spPr>
          <a:xfrm>
            <a:off x="531814" y="2005762"/>
            <a:ext cx="5225764" cy="4083888"/>
          </a:xfrm>
          <a:prstGeom prst="rect">
            <a:avLst/>
          </a:prstGeom>
        </p:spPr>
        <p:txBody>
          <a:bodyPr/>
          <a:lstStyle>
            <a:lvl1pPr marL="0" indent="0">
              <a:buNone/>
              <a:defRPr sz="2400">
                <a:solidFill>
                  <a:schemeClr val="bg1"/>
                </a:solidFill>
              </a:defRPr>
            </a:lvl1pPr>
            <a:lvl2pPr marL="457200" indent="0">
              <a:buNone/>
              <a:defRPr sz="2400">
                <a:solidFill>
                  <a:schemeClr val="bg1"/>
                </a:solidFill>
              </a:defRPr>
            </a:lvl2pPr>
            <a:lvl3pPr marL="914400" indent="0">
              <a:buNone/>
              <a:defRPr sz="2400">
                <a:solidFill>
                  <a:schemeClr val="bg1"/>
                </a:solidFill>
              </a:defRPr>
            </a:lvl3pPr>
            <a:lvl4pPr marL="1371600" indent="0">
              <a:buNone/>
              <a:defRPr sz="2400">
                <a:solidFill>
                  <a:schemeClr val="bg1"/>
                </a:solidFill>
              </a:defRPr>
            </a:lvl4pPr>
            <a:lvl5pPr marL="1828800" indent="0">
              <a:buNone/>
              <a:defRPr sz="2400">
                <a:solidFill>
                  <a:schemeClr val="bg1"/>
                </a:solidFill>
              </a:defRPr>
            </a:lvl5pPr>
          </a:lstStyle>
          <a:p>
            <a:pPr lvl="0"/>
            <a:r>
              <a:rPr lang="en-US" dirty="0"/>
              <a:t>Text here</a:t>
            </a:r>
          </a:p>
        </p:txBody>
      </p:sp>
      <p:sp>
        <p:nvSpPr>
          <p:cNvPr id="20" name="Chart Placeholder 2" title="Chart">
            <a:extLst>
              <a:ext uri="{FF2B5EF4-FFF2-40B4-BE49-F238E27FC236}">
                <a16:creationId xmlns:a16="http://schemas.microsoft.com/office/drawing/2014/main" id="{0EF0FD2A-B62A-4931-846D-2602DED26606}"/>
              </a:ext>
            </a:extLst>
          </p:cNvPr>
          <p:cNvSpPr>
            <a:spLocks noGrp="1"/>
          </p:cNvSpPr>
          <p:nvPr>
            <p:ph type="chart" sz="quarter" idx="10"/>
          </p:nvPr>
        </p:nvSpPr>
        <p:spPr>
          <a:xfrm>
            <a:off x="5796114" y="2005762"/>
            <a:ext cx="5719397" cy="4084470"/>
          </a:xfrm>
          <a:prstGeom prst="rect">
            <a:avLst/>
          </a:prstGeom>
        </p:spPr>
        <p:txBody>
          <a:bodyPr vert="horz" lIns="91420" tIns="45710" rIns="91420" bIns="45710">
            <a:noAutofit/>
          </a:bodyPr>
          <a:lstStyle>
            <a:lvl1pPr marL="0" indent="0" algn="ctr">
              <a:buNone/>
              <a:defRPr sz="2000" b="0" i="0">
                <a:solidFill>
                  <a:schemeClr val="bg1"/>
                </a:solidFill>
                <a:latin typeface="+mn-lt"/>
                <a:cs typeface="CiscoSans ExtraLight"/>
              </a:defRPr>
            </a:lvl1pPr>
          </a:lstStyle>
          <a:p>
            <a:pPr lvl="0"/>
            <a:r>
              <a:rPr lang="en-US" noProof="0"/>
              <a:t>Click icon to add chart</a:t>
            </a:r>
            <a:endParaRPr lang="en-US" noProof="0" dirty="0"/>
          </a:p>
        </p:txBody>
      </p:sp>
    </p:spTree>
    <p:extLst>
      <p:ext uri="{BB962C8B-B14F-4D97-AF65-F5344CB8AC3E}">
        <p14:creationId xmlns:p14="http://schemas.microsoft.com/office/powerpoint/2010/main" val="2200477079"/>
      </p:ext>
    </p:extLst>
  </p:cSld>
  <p:clrMapOvr>
    <a:masterClrMapping/>
  </p:clrMapOvr>
  <p:extLst>
    <p:ext uri="{DCECCB84-F9BA-43D5-87BE-67443E8EF086}">
      <p15:sldGuideLst xmlns:p15="http://schemas.microsoft.com/office/powerpoint/2012/main">
        <p15:guide id="1" orient="horz" pos="142">
          <p15:clr>
            <a:srgbClr val="FBAE40"/>
          </p15:clr>
        </p15:guide>
        <p15:guide id="2" pos="3840">
          <p15:clr>
            <a:srgbClr val="FBAE40"/>
          </p15:clr>
        </p15:guide>
        <p15:guide id="3" pos="778">
          <p15:clr>
            <a:srgbClr val="FBAE40"/>
          </p15:clr>
        </p15:guide>
      </p15:sldGuideLst>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10" name="Round Single Corner Rectangle 7">
            <a:extLst>
              <a:ext uri="{FF2B5EF4-FFF2-40B4-BE49-F238E27FC236}">
                <a16:creationId xmlns:a16="http://schemas.microsoft.com/office/drawing/2014/main" id="{7F7C2494-76D2-D847-9B03-DD0CC8C5BCAE}"/>
              </a:ext>
            </a:extLst>
          </p:cNvPr>
          <p:cNvSpPr/>
          <p:nvPr userDrawn="1"/>
        </p:nvSpPr>
        <p:spPr>
          <a:xfrm>
            <a:off x="-14068" y="-69188"/>
            <a:ext cx="9200774" cy="6996375"/>
          </a:xfrm>
          <a:custGeom>
            <a:avLst/>
            <a:gdLst>
              <a:gd name="connsiteX0" fmla="*/ 0 w 3604591"/>
              <a:gd name="connsiteY0" fmla="*/ 0 h 6858000"/>
              <a:gd name="connsiteX1" fmla="*/ 3003814 w 3604591"/>
              <a:gd name="connsiteY1" fmla="*/ 0 h 6858000"/>
              <a:gd name="connsiteX2" fmla="*/ 3604591 w 3604591"/>
              <a:gd name="connsiteY2" fmla="*/ 600777 h 6858000"/>
              <a:gd name="connsiteX3" fmla="*/ 3604591 w 3604591"/>
              <a:gd name="connsiteY3" fmla="*/ 6858000 h 6858000"/>
              <a:gd name="connsiteX4" fmla="*/ 0 w 3604591"/>
              <a:gd name="connsiteY4" fmla="*/ 6858000 h 6858000"/>
              <a:gd name="connsiteX5" fmla="*/ 0 w 3604591"/>
              <a:gd name="connsiteY5" fmla="*/ 0 h 6858000"/>
              <a:gd name="connsiteX0" fmla="*/ 0 w 8365435"/>
              <a:gd name="connsiteY0" fmla="*/ 0 h 6858000"/>
              <a:gd name="connsiteX1" fmla="*/ 3003814 w 8365435"/>
              <a:gd name="connsiteY1" fmla="*/ 0 h 6858000"/>
              <a:gd name="connsiteX2" fmla="*/ 3604591 w 8365435"/>
              <a:gd name="connsiteY2" fmla="*/ 600777 h 6858000"/>
              <a:gd name="connsiteX3" fmla="*/ 8365435 w 8365435"/>
              <a:gd name="connsiteY3" fmla="*/ 6848061 h 6858000"/>
              <a:gd name="connsiteX4" fmla="*/ 0 w 8365435"/>
              <a:gd name="connsiteY4" fmla="*/ 6858000 h 6858000"/>
              <a:gd name="connsiteX5" fmla="*/ 0 w 8365435"/>
              <a:gd name="connsiteY5" fmla="*/ 0 h 6858000"/>
              <a:gd name="connsiteX0" fmla="*/ 0 w 8365435"/>
              <a:gd name="connsiteY0" fmla="*/ 0 h 6858000"/>
              <a:gd name="connsiteX1" fmla="*/ 3003814 w 8365435"/>
              <a:gd name="connsiteY1" fmla="*/ 0 h 6858000"/>
              <a:gd name="connsiteX2" fmla="*/ 3594652 w 8365435"/>
              <a:gd name="connsiteY2" fmla="*/ 610716 h 6858000"/>
              <a:gd name="connsiteX3" fmla="*/ 8365435 w 8365435"/>
              <a:gd name="connsiteY3" fmla="*/ 6848061 h 6858000"/>
              <a:gd name="connsiteX4" fmla="*/ 0 w 8365435"/>
              <a:gd name="connsiteY4" fmla="*/ 6858000 h 6858000"/>
              <a:gd name="connsiteX5" fmla="*/ 0 w 8365435"/>
              <a:gd name="connsiteY5" fmla="*/ 0 h 6858000"/>
              <a:gd name="connsiteX0" fmla="*/ 0 w 8365435"/>
              <a:gd name="connsiteY0" fmla="*/ 9939 h 6867939"/>
              <a:gd name="connsiteX1" fmla="*/ 2566493 w 8365435"/>
              <a:gd name="connsiteY1" fmla="*/ 0 h 6867939"/>
              <a:gd name="connsiteX2" fmla="*/ 3594652 w 8365435"/>
              <a:gd name="connsiteY2" fmla="*/ 620655 h 6867939"/>
              <a:gd name="connsiteX3" fmla="*/ 8365435 w 8365435"/>
              <a:gd name="connsiteY3" fmla="*/ 6858000 h 6867939"/>
              <a:gd name="connsiteX4" fmla="*/ 0 w 8365435"/>
              <a:gd name="connsiteY4" fmla="*/ 6867939 h 6867939"/>
              <a:gd name="connsiteX5" fmla="*/ 0 w 8365435"/>
              <a:gd name="connsiteY5" fmla="*/ 9939 h 6867939"/>
              <a:gd name="connsiteX0" fmla="*/ 0 w 8365435"/>
              <a:gd name="connsiteY0" fmla="*/ 10740 h 6868740"/>
              <a:gd name="connsiteX1" fmla="*/ 2566493 w 8365435"/>
              <a:gd name="connsiteY1" fmla="*/ 801 h 6868740"/>
              <a:gd name="connsiteX2" fmla="*/ 3594652 w 8365435"/>
              <a:gd name="connsiteY2" fmla="*/ 621456 h 6868740"/>
              <a:gd name="connsiteX3" fmla="*/ 8365435 w 8365435"/>
              <a:gd name="connsiteY3" fmla="*/ 6858801 h 6868740"/>
              <a:gd name="connsiteX4" fmla="*/ 0 w 8365435"/>
              <a:gd name="connsiteY4" fmla="*/ 6868740 h 6868740"/>
              <a:gd name="connsiteX5" fmla="*/ 0 w 8365435"/>
              <a:gd name="connsiteY5" fmla="*/ 10740 h 6868740"/>
              <a:gd name="connsiteX0" fmla="*/ 0 w 8365435"/>
              <a:gd name="connsiteY0" fmla="*/ 19841 h 6877841"/>
              <a:gd name="connsiteX1" fmla="*/ 2566493 w 8365435"/>
              <a:gd name="connsiteY1" fmla="*/ 9902 h 6877841"/>
              <a:gd name="connsiteX2" fmla="*/ 3594652 w 8365435"/>
              <a:gd name="connsiteY2" fmla="*/ 630557 h 6877841"/>
              <a:gd name="connsiteX3" fmla="*/ 8365435 w 8365435"/>
              <a:gd name="connsiteY3" fmla="*/ 6867902 h 6877841"/>
              <a:gd name="connsiteX4" fmla="*/ 0 w 8365435"/>
              <a:gd name="connsiteY4" fmla="*/ 6877841 h 6877841"/>
              <a:gd name="connsiteX5" fmla="*/ 0 w 8365435"/>
              <a:gd name="connsiteY5" fmla="*/ 19841 h 6877841"/>
              <a:gd name="connsiteX0" fmla="*/ 0 w 8365435"/>
              <a:gd name="connsiteY0" fmla="*/ 9939 h 6867939"/>
              <a:gd name="connsiteX1" fmla="*/ 2566493 w 8365435"/>
              <a:gd name="connsiteY1" fmla="*/ 0 h 6867939"/>
              <a:gd name="connsiteX2" fmla="*/ 3733800 w 8365435"/>
              <a:gd name="connsiteY2" fmla="*/ 809499 h 6867939"/>
              <a:gd name="connsiteX3" fmla="*/ 8365435 w 8365435"/>
              <a:gd name="connsiteY3" fmla="*/ 6858000 h 6867939"/>
              <a:gd name="connsiteX4" fmla="*/ 0 w 8365435"/>
              <a:gd name="connsiteY4" fmla="*/ 6867939 h 6867939"/>
              <a:gd name="connsiteX5" fmla="*/ 0 w 8365435"/>
              <a:gd name="connsiteY5" fmla="*/ 9939 h 6867939"/>
              <a:gd name="connsiteX0" fmla="*/ 0 w 8365435"/>
              <a:gd name="connsiteY0" fmla="*/ 19878 h 6877878"/>
              <a:gd name="connsiteX1" fmla="*/ 2337893 w 8365435"/>
              <a:gd name="connsiteY1" fmla="*/ 0 h 6877878"/>
              <a:gd name="connsiteX2" fmla="*/ 3733800 w 8365435"/>
              <a:gd name="connsiteY2" fmla="*/ 819438 h 6877878"/>
              <a:gd name="connsiteX3" fmla="*/ 8365435 w 8365435"/>
              <a:gd name="connsiteY3" fmla="*/ 6867939 h 6877878"/>
              <a:gd name="connsiteX4" fmla="*/ 0 w 8365435"/>
              <a:gd name="connsiteY4" fmla="*/ 6877878 h 6877878"/>
              <a:gd name="connsiteX5" fmla="*/ 0 w 8365435"/>
              <a:gd name="connsiteY5" fmla="*/ 19878 h 6877878"/>
              <a:gd name="connsiteX0" fmla="*/ 0 w 8365435"/>
              <a:gd name="connsiteY0" fmla="*/ 19878 h 6877878"/>
              <a:gd name="connsiteX1" fmla="*/ 2337893 w 8365435"/>
              <a:gd name="connsiteY1" fmla="*/ 0 h 6877878"/>
              <a:gd name="connsiteX2" fmla="*/ 3733800 w 8365435"/>
              <a:gd name="connsiteY2" fmla="*/ 819438 h 6877878"/>
              <a:gd name="connsiteX3" fmla="*/ 8365435 w 8365435"/>
              <a:gd name="connsiteY3" fmla="*/ 6867939 h 6877878"/>
              <a:gd name="connsiteX4" fmla="*/ 0 w 8365435"/>
              <a:gd name="connsiteY4" fmla="*/ 6877878 h 6877878"/>
              <a:gd name="connsiteX5" fmla="*/ 0 w 8365435"/>
              <a:gd name="connsiteY5" fmla="*/ 19878 h 6877878"/>
              <a:gd name="connsiteX0" fmla="*/ 0 w 8365435"/>
              <a:gd name="connsiteY0" fmla="*/ 20705 h 6878705"/>
              <a:gd name="connsiteX1" fmla="*/ 2337893 w 8365435"/>
              <a:gd name="connsiteY1" fmla="*/ 827 h 6878705"/>
              <a:gd name="connsiteX2" fmla="*/ 3733800 w 8365435"/>
              <a:gd name="connsiteY2" fmla="*/ 820265 h 6878705"/>
              <a:gd name="connsiteX3" fmla="*/ 8365435 w 8365435"/>
              <a:gd name="connsiteY3" fmla="*/ 6868766 h 6878705"/>
              <a:gd name="connsiteX4" fmla="*/ 0 w 8365435"/>
              <a:gd name="connsiteY4" fmla="*/ 6878705 h 6878705"/>
              <a:gd name="connsiteX5" fmla="*/ 0 w 8365435"/>
              <a:gd name="connsiteY5" fmla="*/ 20705 h 6878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365435" h="6878705">
                <a:moveTo>
                  <a:pt x="0" y="20705"/>
                </a:moveTo>
                <a:lnTo>
                  <a:pt x="2337893" y="827"/>
                </a:lnTo>
                <a:cubicBezTo>
                  <a:pt x="2957928" y="827"/>
                  <a:pt x="3008243" y="-58188"/>
                  <a:pt x="3733800" y="820265"/>
                </a:cubicBezTo>
                <a:lnTo>
                  <a:pt x="8365435" y="6868766"/>
                </a:lnTo>
                <a:lnTo>
                  <a:pt x="0" y="6878705"/>
                </a:lnTo>
                <a:lnTo>
                  <a:pt x="0" y="20705"/>
                </a:lnTo>
                <a:close/>
              </a:path>
            </a:pathLst>
          </a:custGeom>
          <a:solidFill>
            <a:srgbClr val="0F13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a:extLst>
              <a:ext uri="{FF2B5EF4-FFF2-40B4-BE49-F238E27FC236}">
                <a16:creationId xmlns:a16="http://schemas.microsoft.com/office/drawing/2014/main" id="{BE70CE6E-948B-4D4B-879C-C79673AA46CB}"/>
              </a:ext>
            </a:extLst>
          </p:cNvPr>
          <p:cNvSpPr>
            <a:spLocks noGrp="1"/>
          </p:cNvSpPr>
          <p:nvPr>
            <p:ph type="sldNum" sz="quarter" idx="12"/>
          </p:nvPr>
        </p:nvSpPr>
        <p:spPr/>
        <p:txBody>
          <a:bodyPr/>
          <a:lstStyle/>
          <a:p>
            <a:fld id="{F32B1D3B-AE3D-1E40-A0D2-3E32FC67085E}" type="slidenum">
              <a:rPr lang="en-US" smtClean="0"/>
              <a:t>‹#›</a:t>
            </a:fld>
            <a:endParaRPr lang="en-US"/>
          </a:p>
        </p:txBody>
      </p:sp>
      <p:sp>
        <p:nvSpPr>
          <p:cNvPr id="8" name="Title Placeholder 1">
            <a:extLst>
              <a:ext uri="{FF2B5EF4-FFF2-40B4-BE49-F238E27FC236}">
                <a16:creationId xmlns:a16="http://schemas.microsoft.com/office/drawing/2014/main" id="{1C906FEA-9F13-7C4B-994F-08C0001F67C7}"/>
              </a:ext>
            </a:extLst>
          </p:cNvPr>
          <p:cNvSpPr>
            <a:spLocks noGrp="1"/>
          </p:cNvSpPr>
          <p:nvPr>
            <p:ph type="title"/>
          </p:nvPr>
        </p:nvSpPr>
        <p:spPr>
          <a:xfrm>
            <a:off x="417442" y="546100"/>
            <a:ext cx="3831001" cy="1353038"/>
          </a:xfrm>
          <a:prstGeom prst="rect">
            <a:avLst/>
          </a:prstGeom>
        </p:spPr>
        <p:txBody>
          <a:bodyPr vert="horz" lIns="91440" tIns="45720" rIns="91440" bIns="45720" rtlCol="0" anchor="b">
            <a:normAutofit/>
          </a:bodyPr>
          <a:lstStyle>
            <a:lvl1pPr>
              <a:defRPr>
                <a:solidFill>
                  <a:schemeClr val="bg1"/>
                </a:solidFill>
              </a:defRPr>
            </a:lvl1pPr>
          </a:lstStyle>
          <a:p>
            <a:r>
              <a:rPr lang="en-US" dirty="0"/>
              <a:t>Click to edit Master title style</a:t>
            </a:r>
          </a:p>
        </p:txBody>
      </p:sp>
      <p:sp>
        <p:nvSpPr>
          <p:cNvPr id="7" name="Picture Placeholder 2">
            <a:extLst>
              <a:ext uri="{FF2B5EF4-FFF2-40B4-BE49-F238E27FC236}">
                <a16:creationId xmlns:a16="http://schemas.microsoft.com/office/drawing/2014/main" id="{5F4C4763-362D-0543-A62E-ABF01D3C154E}"/>
              </a:ext>
            </a:extLst>
          </p:cNvPr>
          <p:cNvSpPr>
            <a:spLocks noGrp="1"/>
          </p:cNvSpPr>
          <p:nvPr>
            <p:ph type="pic" idx="13"/>
          </p:nvPr>
        </p:nvSpPr>
        <p:spPr>
          <a:xfrm>
            <a:off x="5355203" y="546100"/>
            <a:ext cx="6419356" cy="5285073"/>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pic>
        <p:nvPicPr>
          <p:cNvPr id="15" name="Picture 14" descr="A black and white logo&#10;&#10;Description automatically generated with medium confidence">
            <a:extLst>
              <a:ext uri="{FF2B5EF4-FFF2-40B4-BE49-F238E27FC236}">
                <a16:creationId xmlns:a16="http://schemas.microsoft.com/office/drawing/2014/main" id="{148C32F4-7B24-0449-9880-805F931001A0}"/>
              </a:ext>
            </a:extLst>
          </p:cNvPr>
          <p:cNvPicPr>
            <a:picLocks noChangeAspect="1"/>
          </p:cNvPicPr>
          <p:nvPr userDrawn="1"/>
        </p:nvPicPr>
        <p:blipFill rotWithShape="1">
          <a:blip r:embed="rId2"/>
          <a:srcRect l="56953" t="6872" b="37083"/>
          <a:stretch/>
        </p:blipFill>
        <p:spPr>
          <a:xfrm>
            <a:off x="310789" y="6442075"/>
            <a:ext cx="875487" cy="276225"/>
          </a:xfrm>
          <a:prstGeom prst="rect">
            <a:avLst/>
          </a:prstGeom>
        </p:spPr>
      </p:pic>
      <p:sp>
        <p:nvSpPr>
          <p:cNvPr id="16" name="Rectangle 15">
            <a:extLst>
              <a:ext uri="{FF2B5EF4-FFF2-40B4-BE49-F238E27FC236}">
                <a16:creationId xmlns:a16="http://schemas.microsoft.com/office/drawing/2014/main" id="{F39042F6-9CD8-FA4B-BA24-B137A6CCED3F}"/>
              </a:ext>
            </a:extLst>
          </p:cNvPr>
          <p:cNvSpPr/>
          <p:nvPr userDrawn="1"/>
        </p:nvSpPr>
        <p:spPr>
          <a:xfrm>
            <a:off x="0" y="6236275"/>
            <a:ext cx="12192000" cy="75625"/>
          </a:xfrm>
          <a:prstGeom prst="rect">
            <a:avLst/>
          </a:prstGeom>
          <a:solidFill>
            <a:srgbClr val="835C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Text Placeholder 2">
            <a:extLst>
              <a:ext uri="{FF2B5EF4-FFF2-40B4-BE49-F238E27FC236}">
                <a16:creationId xmlns:a16="http://schemas.microsoft.com/office/drawing/2014/main" id="{F4EAB22A-E9F1-274A-A265-3A48FD2F3D35}"/>
              </a:ext>
            </a:extLst>
          </p:cNvPr>
          <p:cNvSpPr>
            <a:spLocks noGrp="1"/>
          </p:cNvSpPr>
          <p:nvPr>
            <p:ph idx="14"/>
          </p:nvPr>
        </p:nvSpPr>
        <p:spPr>
          <a:xfrm>
            <a:off x="417442" y="2599704"/>
            <a:ext cx="4694204" cy="3231469"/>
          </a:xfrm>
          <a:prstGeom prst="rect">
            <a:avLst/>
          </a:prstGeom>
        </p:spPr>
        <p:txBody>
          <a:bodyPr vert="horz" lIns="91440" tIns="45720" rIns="91440" bIns="45720" rtlCol="0">
            <a:normAutofit/>
          </a:bodyPr>
          <a:lstStyle>
            <a:lvl1pPr>
              <a:defRPr sz="2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Text Placeholder 2">
            <a:extLst>
              <a:ext uri="{FF2B5EF4-FFF2-40B4-BE49-F238E27FC236}">
                <a16:creationId xmlns:a16="http://schemas.microsoft.com/office/drawing/2014/main" id="{6BD9C51C-A4C6-7448-B920-6534FF33C2BA}"/>
              </a:ext>
            </a:extLst>
          </p:cNvPr>
          <p:cNvSpPr>
            <a:spLocks noGrp="1"/>
          </p:cNvSpPr>
          <p:nvPr>
            <p:ph type="body" idx="15"/>
          </p:nvPr>
        </p:nvSpPr>
        <p:spPr>
          <a:xfrm>
            <a:off x="417442" y="2072515"/>
            <a:ext cx="4694204" cy="527188"/>
          </a:xfrm>
        </p:spPr>
        <p:txBody>
          <a:bodyPr anchor="b"/>
          <a:lstStyle>
            <a:lvl1pPr marL="0" indent="0">
              <a:buNone/>
              <a:defRPr sz="2400" b="1">
                <a:solidFill>
                  <a:srgbClr val="835C2F"/>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Tree>
    <p:extLst>
      <p:ext uri="{BB962C8B-B14F-4D97-AF65-F5344CB8AC3E}">
        <p14:creationId xmlns:p14="http://schemas.microsoft.com/office/powerpoint/2010/main" val="355993947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userDrawn="1">
  <p:cSld name="6_Title and Content">
    <p:spTree>
      <p:nvGrpSpPr>
        <p:cNvPr id="1" name=""/>
        <p:cNvGrpSpPr/>
        <p:nvPr/>
      </p:nvGrpSpPr>
      <p:grpSpPr>
        <a:xfrm>
          <a:off x="0" y="0"/>
          <a:ext cx="0" cy="0"/>
          <a:chOff x="0" y="0"/>
          <a:chExt cx="0" cy="0"/>
        </a:xfrm>
      </p:grpSpPr>
      <p:sp>
        <p:nvSpPr>
          <p:cNvPr id="7" name="Picture Placeholder 2">
            <a:extLst>
              <a:ext uri="{FF2B5EF4-FFF2-40B4-BE49-F238E27FC236}">
                <a16:creationId xmlns:a16="http://schemas.microsoft.com/office/drawing/2014/main" id="{5F4C4763-362D-0543-A62E-ABF01D3C154E}"/>
              </a:ext>
            </a:extLst>
          </p:cNvPr>
          <p:cNvSpPr>
            <a:spLocks noGrp="1"/>
          </p:cNvSpPr>
          <p:nvPr>
            <p:ph type="pic" idx="13"/>
          </p:nvPr>
        </p:nvSpPr>
        <p:spPr>
          <a:xfrm>
            <a:off x="2623279" y="0"/>
            <a:ext cx="9568721" cy="6858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6" name="Slide Number Placeholder 5">
            <a:extLst>
              <a:ext uri="{FF2B5EF4-FFF2-40B4-BE49-F238E27FC236}">
                <a16:creationId xmlns:a16="http://schemas.microsoft.com/office/drawing/2014/main" id="{BE70CE6E-948B-4D4B-879C-C79673AA46CB}"/>
              </a:ext>
            </a:extLst>
          </p:cNvPr>
          <p:cNvSpPr>
            <a:spLocks noGrp="1"/>
          </p:cNvSpPr>
          <p:nvPr>
            <p:ph type="sldNum" sz="quarter" idx="12"/>
          </p:nvPr>
        </p:nvSpPr>
        <p:spPr/>
        <p:txBody>
          <a:bodyPr/>
          <a:lstStyle>
            <a:lvl1pPr>
              <a:defRPr>
                <a:solidFill>
                  <a:schemeClr val="bg1"/>
                </a:solidFill>
              </a:defRPr>
            </a:lvl1pPr>
          </a:lstStyle>
          <a:p>
            <a:fld id="{F32B1D3B-AE3D-1E40-A0D2-3E32FC67085E}" type="slidenum">
              <a:rPr lang="en-US" smtClean="0"/>
              <a:pPr/>
              <a:t>‹#›</a:t>
            </a:fld>
            <a:endParaRPr lang="en-US" dirty="0"/>
          </a:p>
        </p:txBody>
      </p:sp>
      <p:sp>
        <p:nvSpPr>
          <p:cNvPr id="8" name="Title Placeholder 1">
            <a:extLst>
              <a:ext uri="{FF2B5EF4-FFF2-40B4-BE49-F238E27FC236}">
                <a16:creationId xmlns:a16="http://schemas.microsoft.com/office/drawing/2014/main" id="{1C906FEA-9F13-7C4B-994F-08C0001F67C7}"/>
              </a:ext>
            </a:extLst>
          </p:cNvPr>
          <p:cNvSpPr>
            <a:spLocks noGrp="1"/>
          </p:cNvSpPr>
          <p:nvPr>
            <p:ph type="title"/>
          </p:nvPr>
        </p:nvSpPr>
        <p:spPr>
          <a:xfrm>
            <a:off x="417442" y="546100"/>
            <a:ext cx="3831001" cy="1353038"/>
          </a:xfrm>
          <a:prstGeom prst="rect">
            <a:avLst/>
          </a:prstGeom>
        </p:spPr>
        <p:txBody>
          <a:bodyPr vert="horz" lIns="91440" tIns="45720" rIns="91440" bIns="45720" rtlCol="0" anchor="b">
            <a:normAutofit/>
          </a:bodyPr>
          <a:lstStyle>
            <a:lvl1pPr>
              <a:defRPr>
                <a:solidFill>
                  <a:schemeClr val="bg1"/>
                </a:solidFill>
              </a:defRPr>
            </a:lvl1pPr>
          </a:lstStyle>
          <a:p>
            <a:r>
              <a:rPr lang="en-US" dirty="0"/>
              <a:t>Click to edit Master title style</a:t>
            </a:r>
          </a:p>
        </p:txBody>
      </p:sp>
      <p:sp>
        <p:nvSpPr>
          <p:cNvPr id="17" name="Text Placeholder 2">
            <a:extLst>
              <a:ext uri="{FF2B5EF4-FFF2-40B4-BE49-F238E27FC236}">
                <a16:creationId xmlns:a16="http://schemas.microsoft.com/office/drawing/2014/main" id="{F4EAB22A-E9F1-274A-A265-3A48FD2F3D35}"/>
              </a:ext>
            </a:extLst>
          </p:cNvPr>
          <p:cNvSpPr>
            <a:spLocks noGrp="1"/>
          </p:cNvSpPr>
          <p:nvPr>
            <p:ph idx="14"/>
          </p:nvPr>
        </p:nvSpPr>
        <p:spPr>
          <a:xfrm>
            <a:off x="417442" y="2599704"/>
            <a:ext cx="4694204" cy="3427684"/>
          </a:xfrm>
          <a:prstGeom prst="rect">
            <a:avLst/>
          </a:prstGeom>
        </p:spPr>
        <p:txBody>
          <a:bodyPr vert="horz" lIns="91440" tIns="45720" rIns="91440" bIns="45720" rtlCol="0">
            <a:normAutofit/>
          </a:bodyPr>
          <a:lstStyle>
            <a:lvl1pPr>
              <a:defRPr sz="2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Text Placeholder 2">
            <a:extLst>
              <a:ext uri="{FF2B5EF4-FFF2-40B4-BE49-F238E27FC236}">
                <a16:creationId xmlns:a16="http://schemas.microsoft.com/office/drawing/2014/main" id="{6BD9C51C-A4C6-7448-B920-6534FF33C2BA}"/>
              </a:ext>
            </a:extLst>
          </p:cNvPr>
          <p:cNvSpPr>
            <a:spLocks noGrp="1"/>
          </p:cNvSpPr>
          <p:nvPr>
            <p:ph type="body" idx="15"/>
          </p:nvPr>
        </p:nvSpPr>
        <p:spPr>
          <a:xfrm>
            <a:off x="417442" y="2072515"/>
            <a:ext cx="4694204" cy="527188"/>
          </a:xfrm>
        </p:spPr>
        <p:txBody>
          <a:bodyPr anchor="b"/>
          <a:lstStyle>
            <a:lvl1pPr marL="0" indent="0">
              <a:buNone/>
              <a:defRPr sz="2400" b="1">
                <a:solidFill>
                  <a:srgbClr val="835C2F"/>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Tree>
    <p:extLst>
      <p:ext uri="{BB962C8B-B14F-4D97-AF65-F5344CB8AC3E}">
        <p14:creationId xmlns:p14="http://schemas.microsoft.com/office/powerpoint/2010/main" val="39436439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userDrawn="1">
  <p:cSld name="Layout 04">
    <p:spTree>
      <p:nvGrpSpPr>
        <p:cNvPr id="1" name=""/>
        <p:cNvGrpSpPr/>
        <p:nvPr/>
      </p:nvGrpSpPr>
      <p:grpSpPr>
        <a:xfrm>
          <a:off x="0" y="0"/>
          <a:ext cx="0" cy="0"/>
          <a:chOff x="0" y="0"/>
          <a:chExt cx="0" cy="0"/>
        </a:xfrm>
      </p:grpSpPr>
      <p:sp>
        <p:nvSpPr>
          <p:cNvPr id="2" name="Picture Placeholder 4"/>
          <p:cNvSpPr>
            <a:spLocks noGrp="1"/>
          </p:cNvSpPr>
          <p:nvPr>
            <p:ph type="pic" sz="quarter" idx="10"/>
          </p:nvPr>
        </p:nvSpPr>
        <p:spPr>
          <a:xfrm>
            <a:off x="8354439" y="0"/>
            <a:ext cx="3837561" cy="6858000"/>
          </a:xfrm>
          <a:prstGeom prst="rect">
            <a:avLst/>
          </a:prstGeom>
          <a:solidFill>
            <a:schemeClr val="bg1">
              <a:lumMod val="95000"/>
            </a:schemeClr>
          </a:solidFill>
        </p:spPr>
        <p:txBody>
          <a:bodyPr>
            <a:normAutofit/>
          </a:bodyPr>
          <a:lstStyle>
            <a:lvl1pPr>
              <a:defRPr sz="2000"/>
            </a:lvl1pPr>
          </a:lstStyle>
          <a:p>
            <a:endParaRPr lang="en-US"/>
          </a:p>
        </p:txBody>
      </p:sp>
    </p:spTree>
    <p:extLst>
      <p:ext uri="{BB962C8B-B14F-4D97-AF65-F5344CB8AC3E}">
        <p14:creationId xmlns:p14="http://schemas.microsoft.com/office/powerpoint/2010/main" val="204674845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10" name="Round Single Corner Rectangle 7">
            <a:extLst>
              <a:ext uri="{FF2B5EF4-FFF2-40B4-BE49-F238E27FC236}">
                <a16:creationId xmlns:a16="http://schemas.microsoft.com/office/drawing/2014/main" id="{7F7C2494-76D2-D847-9B03-DD0CC8C5BCAE}"/>
              </a:ext>
            </a:extLst>
          </p:cNvPr>
          <p:cNvSpPr/>
          <p:nvPr userDrawn="1"/>
        </p:nvSpPr>
        <p:spPr>
          <a:xfrm>
            <a:off x="-14068" y="-69188"/>
            <a:ext cx="9200774" cy="6996375"/>
          </a:xfrm>
          <a:custGeom>
            <a:avLst/>
            <a:gdLst>
              <a:gd name="connsiteX0" fmla="*/ 0 w 3604591"/>
              <a:gd name="connsiteY0" fmla="*/ 0 h 6858000"/>
              <a:gd name="connsiteX1" fmla="*/ 3003814 w 3604591"/>
              <a:gd name="connsiteY1" fmla="*/ 0 h 6858000"/>
              <a:gd name="connsiteX2" fmla="*/ 3604591 w 3604591"/>
              <a:gd name="connsiteY2" fmla="*/ 600777 h 6858000"/>
              <a:gd name="connsiteX3" fmla="*/ 3604591 w 3604591"/>
              <a:gd name="connsiteY3" fmla="*/ 6858000 h 6858000"/>
              <a:gd name="connsiteX4" fmla="*/ 0 w 3604591"/>
              <a:gd name="connsiteY4" fmla="*/ 6858000 h 6858000"/>
              <a:gd name="connsiteX5" fmla="*/ 0 w 3604591"/>
              <a:gd name="connsiteY5" fmla="*/ 0 h 6858000"/>
              <a:gd name="connsiteX0" fmla="*/ 0 w 8365435"/>
              <a:gd name="connsiteY0" fmla="*/ 0 h 6858000"/>
              <a:gd name="connsiteX1" fmla="*/ 3003814 w 8365435"/>
              <a:gd name="connsiteY1" fmla="*/ 0 h 6858000"/>
              <a:gd name="connsiteX2" fmla="*/ 3604591 w 8365435"/>
              <a:gd name="connsiteY2" fmla="*/ 600777 h 6858000"/>
              <a:gd name="connsiteX3" fmla="*/ 8365435 w 8365435"/>
              <a:gd name="connsiteY3" fmla="*/ 6848061 h 6858000"/>
              <a:gd name="connsiteX4" fmla="*/ 0 w 8365435"/>
              <a:gd name="connsiteY4" fmla="*/ 6858000 h 6858000"/>
              <a:gd name="connsiteX5" fmla="*/ 0 w 8365435"/>
              <a:gd name="connsiteY5" fmla="*/ 0 h 6858000"/>
              <a:gd name="connsiteX0" fmla="*/ 0 w 8365435"/>
              <a:gd name="connsiteY0" fmla="*/ 0 h 6858000"/>
              <a:gd name="connsiteX1" fmla="*/ 3003814 w 8365435"/>
              <a:gd name="connsiteY1" fmla="*/ 0 h 6858000"/>
              <a:gd name="connsiteX2" fmla="*/ 3594652 w 8365435"/>
              <a:gd name="connsiteY2" fmla="*/ 610716 h 6858000"/>
              <a:gd name="connsiteX3" fmla="*/ 8365435 w 8365435"/>
              <a:gd name="connsiteY3" fmla="*/ 6848061 h 6858000"/>
              <a:gd name="connsiteX4" fmla="*/ 0 w 8365435"/>
              <a:gd name="connsiteY4" fmla="*/ 6858000 h 6858000"/>
              <a:gd name="connsiteX5" fmla="*/ 0 w 8365435"/>
              <a:gd name="connsiteY5" fmla="*/ 0 h 6858000"/>
              <a:gd name="connsiteX0" fmla="*/ 0 w 8365435"/>
              <a:gd name="connsiteY0" fmla="*/ 9939 h 6867939"/>
              <a:gd name="connsiteX1" fmla="*/ 2566493 w 8365435"/>
              <a:gd name="connsiteY1" fmla="*/ 0 h 6867939"/>
              <a:gd name="connsiteX2" fmla="*/ 3594652 w 8365435"/>
              <a:gd name="connsiteY2" fmla="*/ 620655 h 6867939"/>
              <a:gd name="connsiteX3" fmla="*/ 8365435 w 8365435"/>
              <a:gd name="connsiteY3" fmla="*/ 6858000 h 6867939"/>
              <a:gd name="connsiteX4" fmla="*/ 0 w 8365435"/>
              <a:gd name="connsiteY4" fmla="*/ 6867939 h 6867939"/>
              <a:gd name="connsiteX5" fmla="*/ 0 w 8365435"/>
              <a:gd name="connsiteY5" fmla="*/ 9939 h 6867939"/>
              <a:gd name="connsiteX0" fmla="*/ 0 w 8365435"/>
              <a:gd name="connsiteY0" fmla="*/ 10740 h 6868740"/>
              <a:gd name="connsiteX1" fmla="*/ 2566493 w 8365435"/>
              <a:gd name="connsiteY1" fmla="*/ 801 h 6868740"/>
              <a:gd name="connsiteX2" fmla="*/ 3594652 w 8365435"/>
              <a:gd name="connsiteY2" fmla="*/ 621456 h 6868740"/>
              <a:gd name="connsiteX3" fmla="*/ 8365435 w 8365435"/>
              <a:gd name="connsiteY3" fmla="*/ 6858801 h 6868740"/>
              <a:gd name="connsiteX4" fmla="*/ 0 w 8365435"/>
              <a:gd name="connsiteY4" fmla="*/ 6868740 h 6868740"/>
              <a:gd name="connsiteX5" fmla="*/ 0 w 8365435"/>
              <a:gd name="connsiteY5" fmla="*/ 10740 h 6868740"/>
              <a:gd name="connsiteX0" fmla="*/ 0 w 8365435"/>
              <a:gd name="connsiteY0" fmla="*/ 19841 h 6877841"/>
              <a:gd name="connsiteX1" fmla="*/ 2566493 w 8365435"/>
              <a:gd name="connsiteY1" fmla="*/ 9902 h 6877841"/>
              <a:gd name="connsiteX2" fmla="*/ 3594652 w 8365435"/>
              <a:gd name="connsiteY2" fmla="*/ 630557 h 6877841"/>
              <a:gd name="connsiteX3" fmla="*/ 8365435 w 8365435"/>
              <a:gd name="connsiteY3" fmla="*/ 6867902 h 6877841"/>
              <a:gd name="connsiteX4" fmla="*/ 0 w 8365435"/>
              <a:gd name="connsiteY4" fmla="*/ 6877841 h 6877841"/>
              <a:gd name="connsiteX5" fmla="*/ 0 w 8365435"/>
              <a:gd name="connsiteY5" fmla="*/ 19841 h 6877841"/>
              <a:gd name="connsiteX0" fmla="*/ 0 w 8365435"/>
              <a:gd name="connsiteY0" fmla="*/ 9939 h 6867939"/>
              <a:gd name="connsiteX1" fmla="*/ 2566493 w 8365435"/>
              <a:gd name="connsiteY1" fmla="*/ 0 h 6867939"/>
              <a:gd name="connsiteX2" fmla="*/ 3733800 w 8365435"/>
              <a:gd name="connsiteY2" fmla="*/ 809499 h 6867939"/>
              <a:gd name="connsiteX3" fmla="*/ 8365435 w 8365435"/>
              <a:gd name="connsiteY3" fmla="*/ 6858000 h 6867939"/>
              <a:gd name="connsiteX4" fmla="*/ 0 w 8365435"/>
              <a:gd name="connsiteY4" fmla="*/ 6867939 h 6867939"/>
              <a:gd name="connsiteX5" fmla="*/ 0 w 8365435"/>
              <a:gd name="connsiteY5" fmla="*/ 9939 h 6867939"/>
              <a:gd name="connsiteX0" fmla="*/ 0 w 8365435"/>
              <a:gd name="connsiteY0" fmla="*/ 19878 h 6877878"/>
              <a:gd name="connsiteX1" fmla="*/ 2337893 w 8365435"/>
              <a:gd name="connsiteY1" fmla="*/ 0 h 6877878"/>
              <a:gd name="connsiteX2" fmla="*/ 3733800 w 8365435"/>
              <a:gd name="connsiteY2" fmla="*/ 819438 h 6877878"/>
              <a:gd name="connsiteX3" fmla="*/ 8365435 w 8365435"/>
              <a:gd name="connsiteY3" fmla="*/ 6867939 h 6877878"/>
              <a:gd name="connsiteX4" fmla="*/ 0 w 8365435"/>
              <a:gd name="connsiteY4" fmla="*/ 6877878 h 6877878"/>
              <a:gd name="connsiteX5" fmla="*/ 0 w 8365435"/>
              <a:gd name="connsiteY5" fmla="*/ 19878 h 6877878"/>
              <a:gd name="connsiteX0" fmla="*/ 0 w 8365435"/>
              <a:gd name="connsiteY0" fmla="*/ 19878 h 6877878"/>
              <a:gd name="connsiteX1" fmla="*/ 2337893 w 8365435"/>
              <a:gd name="connsiteY1" fmla="*/ 0 h 6877878"/>
              <a:gd name="connsiteX2" fmla="*/ 3733800 w 8365435"/>
              <a:gd name="connsiteY2" fmla="*/ 819438 h 6877878"/>
              <a:gd name="connsiteX3" fmla="*/ 8365435 w 8365435"/>
              <a:gd name="connsiteY3" fmla="*/ 6867939 h 6877878"/>
              <a:gd name="connsiteX4" fmla="*/ 0 w 8365435"/>
              <a:gd name="connsiteY4" fmla="*/ 6877878 h 6877878"/>
              <a:gd name="connsiteX5" fmla="*/ 0 w 8365435"/>
              <a:gd name="connsiteY5" fmla="*/ 19878 h 6877878"/>
              <a:gd name="connsiteX0" fmla="*/ 0 w 8365435"/>
              <a:gd name="connsiteY0" fmla="*/ 20705 h 6878705"/>
              <a:gd name="connsiteX1" fmla="*/ 2337893 w 8365435"/>
              <a:gd name="connsiteY1" fmla="*/ 827 h 6878705"/>
              <a:gd name="connsiteX2" fmla="*/ 3733800 w 8365435"/>
              <a:gd name="connsiteY2" fmla="*/ 820265 h 6878705"/>
              <a:gd name="connsiteX3" fmla="*/ 8365435 w 8365435"/>
              <a:gd name="connsiteY3" fmla="*/ 6868766 h 6878705"/>
              <a:gd name="connsiteX4" fmla="*/ 0 w 8365435"/>
              <a:gd name="connsiteY4" fmla="*/ 6878705 h 6878705"/>
              <a:gd name="connsiteX5" fmla="*/ 0 w 8365435"/>
              <a:gd name="connsiteY5" fmla="*/ 20705 h 6878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365435" h="6878705">
                <a:moveTo>
                  <a:pt x="0" y="20705"/>
                </a:moveTo>
                <a:lnTo>
                  <a:pt x="2337893" y="827"/>
                </a:lnTo>
                <a:cubicBezTo>
                  <a:pt x="2957928" y="827"/>
                  <a:pt x="3008243" y="-58188"/>
                  <a:pt x="3733800" y="820265"/>
                </a:cubicBezTo>
                <a:lnTo>
                  <a:pt x="8365435" y="6868766"/>
                </a:lnTo>
                <a:lnTo>
                  <a:pt x="0" y="6878705"/>
                </a:lnTo>
                <a:lnTo>
                  <a:pt x="0" y="20705"/>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90B2BF88-67D0-C344-8B6E-DEF67918BA23}"/>
              </a:ext>
            </a:extLst>
          </p:cNvPr>
          <p:cNvSpPr/>
          <p:nvPr userDrawn="1"/>
        </p:nvSpPr>
        <p:spPr>
          <a:xfrm>
            <a:off x="0" y="6311900"/>
            <a:ext cx="2200759" cy="6152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a:extLst>
              <a:ext uri="{FF2B5EF4-FFF2-40B4-BE49-F238E27FC236}">
                <a16:creationId xmlns:a16="http://schemas.microsoft.com/office/drawing/2014/main" id="{BE70CE6E-948B-4D4B-879C-C79673AA46CB}"/>
              </a:ext>
            </a:extLst>
          </p:cNvPr>
          <p:cNvSpPr>
            <a:spLocks noGrp="1"/>
          </p:cNvSpPr>
          <p:nvPr>
            <p:ph type="sldNum" sz="quarter" idx="12"/>
          </p:nvPr>
        </p:nvSpPr>
        <p:spPr/>
        <p:txBody>
          <a:bodyPr/>
          <a:lstStyle/>
          <a:p>
            <a:fld id="{F32B1D3B-AE3D-1E40-A0D2-3E32FC67085E}" type="slidenum">
              <a:rPr lang="en-US" smtClean="0"/>
              <a:t>‹#›</a:t>
            </a:fld>
            <a:endParaRPr lang="en-US"/>
          </a:p>
        </p:txBody>
      </p:sp>
      <p:sp>
        <p:nvSpPr>
          <p:cNvPr id="8" name="Title Placeholder 1">
            <a:extLst>
              <a:ext uri="{FF2B5EF4-FFF2-40B4-BE49-F238E27FC236}">
                <a16:creationId xmlns:a16="http://schemas.microsoft.com/office/drawing/2014/main" id="{1C906FEA-9F13-7C4B-994F-08C0001F67C7}"/>
              </a:ext>
            </a:extLst>
          </p:cNvPr>
          <p:cNvSpPr>
            <a:spLocks noGrp="1"/>
          </p:cNvSpPr>
          <p:nvPr>
            <p:ph type="title"/>
          </p:nvPr>
        </p:nvSpPr>
        <p:spPr>
          <a:xfrm>
            <a:off x="417442" y="546100"/>
            <a:ext cx="3831001" cy="1353038"/>
          </a:xfrm>
          <a:prstGeom prst="rect">
            <a:avLst/>
          </a:prstGeom>
        </p:spPr>
        <p:txBody>
          <a:bodyPr vert="horz" lIns="91440" tIns="45720" rIns="91440" bIns="45720" rtlCol="0" anchor="b">
            <a:normAutofit/>
          </a:bodyPr>
          <a:lstStyle>
            <a:lvl1pPr>
              <a:defRPr>
                <a:solidFill>
                  <a:schemeClr val="tx2"/>
                </a:solidFill>
              </a:defRPr>
            </a:lvl1pPr>
          </a:lstStyle>
          <a:p>
            <a:r>
              <a:rPr lang="en-US" dirty="0"/>
              <a:t>Click to edit Master title style</a:t>
            </a:r>
          </a:p>
        </p:txBody>
      </p:sp>
      <p:sp>
        <p:nvSpPr>
          <p:cNvPr id="7" name="Picture Placeholder 2">
            <a:extLst>
              <a:ext uri="{FF2B5EF4-FFF2-40B4-BE49-F238E27FC236}">
                <a16:creationId xmlns:a16="http://schemas.microsoft.com/office/drawing/2014/main" id="{5F4C4763-362D-0543-A62E-ABF01D3C154E}"/>
              </a:ext>
            </a:extLst>
          </p:cNvPr>
          <p:cNvSpPr>
            <a:spLocks noGrp="1"/>
          </p:cNvSpPr>
          <p:nvPr>
            <p:ph type="pic" idx="13"/>
          </p:nvPr>
        </p:nvSpPr>
        <p:spPr>
          <a:xfrm>
            <a:off x="5355203" y="546100"/>
            <a:ext cx="6419356" cy="5285073"/>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pic>
        <p:nvPicPr>
          <p:cNvPr id="15" name="Picture 14" descr="A black and white logo&#10;&#10;Description automatically generated with medium confidence">
            <a:extLst>
              <a:ext uri="{FF2B5EF4-FFF2-40B4-BE49-F238E27FC236}">
                <a16:creationId xmlns:a16="http://schemas.microsoft.com/office/drawing/2014/main" id="{148C32F4-7B24-0449-9880-805F931001A0}"/>
              </a:ext>
            </a:extLst>
          </p:cNvPr>
          <p:cNvPicPr>
            <a:picLocks noChangeAspect="1"/>
          </p:cNvPicPr>
          <p:nvPr userDrawn="1"/>
        </p:nvPicPr>
        <p:blipFill rotWithShape="1">
          <a:blip r:embed="rId2"/>
          <a:srcRect l="56953" t="6872" b="37083"/>
          <a:stretch/>
        </p:blipFill>
        <p:spPr>
          <a:xfrm>
            <a:off x="310789" y="6442075"/>
            <a:ext cx="875487" cy="276225"/>
          </a:xfrm>
          <a:prstGeom prst="rect">
            <a:avLst/>
          </a:prstGeom>
        </p:spPr>
      </p:pic>
      <p:sp>
        <p:nvSpPr>
          <p:cNvPr id="16" name="Rectangle 15">
            <a:extLst>
              <a:ext uri="{FF2B5EF4-FFF2-40B4-BE49-F238E27FC236}">
                <a16:creationId xmlns:a16="http://schemas.microsoft.com/office/drawing/2014/main" id="{F39042F6-9CD8-FA4B-BA24-B137A6CCED3F}"/>
              </a:ext>
            </a:extLst>
          </p:cNvPr>
          <p:cNvSpPr/>
          <p:nvPr userDrawn="1"/>
        </p:nvSpPr>
        <p:spPr>
          <a:xfrm>
            <a:off x="0" y="6236275"/>
            <a:ext cx="12192000" cy="75625"/>
          </a:xfrm>
          <a:prstGeom prst="rect">
            <a:avLst/>
          </a:prstGeom>
          <a:solidFill>
            <a:srgbClr val="835C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Text Placeholder 2">
            <a:extLst>
              <a:ext uri="{FF2B5EF4-FFF2-40B4-BE49-F238E27FC236}">
                <a16:creationId xmlns:a16="http://schemas.microsoft.com/office/drawing/2014/main" id="{F4EAB22A-E9F1-274A-A265-3A48FD2F3D35}"/>
              </a:ext>
            </a:extLst>
          </p:cNvPr>
          <p:cNvSpPr>
            <a:spLocks noGrp="1"/>
          </p:cNvSpPr>
          <p:nvPr>
            <p:ph idx="14"/>
          </p:nvPr>
        </p:nvSpPr>
        <p:spPr>
          <a:xfrm>
            <a:off x="417442" y="2599704"/>
            <a:ext cx="4694204" cy="3231469"/>
          </a:xfrm>
          <a:prstGeom prst="rect">
            <a:avLst/>
          </a:prstGeom>
        </p:spPr>
        <p:txBody>
          <a:bodyPr vert="horz" lIns="91440" tIns="45720" rIns="91440" bIns="45720" rtlCol="0">
            <a:normAutofit/>
          </a:bodyPr>
          <a:lstStyle>
            <a:lvl1pPr>
              <a:defRPr sz="200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Text Placeholder 2">
            <a:extLst>
              <a:ext uri="{FF2B5EF4-FFF2-40B4-BE49-F238E27FC236}">
                <a16:creationId xmlns:a16="http://schemas.microsoft.com/office/drawing/2014/main" id="{6BD9C51C-A4C6-7448-B920-6534FF33C2BA}"/>
              </a:ext>
            </a:extLst>
          </p:cNvPr>
          <p:cNvSpPr>
            <a:spLocks noGrp="1"/>
          </p:cNvSpPr>
          <p:nvPr>
            <p:ph type="body" idx="15"/>
          </p:nvPr>
        </p:nvSpPr>
        <p:spPr>
          <a:xfrm>
            <a:off x="417442" y="2072515"/>
            <a:ext cx="4694204" cy="527188"/>
          </a:xfrm>
        </p:spPr>
        <p:txBody>
          <a:bodyPr anchor="b"/>
          <a:lstStyle>
            <a:lvl1pPr marL="0" indent="0">
              <a:buNone/>
              <a:defRPr sz="2400" b="1">
                <a:solidFill>
                  <a:srgbClr val="835C2F"/>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pic>
        <p:nvPicPr>
          <p:cNvPr id="11" name="Picture 10">
            <a:extLst>
              <a:ext uri="{FF2B5EF4-FFF2-40B4-BE49-F238E27FC236}">
                <a16:creationId xmlns:a16="http://schemas.microsoft.com/office/drawing/2014/main" id="{72A7C44A-519B-E44E-8B24-0CDF02BBC4D5}"/>
              </a:ext>
            </a:extLst>
          </p:cNvPr>
          <p:cNvPicPr>
            <a:picLocks noChangeAspect="1"/>
          </p:cNvPicPr>
          <p:nvPr userDrawn="1"/>
        </p:nvPicPr>
        <p:blipFill rotWithShape="1">
          <a:blip r:embed="rId3"/>
          <a:srcRect l="57792" b="38579"/>
          <a:stretch/>
        </p:blipFill>
        <p:spPr>
          <a:xfrm>
            <a:off x="343015" y="6376742"/>
            <a:ext cx="826567" cy="328417"/>
          </a:xfrm>
          <a:prstGeom prst="rect">
            <a:avLst/>
          </a:prstGeom>
        </p:spPr>
      </p:pic>
    </p:spTree>
    <p:extLst>
      <p:ext uri="{BB962C8B-B14F-4D97-AF65-F5344CB8AC3E}">
        <p14:creationId xmlns:p14="http://schemas.microsoft.com/office/powerpoint/2010/main" val="1182317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sp>
        <p:nvSpPr>
          <p:cNvPr id="7" name="Picture Placeholder 2">
            <a:extLst>
              <a:ext uri="{FF2B5EF4-FFF2-40B4-BE49-F238E27FC236}">
                <a16:creationId xmlns:a16="http://schemas.microsoft.com/office/drawing/2014/main" id="{5F4C4763-362D-0543-A62E-ABF01D3C154E}"/>
              </a:ext>
            </a:extLst>
          </p:cNvPr>
          <p:cNvSpPr>
            <a:spLocks noGrp="1"/>
          </p:cNvSpPr>
          <p:nvPr>
            <p:ph type="pic" idx="13"/>
          </p:nvPr>
        </p:nvSpPr>
        <p:spPr>
          <a:xfrm>
            <a:off x="2623279" y="0"/>
            <a:ext cx="9568721" cy="6858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6" name="Slide Number Placeholder 5">
            <a:extLst>
              <a:ext uri="{FF2B5EF4-FFF2-40B4-BE49-F238E27FC236}">
                <a16:creationId xmlns:a16="http://schemas.microsoft.com/office/drawing/2014/main" id="{BE70CE6E-948B-4D4B-879C-C79673AA46CB}"/>
              </a:ext>
            </a:extLst>
          </p:cNvPr>
          <p:cNvSpPr>
            <a:spLocks noGrp="1"/>
          </p:cNvSpPr>
          <p:nvPr>
            <p:ph type="sldNum" sz="quarter" idx="12"/>
          </p:nvPr>
        </p:nvSpPr>
        <p:spPr/>
        <p:txBody>
          <a:bodyPr/>
          <a:lstStyle>
            <a:lvl1pPr>
              <a:defRPr>
                <a:solidFill>
                  <a:schemeClr val="bg1"/>
                </a:solidFill>
              </a:defRPr>
            </a:lvl1pPr>
          </a:lstStyle>
          <a:p>
            <a:fld id="{F32B1D3B-AE3D-1E40-A0D2-3E32FC67085E}" type="slidenum">
              <a:rPr lang="en-US" smtClean="0"/>
              <a:pPr/>
              <a:t>‹#›</a:t>
            </a:fld>
            <a:endParaRPr lang="en-US" dirty="0"/>
          </a:p>
        </p:txBody>
      </p:sp>
      <p:sp>
        <p:nvSpPr>
          <p:cNvPr id="8" name="Title Placeholder 1">
            <a:extLst>
              <a:ext uri="{FF2B5EF4-FFF2-40B4-BE49-F238E27FC236}">
                <a16:creationId xmlns:a16="http://schemas.microsoft.com/office/drawing/2014/main" id="{1C906FEA-9F13-7C4B-994F-08C0001F67C7}"/>
              </a:ext>
            </a:extLst>
          </p:cNvPr>
          <p:cNvSpPr>
            <a:spLocks noGrp="1"/>
          </p:cNvSpPr>
          <p:nvPr>
            <p:ph type="title"/>
          </p:nvPr>
        </p:nvSpPr>
        <p:spPr>
          <a:xfrm>
            <a:off x="417442" y="546100"/>
            <a:ext cx="3831001" cy="1353038"/>
          </a:xfrm>
          <a:prstGeom prst="rect">
            <a:avLst/>
          </a:prstGeom>
        </p:spPr>
        <p:txBody>
          <a:bodyPr vert="horz" lIns="91440" tIns="45720" rIns="91440" bIns="45720" rtlCol="0" anchor="b">
            <a:normAutofit/>
          </a:bodyPr>
          <a:lstStyle>
            <a:lvl1pPr>
              <a:defRPr>
                <a:solidFill>
                  <a:schemeClr val="tx2"/>
                </a:solidFill>
              </a:defRPr>
            </a:lvl1pPr>
          </a:lstStyle>
          <a:p>
            <a:r>
              <a:rPr lang="en-US" dirty="0"/>
              <a:t>Click to edit Master title style</a:t>
            </a:r>
          </a:p>
        </p:txBody>
      </p:sp>
      <p:sp>
        <p:nvSpPr>
          <p:cNvPr id="17" name="Text Placeholder 2">
            <a:extLst>
              <a:ext uri="{FF2B5EF4-FFF2-40B4-BE49-F238E27FC236}">
                <a16:creationId xmlns:a16="http://schemas.microsoft.com/office/drawing/2014/main" id="{F4EAB22A-E9F1-274A-A265-3A48FD2F3D35}"/>
              </a:ext>
            </a:extLst>
          </p:cNvPr>
          <p:cNvSpPr>
            <a:spLocks noGrp="1"/>
          </p:cNvSpPr>
          <p:nvPr>
            <p:ph idx="14"/>
          </p:nvPr>
        </p:nvSpPr>
        <p:spPr>
          <a:xfrm>
            <a:off x="417442" y="2599704"/>
            <a:ext cx="4694204" cy="3427684"/>
          </a:xfrm>
          <a:prstGeom prst="rect">
            <a:avLst/>
          </a:prstGeom>
        </p:spPr>
        <p:txBody>
          <a:bodyPr vert="horz" lIns="91440" tIns="45720" rIns="91440" bIns="45720" rtlCol="0">
            <a:normAutofit/>
          </a:bodyPr>
          <a:lstStyle>
            <a:lvl1pPr>
              <a:defRPr sz="200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Text Placeholder 2">
            <a:extLst>
              <a:ext uri="{FF2B5EF4-FFF2-40B4-BE49-F238E27FC236}">
                <a16:creationId xmlns:a16="http://schemas.microsoft.com/office/drawing/2014/main" id="{6BD9C51C-A4C6-7448-B920-6534FF33C2BA}"/>
              </a:ext>
            </a:extLst>
          </p:cNvPr>
          <p:cNvSpPr>
            <a:spLocks noGrp="1"/>
          </p:cNvSpPr>
          <p:nvPr>
            <p:ph type="body" idx="15"/>
          </p:nvPr>
        </p:nvSpPr>
        <p:spPr>
          <a:xfrm>
            <a:off x="417442" y="2072515"/>
            <a:ext cx="4694204" cy="527188"/>
          </a:xfrm>
        </p:spPr>
        <p:txBody>
          <a:bodyPr anchor="b"/>
          <a:lstStyle>
            <a:lvl1pPr marL="0" indent="0">
              <a:buNone/>
              <a:defRPr sz="2400" b="1">
                <a:solidFill>
                  <a:srgbClr val="835C2F"/>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Tree>
    <p:extLst>
      <p:ext uri="{BB962C8B-B14F-4D97-AF65-F5344CB8AC3E}">
        <p14:creationId xmlns:p14="http://schemas.microsoft.com/office/powerpoint/2010/main" val="417612000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BE70CE6E-948B-4D4B-879C-C79673AA46CB}"/>
              </a:ext>
            </a:extLst>
          </p:cNvPr>
          <p:cNvSpPr>
            <a:spLocks noGrp="1"/>
          </p:cNvSpPr>
          <p:nvPr>
            <p:ph type="sldNum" sz="quarter" idx="12"/>
          </p:nvPr>
        </p:nvSpPr>
        <p:spPr/>
        <p:txBody>
          <a:bodyPr/>
          <a:lstStyle/>
          <a:p>
            <a:fld id="{F32B1D3B-AE3D-1E40-A0D2-3E32FC67085E}" type="slidenum">
              <a:rPr lang="en-US" smtClean="0"/>
              <a:t>‹#›</a:t>
            </a:fld>
            <a:endParaRPr lang="en-US"/>
          </a:p>
        </p:txBody>
      </p:sp>
      <p:sp>
        <p:nvSpPr>
          <p:cNvPr id="8" name="Title Placeholder 1">
            <a:extLst>
              <a:ext uri="{FF2B5EF4-FFF2-40B4-BE49-F238E27FC236}">
                <a16:creationId xmlns:a16="http://schemas.microsoft.com/office/drawing/2014/main" id="{1C906FEA-9F13-7C4B-994F-08C0001F67C7}"/>
              </a:ext>
            </a:extLst>
          </p:cNvPr>
          <p:cNvSpPr>
            <a:spLocks noGrp="1"/>
          </p:cNvSpPr>
          <p:nvPr>
            <p:ph type="title"/>
          </p:nvPr>
        </p:nvSpPr>
        <p:spPr>
          <a:xfrm>
            <a:off x="417442" y="546100"/>
            <a:ext cx="11330610" cy="666474"/>
          </a:xfrm>
          <a:prstGeom prst="rect">
            <a:avLst/>
          </a:prstGeom>
        </p:spPr>
        <p:txBody>
          <a:bodyPr vert="horz" lIns="91440" tIns="45720" rIns="91440" bIns="45720" rtlCol="0" anchor="t">
            <a:normAutofit/>
          </a:bodyPr>
          <a:lstStyle/>
          <a:p>
            <a:r>
              <a:rPr lang="en-US" dirty="0"/>
              <a:t>Click to edit Master title style</a:t>
            </a:r>
          </a:p>
        </p:txBody>
      </p:sp>
      <p:sp>
        <p:nvSpPr>
          <p:cNvPr id="10" name="Text Placeholder 2">
            <a:extLst>
              <a:ext uri="{FF2B5EF4-FFF2-40B4-BE49-F238E27FC236}">
                <a16:creationId xmlns:a16="http://schemas.microsoft.com/office/drawing/2014/main" id="{4F5B557E-CFDF-1348-A028-FDC218F5AEEC}"/>
              </a:ext>
            </a:extLst>
          </p:cNvPr>
          <p:cNvSpPr>
            <a:spLocks noGrp="1"/>
          </p:cNvSpPr>
          <p:nvPr>
            <p:ph idx="1"/>
          </p:nvPr>
        </p:nvSpPr>
        <p:spPr>
          <a:xfrm>
            <a:off x="417442" y="1918666"/>
            <a:ext cx="11330610" cy="4258297"/>
          </a:xfrm>
          <a:prstGeom prst="rect">
            <a:avLst/>
          </a:prstGeom>
        </p:spPr>
        <p:txBody>
          <a:bodyPr vert="horz" lIns="91440" tIns="45720" rIns="91440" bIns="45720" rtlCol="0">
            <a:normAutofit/>
          </a:bodyPr>
          <a:lstStyle>
            <a:lvl1pPr>
              <a:defRPr sz="200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2">
            <a:extLst>
              <a:ext uri="{FF2B5EF4-FFF2-40B4-BE49-F238E27FC236}">
                <a16:creationId xmlns:a16="http://schemas.microsoft.com/office/drawing/2014/main" id="{5666BC98-2671-3542-A696-63902F8FB973}"/>
              </a:ext>
            </a:extLst>
          </p:cNvPr>
          <p:cNvSpPr>
            <a:spLocks noGrp="1"/>
          </p:cNvSpPr>
          <p:nvPr>
            <p:ph type="body" idx="13"/>
          </p:nvPr>
        </p:nvSpPr>
        <p:spPr>
          <a:xfrm>
            <a:off x="417442" y="1391478"/>
            <a:ext cx="11323984" cy="527188"/>
          </a:xfrm>
        </p:spPr>
        <p:txBody>
          <a:bodyPr anchor="b"/>
          <a:lstStyle>
            <a:lvl1pPr marL="0" indent="0">
              <a:buNone/>
              <a:defRPr sz="2400" b="1">
                <a:solidFill>
                  <a:srgbClr val="835C2F"/>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Tree>
    <p:extLst>
      <p:ext uri="{BB962C8B-B14F-4D97-AF65-F5344CB8AC3E}">
        <p14:creationId xmlns:p14="http://schemas.microsoft.com/office/powerpoint/2010/main" val="378855156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BE70CE6E-948B-4D4B-879C-C79673AA46CB}"/>
              </a:ext>
            </a:extLst>
          </p:cNvPr>
          <p:cNvSpPr>
            <a:spLocks noGrp="1"/>
          </p:cNvSpPr>
          <p:nvPr>
            <p:ph type="sldNum" sz="quarter" idx="12"/>
          </p:nvPr>
        </p:nvSpPr>
        <p:spPr/>
        <p:txBody>
          <a:bodyPr/>
          <a:lstStyle/>
          <a:p>
            <a:fld id="{F32B1D3B-AE3D-1E40-A0D2-3E32FC67085E}" type="slidenum">
              <a:rPr lang="en-US" smtClean="0"/>
              <a:t>‹#›</a:t>
            </a:fld>
            <a:endParaRPr lang="en-US"/>
          </a:p>
        </p:txBody>
      </p:sp>
      <p:sp>
        <p:nvSpPr>
          <p:cNvPr id="8" name="Title Placeholder 1">
            <a:extLst>
              <a:ext uri="{FF2B5EF4-FFF2-40B4-BE49-F238E27FC236}">
                <a16:creationId xmlns:a16="http://schemas.microsoft.com/office/drawing/2014/main" id="{1C906FEA-9F13-7C4B-994F-08C0001F67C7}"/>
              </a:ext>
            </a:extLst>
          </p:cNvPr>
          <p:cNvSpPr>
            <a:spLocks noGrp="1"/>
          </p:cNvSpPr>
          <p:nvPr>
            <p:ph type="title"/>
          </p:nvPr>
        </p:nvSpPr>
        <p:spPr>
          <a:xfrm>
            <a:off x="417442" y="546100"/>
            <a:ext cx="5678558" cy="666474"/>
          </a:xfrm>
          <a:prstGeom prst="rect">
            <a:avLst/>
          </a:prstGeom>
        </p:spPr>
        <p:txBody>
          <a:bodyPr vert="horz" lIns="91440" tIns="45720" rIns="91440" bIns="45720" rtlCol="0" anchor="t">
            <a:normAutofit/>
          </a:bodyPr>
          <a:lstStyle/>
          <a:p>
            <a:r>
              <a:rPr lang="en-US" dirty="0"/>
              <a:t>Click to edit Master title style</a:t>
            </a:r>
          </a:p>
        </p:txBody>
      </p:sp>
      <p:sp>
        <p:nvSpPr>
          <p:cNvPr id="9" name="Text Placeholder 2">
            <a:extLst>
              <a:ext uri="{FF2B5EF4-FFF2-40B4-BE49-F238E27FC236}">
                <a16:creationId xmlns:a16="http://schemas.microsoft.com/office/drawing/2014/main" id="{43AB7109-E841-A94E-AFCE-5367E1A54DBD}"/>
              </a:ext>
            </a:extLst>
          </p:cNvPr>
          <p:cNvSpPr>
            <a:spLocks noGrp="1"/>
          </p:cNvSpPr>
          <p:nvPr>
            <p:ph idx="1"/>
          </p:nvPr>
        </p:nvSpPr>
        <p:spPr>
          <a:xfrm>
            <a:off x="417442" y="1918666"/>
            <a:ext cx="5678558" cy="4258297"/>
          </a:xfrm>
          <a:prstGeom prst="rect">
            <a:avLst/>
          </a:prstGeom>
        </p:spPr>
        <p:txBody>
          <a:bodyPr vert="horz" lIns="91440" tIns="45720" rIns="91440" bIns="45720" rtlCol="0">
            <a:normAutofit/>
          </a:bodyPr>
          <a:lstStyle>
            <a:lvl1pPr>
              <a:defRPr sz="200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Picture Placeholder 2">
            <a:extLst>
              <a:ext uri="{FF2B5EF4-FFF2-40B4-BE49-F238E27FC236}">
                <a16:creationId xmlns:a16="http://schemas.microsoft.com/office/drawing/2014/main" id="{5F4C4763-362D-0543-A62E-ABF01D3C154E}"/>
              </a:ext>
            </a:extLst>
          </p:cNvPr>
          <p:cNvSpPr>
            <a:spLocks noGrp="1"/>
          </p:cNvSpPr>
          <p:nvPr>
            <p:ph type="pic" idx="13"/>
          </p:nvPr>
        </p:nvSpPr>
        <p:spPr>
          <a:xfrm>
            <a:off x="6304546" y="0"/>
            <a:ext cx="5887453" cy="685799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10" name="Text Placeholder 2">
            <a:extLst>
              <a:ext uri="{FF2B5EF4-FFF2-40B4-BE49-F238E27FC236}">
                <a16:creationId xmlns:a16="http://schemas.microsoft.com/office/drawing/2014/main" id="{C8BD7E01-8C2E-D34C-B304-B740984AE143}"/>
              </a:ext>
            </a:extLst>
          </p:cNvPr>
          <p:cNvSpPr>
            <a:spLocks noGrp="1"/>
          </p:cNvSpPr>
          <p:nvPr>
            <p:ph type="body" idx="14"/>
          </p:nvPr>
        </p:nvSpPr>
        <p:spPr>
          <a:xfrm>
            <a:off x="417442" y="1391478"/>
            <a:ext cx="5678558" cy="527188"/>
          </a:xfrm>
        </p:spPr>
        <p:txBody>
          <a:bodyPr anchor="b"/>
          <a:lstStyle>
            <a:lvl1pPr marL="0" indent="0">
              <a:buNone/>
              <a:defRPr sz="2400" b="1">
                <a:solidFill>
                  <a:srgbClr val="835C2F"/>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Tree>
    <p:extLst>
      <p:ext uri="{BB962C8B-B14F-4D97-AF65-F5344CB8AC3E}">
        <p14:creationId xmlns:p14="http://schemas.microsoft.com/office/powerpoint/2010/main" val="62364306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7E3FDB82-2211-1F48-BC6E-CD7C4C1E2710}"/>
              </a:ext>
            </a:extLst>
          </p:cNvPr>
          <p:cNvSpPr>
            <a:spLocks noGrp="1"/>
          </p:cNvSpPr>
          <p:nvPr>
            <p:ph type="pic" idx="1"/>
          </p:nvPr>
        </p:nvSpPr>
        <p:spPr>
          <a:xfrm>
            <a:off x="5183188" y="0"/>
            <a:ext cx="7008812" cy="685799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7" name="Slide Number Placeholder 6">
            <a:extLst>
              <a:ext uri="{FF2B5EF4-FFF2-40B4-BE49-F238E27FC236}">
                <a16:creationId xmlns:a16="http://schemas.microsoft.com/office/drawing/2014/main" id="{1F88D2D4-0AEF-4D4C-8B0A-876B5F8DF860}"/>
              </a:ext>
            </a:extLst>
          </p:cNvPr>
          <p:cNvSpPr>
            <a:spLocks noGrp="1"/>
          </p:cNvSpPr>
          <p:nvPr>
            <p:ph type="sldNum" sz="quarter" idx="12"/>
          </p:nvPr>
        </p:nvSpPr>
        <p:spPr/>
        <p:txBody>
          <a:bodyPr/>
          <a:lstStyle/>
          <a:p>
            <a:fld id="{F32B1D3B-AE3D-1E40-A0D2-3E32FC67085E}" type="slidenum">
              <a:rPr lang="en-US" smtClean="0"/>
              <a:t>‹#›</a:t>
            </a:fld>
            <a:endParaRPr lang="en-US"/>
          </a:p>
        </p:txBody>
      </p:sp>
      <p:sp>
        <p:nvSpPr>
          <p:cNvPr id="8" name="Title 1">
            <a:extLst>
              <a:ext uri="{FF2B5EF4-FFF2-40B4-BE49-F238E27FC236}">
                <a16:creationId xmlns:a16="http://schemas.microsoft.com/office/drawing/2014/main" id="{7B76B0D0-65D6-4F48-A347-3174D31DDB66}"/>
              </a:ext>
            </a:extLst>
          </p:cNvPr>
          <p:cNvSpPr>
            <a:spLocks noGrp="1"/>
          </p:cNvSpPr>
          <p:nvPr>
            <p:ph type="title"/>
          </p:nvPr>
        </p:nvSpPr>
        <p:spPr>
          <a:xfrm>
            <a:off x="417442" y="457200"/>
            <a:ext cx="4354583" cy="1600200"/>
          </a:xfrm>
        </p:spPr>
        <p:txBody>
          <a:bodyPr anchor="b"/>
          <a:lstStyle>
            <a:lvl1pPr>
              <a:defRPr sz="3200"/>
            </a:lvl1pPr>
          </a:lstStyle>
          <a:p>
            <a:r>
              <a:rPr lang="en-US" dirty="0"/>
              <a:t>Click to edit Master title style</a:t>
            </a:r>
          </a:p>
        </p:txBody>
      </p:sp>
      <p:sp>
        <p:nvSpPr>
          <p:cNvPr id="10" name="Content Placeholder 2">
            <a:extLst>
              <a:ext uri="{FF2B5EF4-FFF2-40B4-BE49-F238E27FC236}">
                <a16:creationId xmlns:a16="http://schemas.microsoft.com/office/drawing/2014/main" id="{C2FFFF34-03A6-0342-A70F-5644058311A8}"/>
              </a:ext>
            </a:extLst>
          </p:cNvPr>
          <p:cNvSpPr>
            <a:spLocks noGrp="1"/>
          </p:cNvSpPr>
          <p:nvPr>
            <p:ph sz="half" idx="13"/>
          </p:nvPr>
        </p:nvSpPr>
        <p:spPr>
          <a:xfrm>
            <a:off x="417442" y="2194560"/>
            <a:ext cx="4354583" cy="3967089"/>
          </a:xfrm>
        </p:spPr>
        <p:txBody>
          <a:bodyPr/>
          <a:lstStyle>
            <a:lvl1pPr>
              <a:defRPr sz="200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70429606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BE70CE6E-948B-4D4B-879C-C79673AA46CB}"/>
              </a:ext>
            </a:extLst>
          </p:cNvPr>
          <p:cNvSpPr>
            <a:spLocks noGrp="1"/>
          </p:cNvSpPr>
          <p:nvPr>
            <p:ph type="sldNum" sz="quarter" idx="12"/>
          </p:nvPr>
        </p:nvSpPr>
        <p:spPr/>
        <p:txBody>
          <a:bodyPr/>
          <a:lstStyle/>
          <a:p>
            <a:fld id="{F32B1D3B-AE3D-1E40-A0D2-3E32FC67085E}" type="slidenum">
              <a:rPr lang="en-US" smtClean="0"/>
              <a:t>‹#›</a:t>
            </a:fld>
            <a:endParaRPr lang="en-US"/>
          </a:p>
        </p:txBody>
      </p:sp>
      <p:sp>
        <p:nvSpPr>
          <p:cNvPr id="8" name="Title Placeholder 1">
            <a:extLst>
              <a:ext uri="{FF2B5EF4-FFF2-40B4-BE49-F238E27FC236}">
                <a16:creationId xmlns:a16="http://schemas.microsoft.com/office/drawing/2014/main" id="{1C906FEA-9F13-7C4B-994F-08C0001F67C7}"/>
              </a:ext>
            </a:extLst>
          </p:cNvPr>
          <p:cNvSpPr>
            <a:spLocks noGrp="1"/>
          </p:cNvSpPr>
          <p:nvPr>
            <p:ph type="title"/>
          </p:nvPr>
        </p:nvSpPr>
        <p:spPr>
          <a:xfrm>
            <a:off x="417442" y="546100"/>
            <a:ext cx="5678558" cy="666474"/>
          </a:xfrm>
          <a:prstGeom prst="rect">
            <a:avLst/>
          </a:prstGeom>
        </p:spPr>
        <p:txBody>
          <a:bodyPr vert="horz" lIns="91440" tIns="45720" rIns="91440" bIns="45720" rtlCol="0" anchor="t">
            <a:normAutofit/>
          </a:bodyPr>
          <a:lstStyle/>
          <a:p>
            <a:r>
              <a:rPr lang="en-US" dirty="0"/>
              <a:t>Click to edit Master title style</a:t>
            </a:r>
          </a:p>
        </p:txBody>
      </p:sp>
      <p:sp>
        <p:nvSpPr>
          <p:cNvPr id="5" name="Picture Placeholder 16">
            <a:extLst>
              <a:ext uri="{FF2B5EF4-FFF2-40B4-BE49-F238E27FC236}">
                <a16:creationId xmlns:a16="http://schemas.microsoft.com/office/drawing/2014/main" id="{55F1EB2B-B28A-BE4C-81C1-7B8B6461162F}"/>
              </a:ext>
            </a:extLst>
          </p:cNvPr>
          <p:cNvSpPr>
            <a:spLocks noGrp="1"/>
          </p:cNvSpPr>
          <p:nvPr>
            <p:ph type="pic" sz="quarter" idx="13"/>
          </p:nvPr>
        </p:nvSpPr>
        <p:spPr>
          <a:xfrm>
            <a:off x="4188460" y="-74365"/>
            <a:ext cx="8148906" cy="7018114"/>
          </a:xfrm>
          <a:custGeom>
            <a:avLst/>
            <a:gdLst>
              <a:gd name="connsiteX0" fmla="*/ 0 w 7639050"/>
              <a:gd name="connsiteY0" fmla="*/ 0 h 6388155"/>
              <a:gd name="connsiteX1" fmla="*/ 7639050 w 7639050"/>
              <a:gd name="connsiteY1" fmla="*/ 0 h 6388155"/>
              <a:gd name="connsiteX2" fmla="*/ 7639050 w 7639050"/>
              <a:gd name="connsiteY2" fmla="*/ 6388155 h 6388155"/>
              <a:gd name="connsiteX3" fmla="*/ 1188908 w 7639050"/>
              <a:gd name="connsiteY3" fmla="*/ 6388155 h 6388155"/>
              <a:gd name="connsiteX0" fmla="*/ 128980 w 7768030"/>
              <a:gd name="connsiteY0" fmla="*/ 0 h 6816798"/>
              <a:gd name="connsiteX1" fmla="*/ 7768030 w 7768030"/>
              <a:gd name="connsiteY1" fmla="*/ 0 h 6816798"/>
              <a:gd name="connsiteX2" fmla="*/ 7768030 w 7768030"/>
              <a:gd name="connsiteY2" fmla="*/ 6388155 h 6816798"/>
              <a:gd name="connsiteX3" fmla="*/ 112543 w 7768030"/>
              <a:gd name="connsiteY3" fmla="*/ 6816798 h 6816798"/>
              <a:gd name="connsiteX4" fmla="*/ 128980 w 7768030"/>
              <a:gd name="connsiteY4" fmla="*/ 0 h 6816798"/>
              <a:gd name="connsiteX0" fmla="*/ 16437 w 7655487"/>
              <a:gd name="connsiteY0" fmla="*/ 0 h 6816798"/>
              <a:gd name="connsiteX1" fmla="*/ 7655487 w 7655487"/>
              <a:gd name="connsiteY1" fmla="*/ 0 h 6816798"/>
              <a:gd name="connsiteX2" fmla="*/ 7655487 w 7655487"/>
              <a:gd name="connsiteY2" fmla="*/ 6388155 h 6816798"/>
              <a:gd name="connsiteX3" fmla="*/ 0 w 7655487"/>
              <a:gd name="connsiteY3" fmla="*/ 6816798 h 6816798"/>
              <a:gd name="connsiteX4" fmla="*/ 16437 w 7655487"/>
              <a:gd name="connsiteY4" fmla="*/ 0 h 6816798"/>
              <a:gd name="connsiteX0" fmla="*/ 16437 w 7655487"/>
              <a:gd name="connsiteY0" fmla="*/ 0 h 6816798"/>
              <a:gd name="connsiteX1" fmla="*/ 7655487 w 7655487"/>
              <a:gd name="connsiteY1" fmla="*/ 0 h 6816798"/>
              <a:gd name="connsiteX2" fmla="*/ 7641633 w 7655487"/>
              <a:gd name="connsiteY2" fmla="*/ 6802970 h 6816798"/>
              <a:gd name="connsiteX3" fmla="*/ 0 w 7655487"/>
              <a:gd name="connsiteY3" fmla="*/ 6816798 h 6816798"/>
              <a:gd name="connsiteX4" fmla="*/ 16437 w 7655487"/>
              <a:gd name="connsiteY4" fmla="*/ 0 h 6816798"/>
              <a:gd name="connsiteX0" fmla="*/ 5087201 w 7655487"/>
              <a:gd name="connsiteY0" fmla="*/ 0 h 6816798"/>
              <a:gd name="connsiteX1" fmla="*/ 7655487 w 7655487"/>
              <a:gd name="connsiteY1" fmla="*/ 0 h 6816798"/>
              <a:gd name="connsiteX2" fmla="*/ 7641633 w 7655487"/>
              <a:gd name="connsiteY2" fmla="*/ 6802970 h 6816798"/>
              <a:gd name="connsiteX3" fmla="*/ 0 w 7655487"/>
              <a:gd name="connsiteY3" fmla="*/ 6816798 h 6816798"/>
              <a:gd name="connsiteX4" fmla="*/ 5087201 w 7655487"/>
              <a:gd name="connsiteY4" fmla="*/ 0 h 6816798"/>
              <a:gd name="connsiteX0" fmla="*/ 5087201 w 7655487"/>
              <a:gd name="connsiteY0" fmla="*/ 0 h 6816798"/>
              <a:gd name="connsiteX1" fmla="*/ 7655487 w 7655487"/>
              <a:gd name="connsiteY1" fmla="*/ 0 h 6816798"/>
              <a:gd name="connsiteX2" fmla="*/ 7641633 w 7655487"/>
              <a:gd name="connsiteY2" fmla="*/ 6802970 h 6816798"/>
              <a:gd name="connsiteX3" fmla="*/ 0 w 7655487"/>
              <a:gd name="connsiteY3" fmla="*/ 6816798 h 6816798"/>
              <a:gd name="connsiteX4" fmla="*/ 5087201 w 7655487"/>
              <a:gd name="connsiteY4" fmla="*/ 0 h 6816798"/>
              <a:gd name="connsiteX0" fmla="*/ 5378147 w 7655487"/>
              <a:gd name="connsiteY0" fmla="*/ 0 h 6830626"/>
              <a:gd name="connsiteX1" fmla="*/ 7655487 w 7655487"/>
              <a:gd name="connsiteY1" fmla="*/ 13828 h 6830626"/>
              <a:gd name="connsiteX2" fmla="*/ 7641633 w 7655487"/>
              <a:gd name="connsiteY2" fmla="*/ 6816798 h 6830626"/>
              <a:gd name="connsiteX3" fmla="*/ 0 w 7655487"/>
              <a:gd name="connsiteY3" fmla="*/ 6830626 h 6830626"/>
              <a:gd name="connsiteX4" fmla="*/ 5378147 w 7655487"/>
              <a:gd name="connsiteY4" fmla="*/ 0 h 6830626"/>
              <a:gd name="connsiteX0" fmla="*/ 5378147 w 7655487"/>
              <a:gd name="connsiteY0" fmla="*/ 2027 h 6832653"/>
              <a:gd name="connsiteX1" fmla="*/ 7655487 w 7655487"/>
              <a:gd name="connsiteY1" fmla="*/ 15855 h 6832653"/>
              <a:gd name="connsiteX2" fmla="*/ 7641633 w 7655487"/>
              <a:gd name="connsiteY2" fmla="*/ 6818825 h 6832653"/>
              <a:gd name="connsiteX3" fmla="*/ 0 w 7655487"/>
              <a:gd name="connsiteY3" fmla="*/ 6832653 h 6832653"/>
              <a:gd name="connsiteX4" fmla="*/ 5378147 w 7655487"/>
              <a:gd name="connsiteY4" fmla="*/ 2027 h 6832653"/>
              <a:gd name="connsiteX0" fmla="*/ 5350438 w 7627778"/>
              <a:gd name="connsiteY0" fmla="*/ 2023 h 6846476"/>
              <a:gd name="connsiteX1" fmla="*/ 7627778 w 7627778"/>
              <a:gd name="connsiteY1" fmla="*/ 15851 h 6846476"/>
              <a:gd name="connsiteX2" fmla="*/ 7613924 w 7627778"/>
              <a:gd name="connsiteY2" fmla="*/ 6818821 h 6846476"/>
              <a:gd name="connsiteX3" fmla="*/ 0 w 7627778"/>
              <a:gd name="connsiteY3" fmla="*/ 6846476 h 6846476"/>
              <a:gd name="connsiteX4" fmla="*/ 5350438 w 7627778"/>
              <a:gd name="connsiteY4" fmla="*/ 2023 h 6846476"/>
              <a:gd name="connsiteX0" fmla="*/ 5350438 w 7627778"/>
              <a:gd name="connsiteY0" fmla="*/ 2236 h 6846689"/>
              <a:gd name="connsiteX1" fmla="*/ 7627778 w 7627778"/>
              <a:gd name="connsiteY1" fmla="*/ 16064 h 6846689"/>
              <a:gd name="connsiteX2" fmla="*/ 7613924 w 7627778"/>
              <a:gd name="connsiteY2" fmla="*/ 6819034 h 6846689"/>
              <a:gd name="connsiteX3" fmla="*/ 0 w 7627778"/>
              <a:gd name="connsiteY3" fmla="*/ 6846689 h 6846689"/>
              <a:gd name="connsiteX4" fmla="*/ 5350438 w 7627778"/>
              <a:gd name="connsiteY4" fmla="*/ 2236 h 6846689"/>
              <a:gd name="connsiteX0" fmla="*/ 5627529 w 7627778"/>
              <a:gd name="connsiteY0" fmla="*/ 2236 h 6846689"/>
              <a:gd name="connsiteX1" fmla="*/ 7627778 w 7627778"/>
              <a:gd name="connsiteY1" fmla="*/ 16064 h 6846689"/>
              <a:gd name="connsiteX2" fmla="*/ 7613924 w 7627778"/>
              <a:gd name="connsiteY2" fmla="*/ 6819034 h 6846689"/>
              <a:gd name="connsiteX3" fmla="*/ 0 w 7627778"/>
              <a:gd name="connsiteY3" fmla="*/ 6846689 h 6846689"/>
              <a:gd name="connsiteX4" fmla="*/ 5627529 w 7627778"/>
              <a:gd name="connsiteY4" fmla="*/ 2236 h 6846689"/>
              <a:gd name="connsiteX0" fmla="*/ 5627529 w 7627778"/>
              <a:gd name="connsiteY0" fmla="*/ 453 h 6844906"/>
              <a:gd name="connsiteX1" fmla="*/ 7627778 w 7627778"/>
              <a:gd name="connsiteY1" fmla="*/ 14281 h 6844906"/>
              <a:gd name="connsiteX2" fmla="*/ 7613924 w 7627778"/>
              <a:gd name="connsiteY2" fmla="*/ 6817251 h 6844906"/>
              <a:gd name="connsiteX3" fmla="*/ 0 w 7627778"/>
              <a:gd name="connsiteY3" fmla="*/ 6844906 h 6844906"/>
              <a:gd name="connsiteX4" fmla="*/ 5627529 w 7627778"/>
              <a:gd name="connsiteY4" fmla="*/ 453 h 6844906"/>
              <a:gd name="connsiteX0" fmla="*/ 4643856 w 7627778"/>
              <a:gd name="connsiteY0" fmla="*/ 387160 h 6830625"/>
              <a:gd name="connsiteX1" fmla="*/ 7627778 w 7627778"/>
              <a:gd name="connsiteY1" fmla="*/ 0 h 6830625"/>
              <a:gd name="connsiteX2" fmla="*/ 7613924 w 7627778"/>
              <a:gd name="connsiteY2" fmla="*/ 6802970 h 6830625"/>
              <a:gd name="connsiteX3" fmla="*/ 0 w 7627778"/>
              <a:gd name="connsiteY3" fmla="*/ 6830625 h 6830625"/>
              <a:gd name="connsiteX4" fmla="*/ 4643856 w 7627778"/>
              <a:gd name="connsiteY4" fmla="*/ 387160 h 6830625"/>
              <a:gd name="connsiteX0" fmla="*/ 4643856 w 7627778"/>
              <a:gd name="connsiteY0" fmla="*/ 387160 h 6830625"/>
              <a:gd name="connsiteX1" fmla="*/ 7627778 w 7627778"/>
              <a:gd name="connsiteY1" fmla="*/ 0 h 6830625"/>
              <a:gd name="connsiteX2" fmla="*/ 7613924 w 7627778"/>
              <a:gd name="connsiteY2" fmla="*/ 6802970 h 6830625"/>
              <a:gd name="connsiteX3" fmla="*/ 0 w 7627778"/>
              <a:gd name="connsiteY3" fmla="*/ 6830625 h 6830625"/>
              <a:gd name="connsiteX4" fmla="*/ 4643856 w 7627778"/>
              <a:gd name="connsiteY4" fmla="*/ 387160 h 6830625"/>
              <a:gd name="connsiteX0" fmla="*/ 4643856 w 7627778"/>
              <a:gd name="connsiteY0" fmla="*/ 387160 h 6830625"/>
              <a:gd name="connsiteX1" fmla="*/ 7627778 w 7627778"/>
              <a:gd name="connsiteY1" fmla="*/ 0 h 6830625"/>
              <a:gd name="connsiteX2" fmla="*/ 7613924 w 7627778"/>
              <a:gd name="connsiteY2" fmla="*/ 6802970 h 6830625"/>
              <a:gd name="connsiteX3" fmla="*/ 0 w 7627778"/>
              <a:gd name="connsiteY3" fmla="*/ 6830625 h 6830625"/>
              <a:gd name="connsiteX4" fmla="*/ 4643856 w 7627778"/>
              <a:gd name="connsiteY4" fmla="*/ 387160 h 6830625"/>
              <a:gd name="connsiteX0" fmla="*/ 4339056 w 7627778"/>
              <a:gd name="connsiteY0" fmla="*/ 580740 h 6830625"/>
              <a:gd name="connsiteX1" fmla="*/ 7627778 w 7627778"/>
              <a:gd name="connsiteY1" fmla="*/ 0 h 6830625"/>
              <a:gd name="connsiteX2" fmla="*/ 7613924 w 7627778"/>
              <a:gd name="connsiteY2" fmla="*/ 6802970 h 6830625"/>
              <a:gd name="connsiteX3" fmla="*/ 0 w 7627778"/>
              <a:gd name="connsiteY3" fmla="*/ 6830625 h 6830625"/>
              <a:gd name="connsiteX4" fmla="*/ 4339056 w 7627778"/>
              <a:gd name="connsiteY4" fmla="*/ 580740 h 6830625"/>
              <a:gd name="connsiteX0" fmla="*/ 4339056 w 7627778"/>
              <a:gd name="connsiteY0" fmla="*/ 653725 h 6903610"/>
              <a:gd name="connsiteX1" fmla="*/ 7627778 w 7627778"/>
              <a:gd name="connsiteY1" fmla="*/ 72985 h 6903610"/>
              <a:gd name="connsiteX2" fmla="*/ 7613924 w 7627778"/>
              <a:gd name="connsiteY2" fmla="*/ 6875955 h 6903610"/>
              <a:gd name="connsiteX3" fmla="*/ 0 w 7627778"/>
              <a:gd name="connsiteY3" fmla="*/ 6903610 h 6903610"/>
              <a:gd name="connsiteX4" fmla="*/ 4339056 w 7627778"/>
              <a:gd name="connsiteY4" fmla="*/ 653725 h 6903610"/>
              <a:gd name="connsiteX0" fmla="*/ 3798728 w 7627778"/>
              <a:gd name="connsiteY0" fmla="*/ 1355063 h 6830625"/>
              <a:gd name="connsiteX1" fmla="*/ 7627778 w 7627778"/>
              <a:gd name="connsiteY1" fmla="*/ 0 h 6830625"/>
              <a:gd name="connsiteX2" fmla="*/ 7613924 w 7627778"/>
              <a:gd name="connsiteY2" fmla="*/ 6802970 h 6830625"/>
              <a:gd name="connsiteX3" fmla="*/ 0 w 7627778"/>
              <a:gd name="connsiteY3" fmla="*/ 6830625 h 6830625"/>
              <a:gd name="connsiteX4" fmla="*/ 3798728 w 7627778"/>
              <a:gd name="connsiteY4" fmla="*/ 1355063 h 6830625"/>
              <a:gd name="connsiteX0" fmla="*/ 3798728 w 7627778"/>
              <a:gd name="connsiteY0" fmla="*/ 1389169 h 6864731"/>
              <a:gd name="connsiteX1" fmla="*/ 7627778 w 7627778"/>
              <a:gd name="connsiteY1" fmla="*/ 34106 h 6864731"/>
              <a:gd name="connsiteX2" fmla="*/ 7613924 w 7627778"/>
              <a:gd name="connsiteY2" fmla="*/ 6837076 h 6864731"/>
              <a:gd name="connsiteX3" fmla="*/ 0 w 7627778"/>
              <a:gd name="connsiteY3" fmla="*/ 6864731 h 6864731"/>
              <a:gd name="connsiteX4" fmla="*/ 3798728 w 7627778"/>
              <a:gd name="connsiteY4" fmla="*/ 1389169 h 6864731"/>
              <a:gd name="connsiteX0" fmla="*/ 3784873 w 7627778"/>
              <a:gd name="connsiteY0" fmla="*/ 1320375 h 6906554"/>
              <a:gd name="connsiteX1" fmla="*/ 7627778 w 7627778"/>
              <a:gd name="connsiteY1" fmla="*/ 75929 h 6906554"/>
              <a:gd name="connsiteX2" fmla="*/ 7613924 w 7627778"/>
              <a:gd name="connsiteY2" fmla="*/ 6878899 h 6906554"/>
              <a:gd name="connsiteX3" fmla="*/ 0 w 7627778"/>
              <a:gd name="connsiteY3" fmla="*/ 6906554 h 6906554"/>
              <a:gd name="connsiteX4" fmla="*/ 3784873 w 7627778"/>
              <a:gd name="connsiteY4" fmla="*/ 1320375 h 6906554"/>
              <a:gd name="connsiteX0" fmla="*/ 3438509 w 7627778"/>
              <a:gd name="connsiteY0" fmla="*/ 1336923 h 6895448"/>
              <a:gd name="connsiteX1" fmla="*/ 7627778 w 7627778"/>
              <a:gd name="connsiteY1" fmla="*/ 64823 h 6895448"/>
              <a:gd name="connsiteX2" fmla="*/ 7613924 w 7627778"/>
              <a:gd name="connsiteY2" fmla="*/ 6867793 h 6895448"/>
              <a:gd name="connsiteX3" fmla="*/ 0 w 7627778"/>
              <a:gd name="connsiteY3" fmla="*/ 6895448 h 6895448"/>
              <a:gd name="connsiteX4" fmla="*/ 3438509 w 7627778"/>
              <a:gd name="connsiteY4" fmla="*/ 1336923 h 6895448"/>
              <a:gd name="connsiteX0" fmla="*/ 3438509 w 7627778"/>
              <a:gd name="connsiteY0" fmla="*/ 1291864 h 6850389"/>
              <a:gd name="connsiteX1" fmla="*/ 7627778 w 7627778"/>
              <a:gd name="connsiteY1" fmla="*/ 19764 h 6850389"/>
              <a:gd name="connsiteX2" fmla="*/ 7613924 w 7627778"/>
              <a:gd name="connsiteY2" fmla="*/ 6822734 h 6850389"/>
              <a:gd name="connsiteX3" fmla="*/ 0 w 7627778"/>
              <a:gd name="connsiteY3" fmla="*/ 6850389 h 6850389"/>
              <a:gd name="connsiteX4" fmla="*/ 3438509 w 7627778"/>
              <a:gd name="connsiteY4" fmla="*/ 1291864 h 6850389"/>
              <a:gd name="connsiteX0" fmla="*/ 3438509 w 7655487"/>
              <a:gd name="connsiteY0" fmla="*/ 1264740 h 6823265"/>
              <a:gd name="connsiteX1" fmla="*/ 7655487 w 7655487"/>
              <a:gd name="connsiteY1" fmla="*/ 34122 h 6823265"/>
              <a:gd name="connsiteX2" fmla="*/ 7613924 w 7655487"/>
              <a:gd name="connsiteY2" fmla="*/ 6795610 h 6823265"/>
              <a:gd name="connsiteX3" fmla="*/ 0 w 7655487"/>
              <a:gd name="connsiteY3" fmla="*/ 6823265 h 6823265"/>
              <a:gd name="connsiteX4" fmla="*/ 3438509 w 7655487"/>
              <a:gd name="connsiteY4" fmla="*/ 1264740 h 6823265"/>
              <a:gd name="connsiteX0" fmla="*/ 3438509 w 7655487"/>
              <a:gd name="connsiteY0" fmla="*/ 1348662 h 6907187"/>
              <a:gd name="connsiteX1" fmla="*/ 7655487 w 7655487"/>
              <a:gd name="connsiteY1" fmla="*/ 118044 h 6907187"/>
              <a:gd name="connsiteX2" fmla="*/ 7613924 w 7655487"/>
              <a:gd name="connsiteY2" fmla="*/ 6879532 h 6907187"/>
              <a:gd name="connsiteX3" fmla="*/ 0 w 7655487"/>
              <a:gd name="connsiteY3" fmla="*/ 6907187 h 6907187"/>
              <a:gd name="connsiteX4" fmla="*/ 3438509 w 7655487"/>
              <a:gd name="connsiteY4" fmla="*/ 1348662 h 6907187"/>
              <a:gd name="connsiteX0" fmla="*/ 3438509 w 7669341"/>
              <a:gd name="connsiteY0" fmla="*/ 1367324 h 6925849"/>
              <a:gd name="connsiteX1" fmla="*/ 7669341 w 7669341"/>
              <a:gd name="connsiteY1" fmla="*/ 109052 h 6925849"/>
              <a:gd name="connsiteX2" fmla="*/ 7613924 w 7669341"/>
              <a:gd name="connsiteY2" fmla="*/ 6898194 h 6925849"/>
              <a:gd name="connsiteX3" fmla="*/ 0 w 7669341"/>
              <a:gd name="connsiteY3" fmla="*/ 6925849 h 6925849"/>
              <a:gd name="connsiteX4" fmla="*/ 3438509 w 7669341"/>
              <a:gd name="connsiteY4" fmla="*/ 1367324 h 6925849"/>
              <a:gd name="connsiteX0" fmla="*/ 3812582 w 7669341"/>
              <a:gd name="connsiteY0" fmla="*/ 1176157 h 7052707"/>
              <a:gd name="connsiteX1" fmla="*/ 7669341 w 7669341"/>
              <a:gd name="connsiteY1" fmla="*/ 235910 h 7052707"/>
              <a:gd name="connsiteX2" fmla="*/ 7613924 w 7669341"/>
              <a:gd name="connsiteY2" fmla="*/ 7025052 h 7052707"/>
              <a:gd name="connsiteX3" fmla="*/ 0 w 7669341"/>
              <a:gd name="connsiteY3" fmla="*/ 7052707 h 7052707"/>
              <a:gd name="connsiteX4" fmla="*/ 3812582 w 7669341"/>
              <a:gd name="connsiteY4" fmla="*/ 1176157 h 7052707"/>
              <a:gd name="connsiteX0" fmla="*/ 3812582 w 7669341"/>
              <a:gd name="connsiteY0" fmla="*/ 1104277 h 6980827"/>
              <a:gd name="connsiteX1" fmla="*/ 7669341 w 7669341"/>
              <a:gd name="connsiteY1" fmla="*/ 164030 h 6980827"/>
              <a:gd name="connsiteX2" fmla="*/ 7613924 w 7669341"/>
              <a:gd name="connsiteY2" fmla="*/ 6953172 h 6980827"/>
              <a:gd name="connsiteX3" fmla="*/ 0 w 7669341"/>
              <a:gd name="connsiteY3" fmla="*/ 6980827 h 6980827"/>
              <a:gd name="connsiteX4" fmla="*/ 3812582 w 7669341"/>
              <a:gd name="connsiteY4" fmla="*/ 1104277 h 6980827"/>
              <a:gd name="connsiteX0" fmla="*/ 3812582 w 7669341"/>
              <a:gd name="connsiteY0" fmla="*/ 1122779 h 6999329"/>
              <a:gd name="connsiteX1" fmla="*/ 7669341 w 7669341"/>
              <a:gd name="connsiteY1" fmla="*/ 182532 h 6999329"/>
              <a:gd name="connsiteX2" fmla="*/ 7613924 w 7669341"/>
              <a:gd name="connsiteY2" fmla="*/ 6971674 h 6999329"/>
              <a:gd name="connsiteX3" fmla="*/ 0 w 7669341"/>
              <a:gd name="connsiteY3" fmla="*/ 6999329 h 6999329"/>
              <a:gd name="connsiteX4" fmla="*/ 3812582 w 7669341"/>
              <a:gd name="connsiteY4" fmla="*/ 1122779 h 6999329"/>
              <a:gd name="connsiteX0" fmla="*/ 5239600 w 7669341"/>
              <a:gd name="connsiteY0" fmla="*/ 757769 h 7560741"/>
              <a:gd name="connsiteX1" fmla="*/ 7669341 w 7669341"/>
              <a:gd name="connsiteY1" fmla="*/ 743944 h 7560741"/>
              <a:gd name="connsiteX2" fmla="*/ 7613924 w 7669341"/>
              <a:gd name="connsiteY2" fmla="*/ 7533086 h 7560741"/>
              <a:gd name="connsiteX3" fmla="*/ 0 w 7669341"/>
              <a:gd name="connsiteY3" fmla="*/ 7560741 h 7560741"/>
              <a:gd name="connsiteX4" fmla="*/ 5239600 w 7669341"/>
              <a:gd name="connsiteY4" fmla="*/ 757769 h 7560741"/>
              <a:gd name="connsiteX0" fmla="*/ 5239600 w 7669341"/>
              <a:gd name="connsiteY0" fmla="*/ 757769 h 7560741"/>
              <a:gd name="connsiteX1" fmla="*/ 7669341 w 7669341"/>
              <a:gd name="connsiteY1" fmla="*/ 743944 h 7560741"/>
              <a:gd name="connsiteX2" fmla="*/ 7613924 w 7669341"/>
              <a:gd name="connsiteY2" fmla="*/ 7533086 h 7560741"/>
              <a:gd name="connsiteX3" fmla="*/ 0 w 7669341"/>
              <a:gd name="connsiteY3" fmla="*/ 7560741 h 7560741"/>
              <a:gd name="connsiteX4" fmla="*/ 5239600 w 7669341"/>
              <a:gd name="connsiteY4" fmla="*/ 757769 h 7560741"/>
              <a:gd name="connsiteX0" fmla="*/ 5239600 w 7669341"/>
              <a:gd name="connsiteY0" fmla="*/ 40167 h 6843139"/>
              <a:gd name="connsiteX1" fmla="*/ 7669341 w 7669341"/>
              <a:gd name="connsiteY1" fmla="*/ 26342 h 6843139"/>
              <a:gd name="connsiteX2" fmla="*/ 7613924 w 7669341"/>
              <a:gd name="connsiteY2" fmla="*/ 6815484 h 6843139"/>
              <a:gd name="connsiteX3" fmla="*/ 0 w 7669341"/>
              <a:gd name="connsiteY3" fmla="*/ 6843139 h 6843139"/>
              <a:gd name="connsiteX4" fmla="*/ 5239600 w 7669341"/>
              <a:gd name="connsiteY4" fmla="*/ 40167 h 6843139"/>
              <a:gd name="connsiteX0" fmla="*/ 4823964 w 7669341"/>
              <a:gd name="connsiteY0" fmla="*/ 40167 h 6843139"/>
              <a:gd name="connsiteX1" fmla="*/ 7669341 w 7669341"/>
              <a:gd name="connsiteY1" fmla="*/ 26342 h 6843139"/>
              <a:gd name="connsiteX2" fmla="*/ 7613924 w 7669341"/>
              <a:gd name="connsiteY2" fmla="*/ 6815484 h 6843139"/>
              <a:gd name="connsiteX3" fmla="*/ 0 w 7669341"/>
              <a:gd name="connsiteY3" fmla="*/ 6843139 h 6843139"/>
              <a:gd name="connsiteX4" fmla="*/ 4823964 w 7669341"/>
              <a:gd name="connsiteY4" fmla="*/ 40167 h 6843139"/>
              <a:gd name="connsiteX0" fmla="*/ 4823964 w 7669341"/>
              <a:gd name="connsiteY0" fmla="*/ 40167 h 6843139"/>
              <a:gd name="connsiteX1" fmla="*/ 7669341 w 7669341"/>
              <a:gd name="connsiteY1" fmla="*/ 26342 h 6843139"/>
              <a:gd name="connsiteX2" fmla="*/ 7613924 w 7669341"/>
              <a:gd name="connsiteY2" fmla="*/ 6815484 h 6843139"/>
              <a:gd name="connsiteX3" fmla="*/ 0 w 7669341"/>
              <a:gd name="connsiteY3" fmla="*/ 6843139 h 6843139"/>
              <a:gd name="connsiteX4" fmla="*/ 4823964 w 7669341"/>
              <a:gd name="connsiteY4" fmla="*/ 40167 h 6843139"/>
              <a:gd name="connsiteX0" fmla="*/ 4546874 w 7392251"/>
              <a:gd name="connsiteY0" fmla="*/ 40167 h 6843139"/>
              <a:gd name="connsiteX1" fmla="*/ 7392251 w 7392251"/>
              <a:gd name="connsiteY1" fmla="*/ 26342 h 6843139"/>
              <a:gd name="connsiteX2" fmla="*/ 7336834 w 7392251"/>
              <a:gd name="connsiteY2" fmla="*/ 6815484 h 6843139"/>
              <a:gd name="connsiteX3" fmla="*/ 0 w 7392251"/>
              <a:gd name="connsiteY3" fmla="*/ 6843139 h 6843139"/>
              <a:gd name="connsiteX4" fmla="*/ 4546874 w 7392251"/>
              <a:gd name="connsiteY4" fmla="*/ 40167 h 6843139"/>
              <a:gd name="connsiteX0" fmla="*/ 4546874 w 7392251"/>
              <a:gd name="connsiteY0" fmla="*/ 40167 h 6843139"/>
              <a:gd name="connsiteX1" fmla="*/ 7392251 w 7392251"/>
              <a:gd name="connsiteY1" fmla="*/ 26342 h 6843139"/>
              <a:gd name="connsiteX2" fmla="*/ 7336834 w 7392251"/>
              <a:gd name="connsiteY2" fmla="*/ 6815484 h 6843139"/>
              <a:gd name="connsiteX3" fmla="*/ 0 w 7392251"/>
              <a:gd name="connsiteY3" fmla="*/ 6843139 h 6843139"/>
              <a:gd name="connsiteX4" fmla="*/ 4546874 w 7392251"/>
              <a:gd name="connsiteY4" fmla="*/ 40167 h 6843139"/>
              <a:gd name="connsiteX0" fmla="*/ 4546874 w 7392251"/>
              <a:gd name="connsiteY0" fmla="*/ 40167 h 6843139"/>
              <a:gd name="connsiteX1" fmla="*/ 7392251 w 7392251"/>
              <a:gd name="connsiteY1" fmla="*/ 26342 h 6843139"/>
              <a:gd name="connsiteX2" fmla="*/ 7336834 w 7392251"/>
              <a:gd name="connsiteY2" fmla="*/ 6815484 h 6843139"/>
              <a:gd name="connsiteX3" fmla="*/ 0 w 7392251"/>
              <a:gd name="connsiteY3" fmla="*/ 6843139 h 6843139"/>
              <a:gd name="connsiteX4" fmla="*/ 4546874 w 7392251"/>
              <a:gd name="connsiteY4" fmla="*/ 40167 h 6843139"/>
              <a:gd name="connsiteX0" fmla="*/ 4519165 w 7392251"/>
              <a:gd name="connsiteY0" fmla="*/ 29729 h 6846527"/>
              <a:gd name="connsiteX1" fmla="*/ 7392251 w 7392251"/>
              <a:gd name="connsiteY1" fmla="*/ 29730 h 6846527"/>
              <a:gd name="connsiteX2" fmla="*/ 7336834 w 7392251"/>
              <a:gd name="connsiteY2" fmla="*/ 6818872 h 6846527"/>
              <a:gd name="connsiteX3" fmla="*/ 0 w 7392251"/>
              <a:gd name="connsiteY3" fmla="*/ 6846527 h 6846527"/>
              <a:gd name="connsiteX4" fmla="*/ 4519165 w 7392251"/>
              <a:gd name="connsiteY4" fmla="*/ 29729 h 6846527"/>
              <a:gd name="connsiteX0" fmla="*/ 4519165 w 7392251"/>
              <a:gd name="connsiteY0" fmla="*/ 33229 h 6850027"/>
              <a:gd name="connsiteX1" fmla="*/ 7392251 w 7392251"/>
              <a:gd name="connsiteY1" fmla="*/ 33230 h 6850027"/>
              <a:gd name="connsiteX2" fmla="*/ 7336834 w 7392251"/>
              <a:gd name="connsiteY2" fmla="*/ 6822372 h 6850027"/>
              <a:gd name="connsiteX3" fmla="*/ 0 w 7392251"/>
              <a:gd name="connsiteY3" fmla="*/ 6850027 h 6850027"/>
              <a:gd name="connsiteX4" fmla="*/ 4519165 w 7392251"/>
              <a:gd name="connsiteY4" fmla="*/ 33229 h 6850027"/>
              <a:gd name="connsiteX0" fmla="*/ 4519165 w 7392251"/>
              <a:gd name="connsiteY0" fmla="*/ 33229 h 6850027"/>
              <a:gd name="connsiteX1" fmla="*/ 7392251 w 7392251"/>
              <a:gd name="connsiteY1" fmla="*/ 33230 h 6850027"/>
              <a:gd name="connsiteX2" fmla="*/ 7336834 w 7392251"/>
              <a:gd name="connsiteY2" fmla="*/ 6822372 h 6850027"/>
              <a:gd name="connsiteX3" fmla="*/ 0 w 7392251"/>
              <a:gd name="connsiteY3" fmla="*/ 6850027 h 6850027"/>
              <a:gd name="connsiteX4" fmla="*/ 4519165 w 7392251"/>
              <a:gd name="connsiteY4" fmla="*/ 33229 h 6850027"/>
              <a:gd name="connsiteX0" fmla="*/ 4532728 w 7392251"/>
              <a:gd name="connsiteY0" fmla="*/ 0 h 6858196"/>
              <a:gd name="connsiteX1" fmla="*/ 7392251 w 7392251"/>
              <a:gd name="connsiteY1" fmla="*/ 41399 h 6858196"/>
              <a:gd name="connsiteX2" fmla="*/ 7336834 w 7392251"/>
              <a:gd name="connsiteY2" fmla="*/ 6830541 h 6858196"/>
              <a:gd name="connsiteX3" fmla="*/ 0 w 7392251"/>
              <a:gd name="connsiteY3" fmla="*/ 6858196 h 6858196"/>
              <a:gd name="connsiteX4" fmla="*/ 4532728 w 7392251"/>
              <a:gd name="connsiteY4" fmla="*/ 0 h 6858196"/>
              <a:gd name="connsiteX0" fmla="*/ 5236106 w 7392251"/>
              <a:gd name="connsiteY0" fmla="*/ 0 h 6847353"/>
              <a:gd name="connsiteX1" fmla="*/ 7392251 w 7392251"/>
              <a:gd name="connsiteY1" fmla="*/ 30556 h 6847353"/>
              <a:gd name="connsiteX2" fmla="*/ 7336834 w 7392251"/>
              <a:gd name="connsiteY2" fmla="*/ 6819698 h 6847353"/>
              <a:gd name="connsiteX3" fmla="*/ 0 w 7392251"/>
              <a:gd name="connsiteY3" fmla="*/ 6847353 h 6847353"/>
              <a:gd name="connsiteX4" fmla="*/ 5236106 w 7392251"/>
              <a:gd name="connsiteY4" fmla="*/ 0 h 6847353"/>
              <a:gd name="connsiteX0" fmla="*/ 5332021 w 7488166"/>
              <a:gd name="connsiteY0" fmla="*/ 0 h 6879880"/>
              <a:gd name="connsiteX1" fmla="*/ 7488166 w 7488166"/>
              <a:gd name="connsiteY1" fmla="*/ 30556 h 6879880"/>
              <a:gd name="connsiteX2" fmla="*/ 7432749 w 7488166"/>
              <a:gd name="connsiteY2" fmla="*/ 6819698 h 6879880"/>
              <a:gd name="connsiteX3" fmla="*/ 0 w 7488166"/>
              <a:gd name="connsiteY3" fmla="*/ 6879880 h 6879880"/>
              <a:gd name="connsiteX4" fmla="*/ 5332021 w 7488166"/>
              <a:gd name="connsiteY4" fmla="*/ 0 h 6879880"/>
              <a:gd name="connsiteX0" fmla="*/ 5332021 w 7488166"/>
              <a:gd name="connsiteY0" fmla="*/ 0 h 6879880"/>
              <a:gd name="connsiteX1" fmla="*/ 7488166 w 7488166"/>
              <a:gd name="connsiteY1" fmla="*/ 30556 h 6879880"/>
              <a:gd name="connsiteX2" fmla="*/ 7432749 w 7488166"/>
              <a:gd name="connsiteY2" fmla="*/ 6819698 h 6879880"/>
              <a:gd name="connsiteX3" fmla="*/ 0 w 7488166"/>
              <a:gd name="connsiteY3" fmla="*/ 6879880 h 6879880"/>
              <a:gd name="connsiteX4" fmla="*/ 5332021 w 7488166"/>
              <a:gd name="connsiteY4" fmla="*/ 0 h 6879880"/>
              <a:gd name="connsiteX0" fmla="*/ 5246763 w 7488166"/>
              <a:gd name="connsiteY0" fmla="*/ 0 h 6879880"/>
              <a:gd name="connsiteX1" fmla="*/ 7488166 w 7488166"/>
              <a:gd name="connsiteY1" fmla="*/ 30556 h 6879880"/>
              <a:gd name="connsiteX2" fmla="*/ 7432749 w 7488166"/>
              <a:gd name="connsiteY2" fmla="*/ 6819698 h 6879880"/>
              <a:gd name="connsiteX3" fmla="*/ 0 w 7488166"/>
              <a:gd name="connsiteY3" fmla="*/ 6879880 h 6879880"/>
              <a:gd name="connsiteX4" fmla="*/ 5246763 w 7488166"/>
              <a:gd name="connsiteY4" fmla="*/ 0 h 6879880"/>
              <a:gd name="connsiteX0" fmla="*/ 5246763 w 7488166"/>
              <a:gd name="connsiteY0" fmla="*/ 0 h 6879880"/>
              <a:gd name="connsiteX1" fmla="*/ 7488166 w 7488166"/>
              <a:gd name="connsiteY1" fmla="*/ 30556 h 6879880"/>
              <a:gd name="connsiteX2" fmla="*/ 7432749 w 7488166"/>
              <a:gd name="connsiteY2" fmla="*/ 6819698 h 6879880"/>
              <a:gd name="connsiteX3" fmla="*/ 0 w 7488166"/>
              <a:gd name="connsiteY3" fmla="*/ 6879880 h 6879880"/>
              <a:gd name="connsiteX4" fmla="*/ 5246763 w 7488166"/>
              <a:gd name="connsiteY4" fmla="*/ 0 h 6879880"/>
              <a:gd name="connsiteX0" fmla="*/ 4948361 w 7488166"/>
              <a:gd name="connsiteY0" fmla="*/ 0 h 6869038"/>
              <a:gd name="connsiteX1" fmla="*/ 7488166 w 7488166"/>
              <a:gd name="connsiteY1" fmla="*/ 19714 h 6869038"/>
              <a:gd name="connsiteX2" fmla="*/ 7432749 w 7488166"/>
              <a:gd name="connsiteY2" fmla="*/ 6808856 h 6869038"/>
              <a:gd name="connsiteX3" fmla="*/ 0 w 7488166"/>
              <a:gd name="connsiteY3" fmla="*/ 6869038 h 6869038"/>
              <a:gd name="connsiteX4" fmla="*/ 4948361 w 7488166"/>
              <a:gd name="connsiteY4" fmla="*/ 0 h 6869038"/>
              <a:gd name="connsiteX0" fmla="*/ 4948361 w 7488166"/>
              <a:gd name="connsiteY0" fmla="*/ 56 h 6869094"/>
              <a:gd name="connsiteX1" fmla="*/ 7488166 w 7488166"/>
              <a:gd name="connsiteY1" fmla="*/ 19770 h 6869094"/>
              <a:gd name="connsiteX2" fmla="*/ 7432749 w 7488166"/>
              <a:gd name="connsiteY2" fmla="*/ 6808912 h 6869094"/>
              <a:gd name="connsiteX3" fmla="*/ 0 w 7488166"/>
              <a:gd name="connsiteY3" fmla="*/ 6869094 h 6869094"/>
              <a:gd name="connsiteX4" fmla="*/ 4948361 w 7488166"/>
              <a:gd name="connsiteY4" fmla="*/ 56 h 6869094"/>
              <a:gd name="connsiteX0" fmla="*/ 5140190 w 7488166"/>
              <a:gd name="connsiteY0" fmla="*/ 56 h 6869094"/>
              <a:gd name="connsiteX1" fmla="*/ 7488166 w 7488166"/>
              <a:gd name="connsiteY1" fmla="*/ 19770 h 6869094"/>
              <a:gd name="connsiteX2" fmla="*/ 7432749 w 7488166"/>
              <a:gd name="connsiteY2" fmla="*/ 6808912 h 6869094"/>
              <a:gd name="connsiteX3" fmla="*/ 0 w 7488166"/>
              <a:gd name="connsiteY3" fmla="*/ 6869094 h 6869094"/>
              <a:gd name="connsiteX4" fmla="*/ 5140190 w 7488166"/>
              <a:gd name="connsiteY4" fmla="*/ 56 h 6869094"/>
              <a:gd name="connsiteX0" fmla="*/ 5140190 w 7488166"/>
              <a:gd name="connsiteY0" fmla="*/ 56 h 6869094"/>
              <a:gd name="connsiteX1" fmla="*/ 7488166 w 7488166"/>
              <a:gd name="connsiteY1" fmla="*/ 19770 h 6869094"/>
              <a:gd name="connsiteX2" fmla="*/ 7432749 w 7488166"/>
              <a:gd name="connsiteY2" fmla="*/ 6808912 h 6869094"/>
              <a:gd name="connsiteX3" fmla="*/ 0 w 7488166"/>
              <a:gd name="connsiteY3" fmla="*/ 6869094 h 6869094"/>
              <a:gd name="connsiteX4" fmla="*/ 5140190 w 7488166"/>
              <a:gd name="connsiteY4" fmla="*/ 56 h 6869094"/>
              <a:gd name="connsiteX0" fmla="*/ 5140190 w 7488166"/>
              <a:gd name="connsiteY0" fmla="*/ 56 h 6869094"/>
              <a:gd name="connsiteX1" fmla="*/ 7488166 w 7488166"/>
              <a:gd name="connsiteY1" fmla="*/ 19770 h 6869094"/>
              <a:gd name="connsiteX2" fmla="*/ 7432749 w 7488166"/>
              <a:gd name="connsiteY2" fmla="*/ 6808912 h 6869094"/>
              <a:gd name="connsiteX3" fmla="*/ 0 w 7488166"/>
              <a:gd name="connsiteY3" fmla="*/ 6869094 h 6869094"/>
              <a:gd name="connsiteX4" fmla="*/ 5140190 w 7488166"/>
              <a:gd name="connsiteY4" fmla="*/ 56 h 6869094"/>
              <a:gd name="connsiteX0" fmla="*/ 5140190 w 7488166"/>
              <a:gd name="connsiteY0" fmla="*/ 140 h 6869178"/>
              <a:gd name="connsiteX1" fmla="*/ 7488166 w 7488166"/>
              <a:gd name="connsiteY1" fmla="*/ 19854 h 6869178"/>
              <a:gd name="connsiteX2" fmla="*/ 7432749 w 7488166"/>
              <a:gd name="connsiteY2" fmla="*/ 6808996 h 6869178"/>
              <a:gd name="connsiteX3" fmla="*/ 0 w 7488166"/>
              <a:gd name="connsiteY3" fmla="*/ 6869178 h 6869178"/>
              <a:gd name="connsiteX4" fmla="*/ 5140190 w 7488166"/>
              <a:gd name="connsiteY4" fmla="*/ 140 h 6869178"/>
              <a:gd name="connsiteX0" fmla="*/ 5140190 w 7488166"/>
              <a:gd name="connsiteY0" fmla="*/ 2709 h 6871747"/>
              <a:gd name="connsiteX1" fmla="*/ 7488166 w 7488166"/>
              <a:gd name="connsiteY1" fmla="*/ 22423 h 6871747"/>
              <a:gd name="connsiteX2" fmla="*/ 7432749 w 7488166"/>
              <a:gd name="connsiteY2" fmla="*/ 6811565 h 6871747"/>
              <a:gd name="connsiteX3" fmla="*/ 0 w 7488166"/>
              <a:gd name="connsiteY3" fmla="*/ 6871747 h 6871747"/>
              <a:gd name="connsiteX4" fmla="*/ 5140190 w 7488166"/>
              <a:gd name="connsiteY4" fmla="*/ 2709 h 6871747"/>
              <a:gd name="connsiteX0" fmla="*/ 5140190 w 7488166"/>
              <a:gd name="connsiteY0" fmla="*/ 3842 h 6872880"/>
              <a:gd name="connsiteX1" fmla="*/ 7488166 w 7488166"/>
              <a:gd name="connsiteY1" fmla="*/ 23556 h 6872880"/>
              <a:gd name="connsiteX2" fmla="*/ 7432749 w 7488166"/>
              <a:gd name="connsiteY2" fmla="*/ 6812698 h 6872880"/>
              <a:gd name="connsiteX3" fmla="*/ 0 w 7488166"/>
              <a:gd name="connsiteY3" fmla="*/ 6872880 h 6872880"/>
              <a:gd name="connsiteX4" fmla="*/ 5140190 w 7488166"/>
              <a:gd name="connsiteY4" fmla="*/ 3842 h 6872880"/>
              <a:gd name="connsiteX0" fmla="*/ 5332020 w 7679996"/>
              <a:gd name="connsiteY0" fmla="*/ 3977 h 6862173"/>
              <a:gd name="connsiteX1" fmla="*/ 7679996 w 7679996"/>
              <a:gd name="connsiteY1" fmla="*/ 23691 h 6862173"/>
              <a:gd name="connsiteX2" fmla="*/ 7624579 w 7679996"/>
              <a:gd name="connsiteY2" fmla="*/ 6812833 h 6862173"/>
              <a:gd name="connsiteX3" fmla="*/ 0 w 7679996"/>
              <a:gd name="connsiteY3" fmla="*/ 6862172 h 6862173"/>
              <a:gd name="connsiteX4" fmla="*/ 5332020 w 7679996"/>
              <a:gd name="connsiteY4" fmla="*/ 3977 h 6862173"/>
              <a:gd name="connsiteX0" fmla="*/ 5502535 w 7850511"/>
              <a:gd name="connsiteY0" fmla="*/ 4117 h 6851471"/>
              <a:gd name="connsiteX1" fmla="*/ 7850511 w 7850511"/>
              <a:gd name="connsiteY1" fmla="*/ 23831 h 6851471"/>
              <a:gd name="connsiteX2" fmla="*/ 7795094 w 7850511"/>
              <a:gd name="connsiteY2" fmla="*/ 6812973 h 6851471"/>
              <a:gd name="connsiteX3" fmla="*/ 0 w 7850511"/>
              <a:gd name="connsiteY3" fmla="*/ 6851470 h 6851471"/>
              <a:gd name="connsiteX4" fmla="*/ 5502535 w 7850511"/>
              <a:gd name="connsiteY4" fmla="*/ 4117 h 6851471"/>
              <a:gd name="connsiteX0" fmla="*/ 5577136 w 7925112"/>
              <a:gd name="connsiteY0" fmla="*/ 3978 h 6862173"/>
              <a:gd name="connsiteX1" fmla="*/ 7925112 w 7925112"/>
              <a:gd name="connsiteY1" fmla="*/ 23692 h 6862173"/>
              <a:gd name="connsiteX2" fmla="*/ 7869695 w 7925112"/>
              <a:gd name="connsiteY2" fmla="*/ 6812834 h 6862173"/>
              <a:gd name="connsiteX3" fmla="*/ 0 w 7925112"/>
              <a:gd name="connsiteY3" fmla="*/ 6862174 h 6862173"/>
              <a:gd name="connsiteX4" fmla="*/ 5577136 w 7925112"/>
              <a:gd name="connsiteY4" fmla="*/ 3978 h 6862173"/>
              <a:gd name="connsiteX0" fmla="*/ 5683708 w 8031684"/>
              <a:gd name="connsiteY0" fmla="*/ 3843 h 6872881"/>
              <a:gd name="connsiteX1" fmla="*/ 8031684 w 8031684"/>
              <a:gd name="connsiteY1" fmla="*/ 23557 h 6872881"/>
              <a:gd name="connsiteX2" fmla="*/ 7976267 w 8031684"/>
              <a:gd name="connsiteY2" fmla="*/ 6812699 h 6872881"/>
              <a:gd name="connsiteX3" fmla="*/ 0 w 8031684"/>
              <a:gd name="connsiteY3" fmla="*/ 6872882 h 6872881"/>
              <a:gd name="connsiteX4" fmla="*/ 5683708 w 8031684"/>
              <a:gd name="connsiteY4" fmla="*/ 3843 h 6872881"/>
              <a:gd name="connsiteX0" fmla="*/ 5683708 w 8031684"/>
              <a:gd name="connsiteY0" fmla="*/ 13471 h 6882510"/>
              <a:gd name="connsiteX1" fmla="*/ 8031684 w 8031684"/>
              <a:gd name="connsiteY1" fmla="*/ 33185 h 6882510"/>
              <a:gd name="connsiteX2" fmla="*/ 7976267 w 8031684"/>
              <a:gd name="connsiteY2" fmla="*/ 6822327 h 6882510"/>
              <a:gd name="connsiteX3" fmla="*/ 0 w 8031684"/>
              <a:gd name="connsiteY3" fmla="*/ 6882510 h 6882510"/>
              <a:gd name="connsiteX4" fmla="*/ 5683708 w 8031684"/>
              <a:gd name="connsiteY4" fmla="*/ 13471 h 6882510"/>
              <a:gd name="connsiteX0" fmla="*/ 5683708 w 8031684"/>
              <a:gd name="connsiteY0" fmla="*/ 19672 h 6888711"/>
              <a:gd name="connsiteX1" fmla="*/ 8031684 w 8031684"/>
              <a:gd name="connsiteY1" fmla="*/ 39386 h 6888711"/>
              <a:gd name="connsiteX2" fmla="*/ 7976267 w 8031684"/>
              <a:gd name="connsiteY2" fmla="*/ 6828528 h 6888711"/>
              <a:gd name="connsiteX3" fmla="*/ 0 w 8031684"/>
              <a:gd name="connsiteY3" fmla="*/ 6888711 h 6888711"/>
              <a:gd name="connsiteX4" fmla="*/ 5683708 w 8031684"/>
              <a:gd name="connsiteY4" fmla="*/ 19672 h 6888711"/>
              <a:gd name="connsiteX0" fmla="*/ 5555821 w 7903797"/>
              <a:gd name="connsiteY0" fmla="*/ 19056 h 6898938"/>
              <a:gd name="connsiteX1" fmla="*/ 7903797 w 7903797"/>
              <a:gd name="connsiteY1" fmla="*/ 38770 h 6898938"/>
              <a:gd name="connsiteX2" fmla="*/ 7848380 w 7903797"/>
              <a:gd name="connsiteY2" fmla="*/ 6827912 h 6898938"/>
              <a:gd name="connsiteX3" fmla="*/ 0 w 7903797"/>
              <a:gd name="connsiteY3" fmla="*/ 6898938 h 6898938"/>
              <a:gd name="connsiteX4" fmla="*/ 5555821 w 7903797"/>
              <a:gd name="connsiteY4" fmla="*/ 19056 h 6898938"/>
              <a:gd name="connsiteX0" fmla="*/ 5555821 w 7903797"/>
              <a:gd name="connsiteY0" fmla="*/ 18453 h 6909177"/>
              <a:gd name="connsiteX1" fmla="*/ 7903797 w 7903797"/>
              <a:gd name="connsiteY1" fmla="*/ 49009 h 6909177"/>
              <a:gd name="connsiteX2" fmla="*/ 7848380 w 7903797"/>
              <a:gd name="connsiteY2" fmla="*/ 6838151 h 6909177"/>
              <a:gd name="connsiteX3" fmla="*/ 0 w 7903797"/>
              <a:gd name="connsiteY3" fmla="*/ 6909177 h 6909177"/>
              <a:gd name="connsiteX4" fmla="*/ 5555821 w 7903797"/>
              <a:gd name="connsiteY4" fmla="*/ 18453 h 6909177"/>
              <a:gd name="connsiteX0" fmla="*/ 5555821 w 7903797"/>
              <a:gd name="connsiteY0" fmla="*/ 18453 h 6909177"/>
              <a:gd name="connsiteX1" fmla="*/ 7903797 w 7903797"/>
              <a:gd name="connsiteY1" fmla="*/ 49009 h 6909177"/>
              <a:gd name="connsiteX2" fmla="*/ 7848380 w 7903797"/>
              <a:gd name="connsiteY2" fmla="*/ 6838151 h 6909177"/>
              <a:gd name="connsiteX3" fmla="*/ 0 w 7903797"/>
              <a:gd name="connsiteY3" fmla="*/ 6909177 h 6909177"/>
              <a:gd name="connsiteX4" fmla="*/ 5555821 w 7903797"/>
              <a:gd name="connsiteY4" fmla="*/ 18453 h 6909177"/>
              <a:gd name="connsiteX0" fmla="*/ 5555821 w 7848380"/>
              <a:gd name="connsiteY0" fmla="*/ 18453 h 6909177"/>
              <a:gd name="connsiteX1" fmla="*/ 7626709 w 7848380"/>
              <a:gd name="connsiteY1" fmla="*/ 38166 h 6909177"/>
              <a:gd name="connsiteX2" fmla="*/ 7848380 w 7848380"/>
              <a:gd name="connsiteY2" fmla="*/ 6838151 h 6909177"/>
              <a:gd name="connsiteX3" fmla="*/ 0 w 7848380"/>
              <a:gd name="connsiteY3" fmla="*/ 6909177 h 6909177"/>
              <a:gd name="connsiteX4" fmla="*/ 5555821 w 7848380"/>
              <a:gd name="connsiteY4" fmla="*/ 18453 h 6909177"/>
              <a:gd name="connsiteX0" fmla="*/ 5555821 w 7850511"/>
              <a:gd name="connsiteY0" fmla="*/ 18453 h 6909177"/>
              <a:gd name="connsiteX1" fmla="*/ 7850511 w 7850511"/>
              <a:gd name="connsiteY1" fmla="*/ 49008 h 6909177"/>
              <a:gd name="connsiteX2" fmla="*/ 7848380 w 7850511"/>
              <a:gd name="connsiteY2" fmla="*/ 6838151 h 6909177"/>
              <a:gd name="connsiteX3" fmla="*/ 0 w 7850511"/>
              <a:gd name="connsiteY3" fmla="*/ 6909177 h 6909177"/>
              <a:gd name="connsiteX4" fmla="*/ 5555821 w 7850511"/>
              <a:gd name="connsiteY4" fmla="*/ 18453 h 6909177"/>
              <a:gd name="connsiteX0" fmla="*/ 5555821 w 7850511"/>
              <a:gd name="connsiteY0" fmla="*/ 18453 h 6909177"/>
              <a:gd name="connsiteX1" fmla="*/ 7850511 w 7850511"/>
              <a:gd name="connsiteY1" fmla="*/ 49008 h 6909177"/>
              <a:gd name="connsiteX2" fmla="*/ 7443406 w 7850511"/>
              <a:gd name="connsiteY2" fmla="*/ 6827309 h 6909177"/>
              <a:gd name="connsiteX3" fmla="*/ 0 w 7850511"/>
              <a:gd name="connsiteY3" fmla="*/ 6909177 h 6909177"/>
              <a:gd name="connsiteX4" fmla="*/ 5555821 w 7850511"/>
              <a:gd name="connsiteY4" fmla="*/ 18453 h 6909177"/>
              <a:gd name="connsiteX0" fmla="*/ 5555821 w 7859075"/>
              <a:gd name="connsiteY0" fmla="*/ 18453 h 6909177"/>
              <a:gd name="connsiteX1" fmla="*/ 7850511 w 7859075"/>
              <a:gd name="connsiteY1" fmla="*/ 49008 h 6909177"/>
              <a:gd name="connsiteX2" fmla="*/ 7859039 w 7859075"/>
              <a:gd name="connsiteY2" fmla="*/ 6848994 h 6909177"/>
              <a:gd name="connsiteX3" fmla="*/ 0 w 7859075"/>
              <a:gd name="connsiteY3" fmla="*/ 6909177 h 6909177"/>
              <a:gd name="connsiteX4" fmla="*/ 5555821 w 7859075"/>
              <a:gd name="connsiteY4" fmla="*/ 18453 h 6909177"/>
              <a:gd name="connsiteX0" fmla="*/ 5523849 w 7859075"/>
              <a:gd name="connsiteY0" fmla="*/ 17866 h 6919431"/>
              <a:gd name="connsiteX1" fmla="*/ 7850511 w 7859075"/>
              <a:gd name="connsiteY1" fmla="*/ 59262 h 6919431"/>
              <a:gd name="connsiteX2" fmla="*/ 7859039 w 7859075"/>
              <a:gd name="connsiteY2" fmla="*/ 6859248 h 6919431"/>
              <a:gd name="connsiteX3" fmla="*/ 0 w 7859075"/>
              <a:gd name="connsiteY3" fmla="*/ 6919431 h 6919431"/>
              <a:gd name="connsiteX4" fmla="*/ 5523849 w 7859075"/>
              <a:gd name="connsiteY4" fmla="*/ 17866 h 6919431"/>
              <a:gd name="connsiteX0" fmla="*/ 5523849 w 7859075"/>
              <a:gd name="connsiteY0" fmla="*/ 17866 h 6919431"/>
              <a:gd name="connsiteX1" fmla="*/ 7850511 w 7859075"/>
              <a:gd name="connsiteY1" fmla="*/ 59262 h 6919431"/>
              <a:gd name="connsiteX2" fmla="*/ 7859039 w 7859075"/>
              <a:gd name="connsiteY2" fmla="*/ 6859248 h 6919431"/>
              <a:gd name="connsiteX3" fmla="*/ 0 w 7859075"/>
              <a:gd name="connsiteY3" fmla="*/ 6919431 h 6919431"/>
              <a:gd name="connsiteX4" fmla="*/ 5523849 w 7859075"/>
              <a:gd name="connsiteY4" fmla="*/ 17866 h 6919431"/>
              <a:gd name="connsiteX0" fmla="*/ 5523849 w 7859075"/>
              <a:gd name="connsiteY0" fmla="*/ 4990 h 6906555"/>
              <a:gd name="connsiteX1" fmla="*/ 7850511 w 7859075"/>
              <a:gd name="connsiteY1" fmla="*/ 46386 h 6906555"/>
              <a:gd name="connsiteX2" fmla="*/ 7859039 w 7859075"/>
              <a:gd name="connsiteY2" fmla="*/ 6846372 h 6906555"/>
              <a:gd name="connsiteX3" fmla="*/ 0 w 7859075"/>
              <a:gd name="connsiteY3" fmla="*/ 6906555 h 6906555"/>
              <a:gd name="connsiteX4" fmla="*/ 5523849 w 7859075"/>
              <a:gd name="connsiteY4" fmla="*/ 4990 h 6906555"/>
              <a:gd name="connsiteX0" fmla="*/ 5523849 w 7882483"/>
              <a:gd name="connsiteY0" fmla="*/ 4990 h 6906555"/>
              <a:gd name="connsiteX1" fmla="*/ 7882483 w 7882483"/>
              <a:gd name="connsiteY1" fmla="*/ 35545 h 6906555"/>
              <a:gd name="connsiteX2" fmla="*/ 7859039 w 7882483"/>
              <a:gd name="connsiteY2" fmla="*/ 6846372 h 6906555"/>
              <a:gd name="connsiteX3" fmla="*/ 0 w 7882483"/>
              <a:gd name="connsiteY3" fmla="*/ 6906555 h 6906555"/>
              <a:gd name="connsiteX4" fmla="*/ 5523849 w 7882483"/>
              <a:gd name="connsiteY4" fmla="*/ 4990 h 69065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82483" h="6906555">
                <a:moveTo>
                  <a:pt x="5523849" y="4990"/>
                </a:moveTo>
                <a:lnTo>
                  <a:pt x="7882483" y="35545"/>
                </a:lnTo>
                <a:cubicBezTo>
                  <a:pt x="7881773" y="2298593"/>
                  <a:pt x="7859749" y="4583324"/>
                  <a:pt x="7859039" y="6846372"/>
                </a:cubicBezTo>
                <a:lnTo>
                  <a:pt x="0" y="6906555"/>
                </a:lnTo>
                <a:cubicBezTo>
                  <a:pt x="5051711" y="-541341"/>
                  <a:pt x="3663996" y="18816"/>
                  <a:pt x="5523849" y="4990"/>
                </a:cubicBezTo>
                <a:close/>
              </a:path>
            </a:pathLst>
          </a:custGeom>
          <a:solidFill>
            <a:schemeClr val="bg1">
              <a:lumMod val="75000"/>
            </a:schemeClr>
          </a:solidFill>
        </p:spPr>
        <p:txBody>
          <a:bodyPr wrap="square">
            <a:noAutofit/>
          </a:bodyPr>
          <a:lstStyle/>
          <a:p>
            <a:endParaRPr lang="en-US" dirty="0"/>
          </a:p>
        </p:txBody>
      </p:sp>
      <p:sp>
        <p:nvSpPr>
          <p:cNvPr id="7" name="Text Placeholder 2">
            <a:extLst>
              <a:ext uri="{FF2B5EF4-FFF2-40B4-BE49-F238E27FC236}">
                <a16:creationId xmlns:a16="http://schemas.microsoft.com/office/drawing/2014/main" id="{0FFE4041-67EF-9E4C-BE72-85CFBC618F79}"/>
              </a:ext>
            </a:extLst>
          </p:cNvPr>
          <p:cNvSpPr>
            <a:spLocks noGrp="1"/>
          </p:cNvSpPr>
          <p:nvPr>
            <p:ph idx="1"/>
          </p:nvPr>
        </p:nvSpPr>
        <p:spPr>
          <a:xfrm>
            <a:off x="417442" y="1918666"/>
            <a:ext cx="5678558" cy="4258297"/>
          </a:xfrm>
          <a:prstGeom prst="rect">
            <a:avLst/>
          </a:prstGeom>
        </p:spPr>
        <p:txBody>
          <a:bodyPr vert="horz" lIns="91440" tIns="45720" rIns="91440" bIns="45720" rtlCol="0">
            <a:normAutofit/>
          </a:bodyPr>
          <a:lstStyle>
            <a:lvl1pPr>
              <a:defRPr sz="200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2">
            <a:extLst>
              <a:ext uri="{FF2B5EF4-FFF2-40B4-BE49-F238E27FC236}">
                <a16:creationId xmlns:a16="http://schemas.microsoft.com/office/drawing/2014/main" id="{9B57CE75-8B44-994B-85B9-C324EED7D261}"/>
              </a:ext>
            </a:extLst>
          </p:cNvPr>
          <p:cNvSpPr>
            <a:spLocks noGrp="1"/>
          </p:cNvSpPr>
          <p:nvPr>
            <p:ph type="body" idx="14"/>
          </p:nvPr>
        </p:nvSpPr>
        <p:spPr>
          <a:xfrm>
            <a:off x="417442" y="1391478"/>
            <a:ext cx="5678558" cy="527188"/>
          </a:xfrm>
        </p:spPr>
        <p:txBody>
          <a:bodyPr anchor="b"/>
          <a:lstStyle>
            <a:lvl1pPr marL="0" indent="0">
              <a:buNone/>
              <a:defRPr sz="2400" b="1">
                <a:solidFill>
                  <a:srgbClr val="835C2F"/>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Tree>
    <p:extLst>
      <p:ext uri="{BB962C8B-B14F-4D97-AF65-F5344CB8AC3E}">
        <p14:creationId xmlns:p14="http://schemas.microsoft.com/office/powerpoint/2010/main" val="333984315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151CAB-09C4-D54F-8998-E461207709AD}"/>
              </a:ext>
            </a:extLst>
          </p:cNvPr>
          <p:cNvSpPr>
            <a:spLocks noGrp="1"/>
          </p:cNvSpPr>
          <p:nvPr>
            <p:ph type="title"/>
          </p:nvPr>
        </p:nvSpPr>
        <p:spPr>
          <a:xfrm>
            <a:off x="417442" y="457200"/>
            <a:ext cx="4354583" cy="1600200"/>
          </a:xfrm>
        </p:spPr>
        <p:txBody>
          <a:bodyPr anchor="b"/>
          <a:lstStyle>
            <a:lvl1pPr>
              <a:defRPr sz="3200"/>
            </a:lvl1pPr>
          </a:lstStyle>
          <a:p>
            <a:r>
              <a:rPr lang="en-US" dirty="0"/>
              <a:t>Click to edit Master title style</a:t>
            </a:r>
          </a:p>
        </p:txBody>
      </p:sp>
      <p:sp>
        <p:nvSpPr>
          <p:cNvPr id="3" name="Content Placeholder 2">
            <a:extLst>
              <a:ext uri="{FF2B5EF4-FFF2-40B4-BE49-F238E27FC236}">
                <a16:creationId xmlns:a16="http://schemas.microsoft.com/office/drawing/2014/main" id="{E3D3A984-5071-604D-8B1D-E03749B5942E}"/>
              </a:ext>
            </a:extLst>
          </p:cNvPr>
          <p:cNvSpPr>
            <a:spLocks noGrp="1"/>
          </p:cNvSpPr>
          <p:nvPr>
            <p:ph idx="1"/>
          </p:nvPr>
        </p:nvSpPr>
        <p:spPr>
          <a:xfrm>
            <a:off x="4979504" y="457201"/>
            <a:ext cx="6761922" cy="5403850"/>
          </a:xfrm>
        </p:spPr>
        <p:txBody>
          <a:bodyPr/>
          <a:lstStyle>
            <a:lvl1pPr>
              <a:defRPr sz="2800" b="1">
                <a:solidFill>
                  <a:srgbClr val="835C2F"/>
                </a:solidFill>
              </a:defRPr>
            </a:lvl1pPr>
            <a:lvl2pPr>
              <a:defRPr sz="2400"/>
            </a:lvl2pPr>
            <a:lvl3pPr>
              <a:defRPr sz="2000"/>
            </a:lvl3pPr>
            <a:lvl4pPr>
              <a:defRPr sz="1800"/>
            </a:lvl4pPr>
            <a:lvl5pPr>
              <a:defRPr sz="18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A540F409-CF2B-424B-B320-FF3ED3A6192E}"/>
              </a:ext>
            </a:extLst>
          </p:cNvPr>
          <p:cNvSpPr>
            <a:spLocks noGrp="1"/>
          </p:cNvSpPr>
          <p:nvPr>
            <p:ph type="body" sz="half" idx="2"/>
          </p:nvPr>
        </p:nvSpPr>
        <p:spPr>
          <a:xfrm>
            <a:off x="417442" y="2057400"/>
            <a:ext cx="4354583"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7" name="Slide Number Placeholder 6">
            <a:extLst>
              <a:ext uri="{FF2B5EF4-FFF2-40B4-BE49-F238E27FC236}">
                <a16:creationId xmlns:a16="http://schemas.microsoft.com/office/drawing/2014/main" id="{1C475EE1-33D8-9D4D-AA98-035CBBA07CBF}"/>
              </a:ext>
            </a:extLst>
          </p:cNvPr>
          <p:cNvSpPr>
            <a:spLocks noGrp="1"/>
          </p:cNvSpPr>
          <p:nvPr>
            <p:ph type="sldNum" sz="quarter" idx="12"/>
          </p:nvPr>
        </p:nvSpPr>
        <p:spPr/>
        <p:txBody>
          <a:bodyPr/>
          <a:lstStyle/>
          <a:p>
            <a:fld id="{F32B1D3B-AE3D-1E40-A0D2-3E32FC67085E}" type="slidenum">
              <a:rPr lang="en-US" smtClean="0"/>
              <a:t>‹#›</a:t>
            </a:fld>
            <a:endParaRPr lang="en-US"/>
          </a:p>
        </p:txBody>
      </p:sp>
    </p:spTree>
    <p:extLst>
      <p:ext uri="{BB962C8B-B14F-4D97-AF65-F5344CB8AC3E}">
        <p14:creationId xmlns:p14="http://schemas.microsoft.com/office/powerpoint/2010/main" val="24650938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69EF72CE-34D2-4581-98D2-89218BC1B4E4}"/>
              </a:ext>
            </a:extLst>
          </p:cNvPr>
          <p:cNvSpPr/>
          <p:nvPr userDrawn="1"/>
        </p:nvSpPr>
        <p:spPr>
          <a:xfrm>
            <a:off x="0" y="1"/>
            <a:ext cx="12192000" cy="68579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16" name="TextBox 15">
            <a:extLst>
              <a:ext uri="{FF2B5EF4-FFF2-40B4-BE49-F238E27FC236}">
                <a16:creationId xmlns:a16="http://schemas.microsoft.com/office/drawing/2014/main" id="{B84020D1-D35E-497E-97F1-84A6EA9D048E}"/>
              </a:ext>
            </a:extLst>
          </p:cNvPr>
          <p:cNvSpPr txBox="1"/>
          <p:nvPr userDrawn="1"/>
        </p:nvSpPr>
        <p:spPr>
          <a:xfrm>
            <a:off x="11072378" y="235732"/>
            <a:ext cx="814647" cy="615553"/>
          </a:xfrm>
          <a:prstGeom prst="rect">
            <a:avLst/>
          </a:prstGeom>
          <a:noFill/>
        </p:spPr>
        <p:txBody>
          <a:bodyPr wrap="none" rtlCol="0">
            <a:spAutoFit/>
          </a:bodyPr>
          <a:lstStyle/>
          <a:p>
            <a:r>
              <a:rPr lang="en-US" sz="3400" b="1" dirty="0">
                <a:solidFill>
                  <a:schemeClr val="bg1"/>
                </a:solidFill>
                <a:latin typeface="Arial Black" panose="020B0A04020102020204" pitchFamily="34" charset="0"/>
              </a:rPr>
              <a:t>FR</a:t>
            </a:r>
            <a:endParaRPr lang="en-IN" sz="3400" b="1" dirty="0">
              <a:solidFill>
                <a:schemeClr val="bg1"/>
              </a:solidFill>
              <a:latin typeface="Arial Black" panose="020B0A04020102020204" pitchFamily="34" charset="0"/>
            </a:endParaRPr>
          </a:p>
        </p:txBody>
      </p:sp>
      <p:grpSp>
        <p:nvGrpSpPr>
          <p:cNvPr id="26" name="Group 25">
            <a:extLst>
              <a:ext uri="{FF2B5EF4-FFF2-40B4-BE49-F238E27FC236}">
                <a16:creationId xmlns:a16="http://schemas.microsoft.com/office/drawing/2014/main" id="{36C8A74F-FDDF-48E8-AC2B-A5BD59D7D6A3}"/>
              </a:ext>
            </a:extLst>
          </p:cNvPr>
          <p:cNvGrpSpPr/>
          <p:nvPr userDrawn="1"/>
        </p:nvGrpSpPr>
        <p:grpSpPr>
          <a:xfrm flipH="1">
            <a:off x="7561328" y="0"/>
            <a:ext cx="4831840" cy="3541007"/>
            <a:chOff x="-192127" y="-2"/>
            <a:chExt cx="4831840" cy="3367272"/>
          </a:xfrm>
        </p:grpSpPr>
        <p:sp>
          <p:nvSpPr>
            <p:cNvPr id="27" name="Diagonal Stripe 26">
              <a:extLst>
                <a:ext uri="{FF2B5EF4-FFF2-40B4-BE49-F238E27FC236}">
                  <a16:creationId xmlns:a16="http://schemas.microsoft.com/office/drawing/2014/main" id="{2D5247F3-E6EB-4003-B1FD-F6200F0738E5}"/>
                </a:ext>
              </a:extLst>
            </p:cNvPr>
            <p:cNvSpPr/>
            <p:nvPr userDrawn="1"/>
          </p:nvSpPr>
          <p:spPr>
            <a:xfrm>
              <a:off x="0" y="-1"/>
              <a:ext cx="4639713" cy="3367271"/>
            </a:xfrm>
            <a:prstGeom prst="diagStripe">
              <a:avLst>
                <a:gd name="adj" fmla="val 51202"/>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solidFill>
                  <a:schemeClr val="tx1"/>
                </a:solidFill>
              </a:endParaRPr>
            </a:p>
          </p:txBody>
        </p:sp>
        <p:cxnSp>
          <p:nvCxnSpPr>
            <p:cNvPr id="28" name="Straight Connector 27">
              <a:extLst>
                <a:ext uri="{FF2B5EF4-FFF2-40B4-BE49-F238E27FC236}">
                  <a16:creationId xmlns:a16="http://schemas.microsoft.com/office/drawing/2014/main" id="{E9B7D995-9FB8-4461-8AAA-FA8B9A145B6B}"/>
                </a:ext>
              </a:extLst>
            </p:cNvPr>
            <p:cNvCxnSpPr>
              <a:cxnSpLocks/>
            </p:cNvCxnSpPr>
            <p:nvPr userDrawn="1"/>
          </p:nvCxnSpPr>
          <p:spPr>
            <a:xfrm flipV="1">
              <a:off x="1433638" y="-2"/>
              <a:ext cx="1240971" cy="91659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33" name="Parallelogram 32">
              <a:extLst>
                <a:ext uri="{FF2B5EF4-FFF2-40B4-BE49-F238E27FC236}">
                  <a16:creationId xmlns:a16="http://schemas.microsoft.com/office/drawing/2014/main" id="{849B962F-68BC-4B89-B4D8-D862517534DF}"/>
                </a:ext>
              </a:extLst>
            </p:cNvPr>
            <p:cNvSpPr/>
            <p:nvPr userDrawn="1"/>
          </p:nvSpPr>
          <p:spPr>
            <a:xfrm rot="19421162">
              <a:off x="-192127" y="1140864"/>
              <a:ext cx="1354398" cy="214994"/>
            </a:xfrm>
            <a:prstGeom prst="parallelogram">
              <a:avLst>
                <a:gd name="adj" fmla="val 72003"/>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grpSp>
      <p:sp>
        <p:nvSpPr>
          <p:cNvPr id="36" name="Parallelogram 35">
            <a:extLst>
              <a:ext uri="{FF2B5EF4-FFF2-40B4-BE49-F238E27FC236}">
                <a16:creationId xmlns:a16="http://schemas.microsoft.com/office/drawing/2014/main" id="{8006416B-866C-47E5-8480-109B40F9EAA9}"/>
              </a:ext>
            </a:extLst>
          </p:cNvPr>
          <p:cNvSpPr/>
          <p:nvPr userDrawn="1"/>
        </p:nvSpPr>
        <p:spPr>
          <a:xfrm flipH="1">
            <a:off x="6679908" y="1"/>
            <a:ext cx="1447800" cy="639064"/>
          </a:xfrm>
          <a:prstGeom prst="parallelogram">
            <a:avLst>
              <a:gd name="adj" fmla="val 135617"/>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IN" dirty="0"/>
          </a:p>
        </p:txBody>
      </p:sp>
      <p:sp>
        <p:nvSpPr>
          <p:cNvPr id="37" name="Text Placeholder 4" title="Subtitle">
            <a:extLst>
              <a:ext uri="{FF2B5EF4-FFF2-40B4-BE49-F238E27FC236}">
                <a16:creationId xmlns:a16="http://schemas.microsoft.com/office/drawing/2014/main" id="{FE79FAE9-2A8C-46BA-8738-44CBCF7294A9}"/>
              </a:ext>
            </a:extLst>
          </p:cNvPr>
          <p:cNvSpPr>
            <a:spLocks noGrp="1"/>
          </p:cNvSpPr>
          <p:nvPr>
            <p:ph type="body" sz="quarter" idx="16" hasCustomPrompt="1"/>
          </p:nvPr>
        </p:nvSpPr>
        <p:spPr>
          <a:xfrm>
            <a:off x="520493" y="1376932"/>
            <a:ext cx="7368596" cy="608895"/>
          </a:xfrm>
          <a:prstGeom prst="rect">
            <a:avLst/>
          </a:prstGeom>
        </p:spPr>
        <p:txBody>
          <a:bodyPr/>
          <a:lstStyle>
            <a:lvl1pPr marL="0" indent="0">
              <a:buNone/>
              <a:defRPr sz="2000" spc="300">
                <a:solidFill>
                  <a:schemeClr val="bg1"/>
                </a:solidFill>
              </a:defRPr>
            </a:lvl1pPr>
            <a:lvl2pPr marL="457200" indent="0">
              <a:buNone/>
              <a:defRPr/>
            </a:lvl2pPr>
          </a:lstStyle>
          <a:p>
            <a:pPr lvl="0"/>
            <a:r>
              <a:rPr lang="en-US" dirty="0"/>
              <a:t>CLICK TO SUBTITLE STYLE</a:t>
            </a:r>
          </a:p>
        </p:txBody>
      </p:sp>
      <p:sp>
        <p:nvSpPr>
          <p:cNvPr id="2" name="Footer Placeholder 1">
            <a:extLst>
              <a:ext uri="{FF2B5EF4-FFF2-40B4-BE49-F238E27FC236}">
                <a16:creationId xmlns:a16="http://schemas.microsoft.com/office/drawing/2014/main" id="{5750A33E-CEFE-4D43-9554-513B01B1D3D9}"/>
              </a:ext>
            </a:extLst>
          </p:cNvPr>
          <p:cNvSpPr>
            <a:spLocks noGrp="1"/>
          </p:cNvSpPr>
          <p:nvPr>
            <p:ph type="ftr" sz="quarter" idx="17"/>
          </p:nvPr>
        </p:nvSpPr>
        <p:spPr/>
        <p:txBody>
          <a:bodyPr/>
          <a:lstStyle/>
          <a:p>
            <a:r>
              <a:rPr lang="en-IN" dirty="0"/>
              <a:t>Add a footer</a:t>
            </a:r>
          </a:p>
        </p:txBody>
      </p:sp>
      <p:sp>
        <p:nvSpPr>
          <p:cNvPr id="3" name="Slide Number Placeholder 2">
            <a:extLst>
              <a:ext uri="{FF2B5EF4-FFF2-40B4-BE49-F238E27FC236}">
                <a16:creationId xmlns:a16="http://schemas.microsoft.com/office/drawing/2014/main" id="{4A960C75-8FA7-5740-9388-2B5112B2C5B9}"/>
              </a:ext>
            </a:extLst>
          </p:cNvPr>
          <p:cNvSpPr>
            <a:spLocks noGrp="1"/>
          </p:cNvSpPr>
          <p:nvPr>
            <p:ph type="sldNum" sz="quarter" idx="18"/>
          </p:nvPr>
        </p:nvSpPr>
        <p:spPr/>
        <p:txBody>
          <a:bodyPr/>
          <a:lstStyle/>
          <a:p>
            <a:fld id="{8699F50C-BE38-4BD0-BA84-9B090E1F2B9B}" type="slidenum">
              <a:rPr lang="en-IN" smtClean="0"/>
              <a:t>‹#›</a:t>
            </a:fld>
            <a:endParaRPr lang="en-IN" dirty="0"/>
          </a:p>
        </p:txBody>
      </p:sp>
      <p:sp>
        <p:nvSpPr>
          <p:cNvPr id="17" name="Title 1" title="Title ">
            <a:extLst>
              <a:ext uri="{FF2B5EF4-FFF2-40B4-BE49-F238E27FC236}">
                <a16:creationId xmlns:a16="http://schemas.microsoft.com/office/drawing/2014/main" id="{0F525D04-A814-7A4D-9732-11097EA76257}"/>
              </a:ext>
            </a:extLst>
          </p:cNvPr>
          <p:cNvSpPr>
            <a:spLocks noGrp="1"/>
          </p:cNvSpPr>
          <p:nvPr>
            <p:ph type="title" hasCustomPrompt="1"/>
          </p:nvPr>
        </p:nvSpPr>
        <p:spPr>
          <a:xfrm>
            <a:off x="518678" y="209028"/>
            <a:ext cx="8333222" cy="1147969"/>
          </a:xfrm>
          <a:prstGeom prst="rect">
            <a:avLst/>
          </a:prstGeom>
        </p:spPr>
        <p:txBody>
          <a:bodyPr bIns="0" anchor="b">
            <a:normAutofit/>
          </a:bodyPr>
          <a:lstStyle>
            <a:lvl1pPr>
              <a:defRPr sz="4400" b="1">
                <a:solidFill>
                  <a:schemeClr val="bg1"/>
                </a:solidFill>
              </a:defRPr>
            </a:lvl1pPr>
          </a:lstStyle>
          <a:p>
            <a:r>
              <a:rPr lang="en-US" dirty="0"/>
              <a:t>Click to Edit Master Title Style </a:t>
            </a:r>
            <a:endParaRPr lang="en-IN" dirty="0"/>
          </a:p>
        </p:txBody>
      </p:sp>
      <p:sp>
        <p:nvSpPr>
          <p:cNvPr id="15" name="Table Placeholder 11" title="Table">
            <a:extLst>
              <a:ext uri="{FF2B5EF4-FFF2-40B4-BE49-F238E27FC236}">
                <a16:creationId xmlns:a16="http://schemas.microsoft.com/office/drawing/2014/main" id="{7CD3E31F-0AF8-4EB8-B6FA-BD95A2EDA63B}"/>
              </a:ext>
            </a:extLst>
          </p:cNvPr>
          <p:cNvSpPr>
            <a:spLocks noGrp="1"/>
          </p:cNvSpPr>
          <p:nvPr>
            <p:ph type="tbl" sz="quarter" idx="12"/>
          </p:nvPr>
        </p:nvSpPr>
        <p:spPr>
          <a:xfrm>
            <a:off x="531378" y="2664803"/>
            <a:ext cx="10993375" cy="3433180"/>
          </a:xfrm>
          <a:prstGeom prst="rect">
            <a:avLst/>
          </a:prstGeom>
        </p:spPr>
        <p:txBody>
          <a:bodyPr lIns="91420" tIns="45710" rIns="91420" bIns="45710">
            <a:noAutofit/>
          </a:bodyPr>
          <a:lstStyle>
            <a:lvl1pPr marL="0" indent="0" algn="ctr">
              <a:buNone/>
              <a:defRPr sz="2000" baseline="0">
                <a:solidFill>
                  <a:schemeClr val="bg1"/>
                </a:solidFill>
                <a:latin typeface="+mn-lt"/>
              </a:defRPr>
            </a:lvl1pPr>
          </a:lstStyle>
          <a:p>
            <a:pPr lvl="0"/>
            <a:r>
              <a:rPr lang="en-US" noProof="0"/>
              <a:t>Click icon to add table</a:t>
            </a:r>
            <a:endParaRPr lang="en-GB" noProof="0" dirty="0"/>
          </a:p>
        </p:txBody>
      </p:sp>
    </p:spTree>
    <p:extLst>
      <p:ext uri="{BB962C8B-B14F-4D97-AF65-F5344CB8AC3E}">
        <p14:creationId xmlns:p14="http://schemas.microsoft.com/office/powerpoint/2010/main" val="3415060917"/>
      </p:ext>
    </p:extLst>
  </p:cSld>
  <p:clrMapOvr>
    <a:masterClrMapping/>
  </p:clrMapOvr>
  <p:extLst>
    <p:ext uri="{DCECCB84-F9BA-43D5-87BE-67443E8EF086}">
      <p15:sldGuideLst xmlns:p15="http://schemas.microsoft.com/office/powerpoint/2012/main">
        <p15:guide id="1" orient="horz" pos="142">
          <p15:clr>
            <a:srgbClr val="FBAE40"/>
          </p15:clr>
        </p15:guide>
        <p15:guide id="2" pos="3840">
          <p15:clr>
            <a:srgbClr val="FBAE40"/>
          </p15:clr>
        </p15:guide>
        <p15:guide id="3" pos="778">
          <p15:clr>
            <a:srgbClr val="FBAE40"/>
          </p15:clr>
        </p15:guide>
      </p15:sldGuideLst>
    </p:ext>
  </p:extLs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996B73-F813-5244-B243-F2C7FADD934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A080F57-0EC6-C14C-A4A6-4FA91DB3718E}"/>
              </a:ext>
            </a:extLst>
          </p:cNvPr>
          <p:cNvSpPr>
            <a:spLocks noGrp="1"/>
          </p:cNvSpPr>
          <p:nvPr>
            <p:ph sz="half" idx="1"/>
          </p:nvPr>
        </p:nvSpPr>
        <p:spPr>
          <a:xfrm>
            <a:off x="417442" y="1918666"/>
            <a:ext cx="5569226" cy="4258297"/>
          </a:xfrm>
        </p:spPr>
        <p:txBody>
          <a:bodyPr/>
          <a:lstStyle>
            <a:lvl1pPr>
              <a:defRPr sz="200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E19A72F9-DEA9-DB4F-BD68-9333D4954445}"/>
              </a:ext>
            </a:extLst>
          </p:cNvPr>
          <p:cNvSpPr>
            <a:spLocks noGrp="1"/>
          </p:cNvSpPr>
          <p:nvPr>
            <p:ph sz="half" idx="2"/>
          </p:nvPr>
        </p:nvSpPr>
        <p:spPr>
          <a:xfrm>
            <a:off x="6172200" y="1918666"/>
            <a:ext cx="5569226" cy="4258297"/>
          </a:xfrm>
        </p:spPr>
        <p:txBody>
          <a:bodyPr/>
          <a:lstStyle>
            <a:lvl1pPr>
              <a:defRPr sz="200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6">
            <a:extLst>
              <a:ext uri="{FF2B5EF4-FFF2-40B4-BE49-F238E27FC236}">
                <a16:creationId xmlns:a16="http://schemas.microsoft.com/office/drawing/2014/main" id="{516BC75A-BF57-4E46-99AA-445FFBB3E852}"/>
              </a:ext>
            </a:extLst>
          </p:cNvPr>
          <p:cNvSpPr>
            <a:spLocks noGrp="1"/>
          </p:cNvSpPr>
          <p:nvPr>
            <p:ph type="sldNum" sz="quarter" idx="12"/>
          </p:nvPr>
        </p:nvSpPr>
        <p:spPr/>
        <p:txBody>
          <a:bodyPr/>
          <a:lstStyle/>
          <a:p>
            <a:fld id="{F32B1D3B-AE3D-1E40-A0D2-3E32FC67085E}" type="slidenum">
              <a:rPr lang="en-US" smtClean="0"/>
              <a:t>‹#›</a:t>
            </a:fld>
            <a:endParaRPr lang="en-US"/>
          </a:p>
        </p:txBody>
      </p:sp>
      <p:sp>
        <p:nvSpPr>
          <p:cNvPr id="6" name="Text Placeholder 2">
            <a:extLst>
              <a:ext uri="{FF2B5EF4-FFF2-40B4-BE49-F238E27FC236}">
                <a16:creationId xmlns:a16="http://schemas.microsoft.com/office/drawing/2014/main" id="{98F0A95E-2668-6C4B-A669-A4D60C524B55}"/>
              </a:ext>
            </a:extLst>
          </p:cNvPr>
          <p:cNvSpPr>
            <a:spLocks noGrp="1"/>
          </p:cNvSpPr>
          <p:nvPr>
            <p:ph type="body" idx="13"/>
          </p:nvPr>
        </p:nvSpPr>
        <p:spPr>
          <a:xfrm>
            <a:off x="417442" y="1391478"/>
            <a:ext cx="5580133" cy="527188"/>
          </a:xfrm>
        </p:spPr>
        <p:txBody>
          <a:bodyPr anchor="b"/>
          <a:lstStyle>
            <a:lvl1pPr marL="0" indent="0">
              <a:buNone/>
              <a:defRPr sz="2400" b="1">
                <a:solidFill>
                  <a:srgbClr val="835C2F"/>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8" name="Text Placeholder 4">
            <a:extLst>
              <a:ext uri="{FF2B5EF4-FFF2-40B4-BE49-F238E27FC236}">
                <a16:creationId xmlns:a16="http://schemas.microsoft.com/office/drawing/2014/main" id="{BD6664A9-8AB7-AA47-8808-A4816D1565F7}"/>
              </a:ext>
            </a:extLst>
          </p:cNvPr>
          <p:cNvSpPr>
            <a:spLocks noGrp="1"/>
          </p:cNvSpPr>
          <p:nvPr>
            <p:ph type="body" sz="quarter" idx="3"/>
          </p:nvPr>
        </p:nvSpPr>
        <p:spPr>
          <a:xfrm>
            <a:off x="6172200" y="1391478"/>
            <a:ext cx="5569226" cy="527188"/>
          </a:xfrm>
        </p:spPr>
        <p:txBody>
          <a:bodyPr anchor="b"/>
          <a:lstStyle>
            <a:lvl1pPr marL="0" indent="0">
              <a:buNone/>
              <a:defRPr sz="2400" b="1">
                <a:solidFill>
                  <a:srgbClr val="835C2F"/>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Tree>
    <p:extLst>
      <p:ext uri="{BB962C8B-B14F-4D97-AF65-F5344CB8AC3E}">
        <p14:creationId xmlns:p14="http://schemas.microsoft.com/office/powerpoint/2010/main" val="310840161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7_Two Content">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2C3EA01D-3FA5-7E41-B61C-F901324FFB43}"/>
              </a:ext>
            </a:extLst>
          </p:cNvPr>
          <p:cNvSpPr/>
          <p:nvPr userDrawn="1"/>
        </p:nvSpPr>
        <p:spPr>
          <a:xfrm>
            <a:off x="10988299" y="0"/>
            <a:ext cx="1203702" cy="407939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2B996B73-F813-5244-B243-F2C7FADD9346}"/>
              </a:ext>
            </a:extLst>
          </p:cNvPr>
          <p:cNvSpPr>
            <a:spLocks noGrp="1"/>
          </p:cNvSpPr>
          <p:nvPr>
            <p:ph type="title"/>
          </p:nvPr>
        </p:nvSpPr>
        <p:spPr>
          <a:xfrm>
            <a:off x="417442" y="546100"/>
            <a:ext cx="8290459" cy="666474"/>
          </a:xfrm>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7A080F57-0EC6-C14C-A4A6-4FA91DB3718E}"/>
              </a:ext>
            </a:extLst>
          </p:cNvPr>
          <p:cNvSpPr>
            <a:spLocks noGrp="1"/>
          </p:cNvSpPr>
          <p:nvPr>
            <p:ph sz="half" idx="1"/>
          </p:nvPr>
        </p:nvSpPr>
        <p:spPr>
          <a:xfrm>
            <a:off x="417442" y="2097570"/>
            <a:ext cx="4012808" cy="4079393"/>
          </a:xfrm>
        </p:spPr>
        <p:txBody>
          <a:bodyPr/>
          <a:lstStyle>
            <a:lvl1pPr>
              <a:defRPr sz="200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E19A72F9-DEA9-DB4F-BD68-9333D4954445}"/>
              </a:ext>
            </a:extLst>
          </p:cNvPr>
          <p:cNvSpPr>
            <a:spLocks noGrp="1"/>
          </p:cNvSpPr>
          <p:nvPr>
            <p:ph sz="half" idx="2"/>
          </p:nvPr>
        </p:nvSpPr>
        <p:spPr>
          <a:xfrm>
            <a:off x="4695093" y="2097570"/>
            <a:ext cx="4012808" cy="4079393"/>
          </a:xfrm>
        </p:spPr>
        <p:txBody>
          <a:bodyPr/>
          <a:lstStyle>
            <a:lvl1pPr>
              <a:defRPr sz="200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2">
            <a:extLst>
              <a:ext uri="{FF2B5EF4-FFF2-40B4-BE49-F238E27FC236}">
                <a16:creationId xmlns:a16="http://schemas.microsoft.com/office/drawing/2014/main" id="{98F0A95E-2668-6C4B-A669-A4D60C524B55}"/>
              </a:ext>
            </a:extLst>
          </p:cNvPr>
          <p:cNvSpPr>
            <a:spLocks noGrp="1"/>
          </p:cNvSpPr>
          <p:nvPr>
            <p:ph type="body" idx="13"/>
          </p:nvPr>
        </p:nvSpPr>
        <p:spPr>
          <a:xfrm>
            <a:off x="417442" y="1570382"/>
            <a:ext cx="4020667" cy="527188"/>
          </a:xfrm>
        </p:spPr>
        <p:txBody>
          <a:bodyPr anchor="b"/>
          <a:lstStyle>
            <a:lvl1pPr marL="0" indent="0">
              <a:buNone/>
              <a:defRPr sz="2400" b="1">
                <a:solidFill>
                  <a:srgbClr val="835C2F"/>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8" name="Text Placeholder 4">
            <a:extLst>
              <a:ext uri="{FF2B5EF4-FFF2-40B4-BE49-F238E27FC236}">
                <a16:creationId xmlns:a16="http://schemas.microsoft.com/office/drawing/2014/main" id="{BD6664A9-8AB7-AA47-8808-A4816D1565F7}"/>
              </a:ext>
            </a:extLst>
          </p:cNvPr>
          <p:cNvSpPr>
            <a:spLocks noGrp="1"/>
          </p:cNvSpPr>
          <p:nvPr>
            <p:ph type="body" sz="quarter" idx="3"/>
          </p:nvPr>
        </p:nvSpPr>
        <p:spPr>
          <a:xfrm>
            <a:off x="4695093" y="1570382"/>
            <a:ext cx="4012808" cy="527188"/>
          </a:xfrm>
        </p:spPr>
        <p:txBody>
          <a:bodyPr anchor="b"/>
          <a:lstStyle>
            <a:lvl1pPr marL="0" indent="0">
              <a:buNone/>
              <a:defRPr sz="2400" b="1">
                <a:solidFill>
                  <a:srgbClr val="835C2F"/>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1" name="Picture Placeholder 16">
            <a:extLst>
              <a:ext uri="{FF2B5EF4-FFF2-40B4-BE49-F238E27FC236}">
                <a16:creationId xmlns:a16="http://schemas.microsoft.com/office/drawing/2014/main" id="{2C7C8C5D-EFE2-084F-93FA-C9F708E3C4F0}"/>
              </a:ext>
            </a:extLst>
          </p:cNvPr>
          <p:cNvSpPr>
            <a:spLocks noGrp="1"/>
          </p:cNvSpPr>
          <p:nvPr>
            <p:ph type="pic" sz="quarter" idx="15"/>
          </p:nvPr>
        </p:nvSpPr>
        <p:spPr>
          <a:xfrm>
            <a:off x="7674558" y="2995271"/>
            <a:ext cx="4543176" cy="3874705"/>
          </a:xfrm>
          <a:custGeom>
            <a:avLst/>
            <a:gdLst>
              <a:gd name="connsiteX0" fmla="*/ 0 w 7639050"/>
              <a:gd name="connsiteY0" fmla="*/ 0 h 6388155"/>
              <a:gd name="connsiteX1" fmla="*/ 7639050 w 7639050"/>
              <a:gd name="connsiteY1" fmla="*/ 0 h 6388155"/>
              <a:gd name="connsiteX2" fmla="*/ 7639050 w 7639050"/>
              <a:gd name="connsiteY2" fmla="*/ 6388155 h 6388155"/>
              <a:gd name="connsiteX3" fmla="*/ 1188908 w 7639050"/>
              <a:gd name="connsiteY3" fmla="*/ 6388155 h 6388155"/>
              <a:gd name="connsiteX0" fmla="*/ 128980 w 7768030"/>
              <a:gd name="connsiteY0" fmla="*/ 0 h 6816798"/>
              <a:gd name="connsiteX1" fmla="*/ 7768030 w 7768030"/>
              <a:gd name="connsiteY1" fmla="*/ 0 h 6816798"/>
              <a:gd name="connsiteX2" fmla="*/ 7768030 w 7768030"/>
              <a:gd name="connsiteY2" fmla="*/ 6388155 h 6816798"/>
              <a:gd name="connsiteX3" fmla="*/ 112543 w 7768030"/>
              <a:gd name="connsiteY3" fmla="*/ 6816798 h 6816798"/>
              <a:gd name="connsiteX4" fmla="*/ 128980 w 7768030"/>
              <a:gd name="connsiteY4" fmla="*/ 0 h 6816798"/>
              <a:gd name="connsiteX0" fmla="*/ 16437 w 7655487"/>
              <a:gd name="connsiteY0" fmla="*/ 0 h 6816798"/>
              <a:gd name="connsiteX1" fmla="*/ 7655487 w 7655487"/>
              <a:gd name="connsiteY1" fmla="*/ 0 h 6816798"/>
              <a:gd name="connsiteX2" fmla="*/ 7655487 w 7655487"/>
              <a:gd name="connsiteY2" fmla="*/ 6388155 h 6816798"/>
              <a:gd name="connsiteX3" fmla="*/ 0 w 7655487"/>
              <a:gd name="connsiteY3" fmla="*/ 6816798 h 6816798"/>
              <a:gd name="connsiteX4" fmla="*/ 16437 w 7655487"/>
              <a:gd name="connsiteY4" fmla="*/ 0 h 6816798"/>
              <a:gd name="connsiteX0" fmla="*/ 16437 w 7655487"/>
              <a:gd name="connsiteY0" fmla="*/ 0 h 6816798"/>
              <a:gd name="connsiteX1" fmla="*/ 7655487 w 7655487"/>
              <a:gd name="connsiteY1" fmla="*/ 0 h 6816798"/>
              <a:gd name="connsiteX2" fmla="*/ 7641633 w 7655487"/>
              <a:gd name="connsiteY2" fmla="*/ 6802970 h 6816798"/>
              <a:gd name="connsiteX3" fmla="*/ 0 w 7655487"/>
              <a:gd name="connsiteY3" fmla="*/ 6816798 h 6816798"/>
              <a:gd name="connsiteX4" fmla="*/ 16437 w 7655487"/>
              <a:gd name="connsiteY4" fmla="*/ 0 h 6816798"/>
              <a:gd name="connsiteX0" fmla="*/ 5087201 w 7655487"/>
              <a:gd name="connsiteY0" fmla="*/ 0 h 6816798"/>
              <a:gd name="connsiteX1" fmla="*/ 7655487 w 7655487"/>
              <a:gd name="connsiteY1" fmla="*/ 0 h 6816798"/>
              <a:gd name="connsiteX2" fmla="*/ 7641633 w 7655487"/>
              <a:gd name="connsiteY2" fmla="*/ 6802970 h 6816798"/>
              <a:gd name="connsiteX3" fmla="*/ 0 w 7655487"/>
              <a:gd name="connsiteY3" fmla="*/ 6816798 h 6816798"/>
              <a:gd name="connsiteX4" fmla="*/ 5087201 w 7655487"/>
              <a:gd name="connsiteY4" fmla="*/ 0 h 6816798"/>
              <a:gd name="connsiteX0" fmla="*/ 5087201 w 7655487"/>
              <a:gd name="connsiteY0" fmla="*/ 0 h 6816798"/>
              <a:gd name="connsiteX1" fmla="*/ 7655487 w 7655487"/>
              <a:gd name="connsiteY1" fmla="*/ 0 h 6816798"/>
              <a:gd name="connsiteX2" fmla="*/ 7641633 w 7655487"/>
              <a:gd name="connsiteY2" fmla="*/ 6802970 h 6816798"/>
              <a:gd name="connsiteX3" fmla="*/ 0 w 7655487"/>
              <a:gd name="connsiteY3" fmla="*/ 6816798 h 6816798"/>
              <a:gd name="connsiteX4" fmla="*/ 5087201 w 7655487"/>
              <a:gd name="connsiteY4" fmla="*/ 0 h 6816798"/>
              <a:gd name="connsiteX0" fmla="*/ 5378147 w 7655487"/>
              <a:gd name="connsiteY0" fmla="*/ 0 h 6830626"/>
              <a:gd name="connsiteX1" fmla="*/ 7655487 w 7655487"/>
              <a:gd name="connsiteY1" fmla="*/ 13828 h 6830626"/>
              <a:gd name="connsiteX2" fmla="*/ 7641633 w 7655487"/>
              <a:gd name="connsiteY2" fmla="*/ 6816798 h 6830626"/>
              <a:gd name="connsiteX3" fmla="*/ 0 w 7655487"/>
              <a:gd name="connsiteY3" fmla="*/ 6830626 h 6830626"/>
              <a:gd name="connsiteX4" fmla="*/ 5378147 w 7655487"/>
              <a:gd name="connsiteY4" fmla="*/ 0 h 6830626"/>
              <a:gd name="connsiteX0" fmla="*/ 5378147 w 7655487"/>
              <a:gd name="connsiteY0" fmla="*/ 2027 h 6832653"/>
              <a:gd name="connsiteX1" fmla="*/ 7655487 w 7655487"/>
              <a:gd name="connsiteY1" fmla="*/ 15855 h 6832653"/>
              <a:gd name="connsiteX2" fmla="*/ 7641633 w 7655487"/>
              <a:gd name="connsiteY2" fmla="*/ 6818825 h 6832653"/>
              <a:gd name="connsiteX3" fmla="*/ 0 w 7655487"/>
              <a:gd name="connsiteY3" fmla="*/ 6832653 h 6832653"/>
              <a:gd name="connsiteX4" fmla="*/ 5378147 w 7655487"/>
              <a:gd name="connsiteY4" fmla="*/ 2027 h 6832653"/>
              <a:gd name="connsiteX0" fmla="*/ 5350438 w 7627778"/>
              <a:gd name="connsiteY0" fmla="*/ 2023 h 6846476"/>
              <a:gd name="connsiteX1" fmla="*/ 7627778 w 7627778"/>
              <a:gd name="connsiteY1" fmla="*/ 15851 h 6846476"/>
              <a:gd name="connsiteX2" fmla="*/ 7613924 w 7627778"/>
              <a:gd name="connsiteY2" fmla="*/ 6818821 h 6846476"/>
              <a:gd name="connsiteX3" fmla="*/ 0 w 7627778"/>
              <a:gd name="connsiteY3" fmla="*/ 6846476 h 6846476"/>
              <a:gd name="connsiteX4" fmla="*/ 5350438 w 7627778"/>
              <a:gd name="connsiteY4" fmla="*/ 2023 h 6846476"/>
              <a:gd name="connsiteX0" fmla="*/ 5350438 w 7627778"/>
              <a:gd name="connsiteY0" fmla="*/ 2236 h 6846689"/>
              <a:gd name="connsiteX1" fmla="*/ 7627778 w 7627778"/>
              <a:gd name="connsiteY1" fmla="*/ 16064 h 6846689"/>
              <a:gd name="connsiteX2" fmla="*/ 7613924 w 7627778"/>
              <a:gd name="connsiteY2" fmla="*/ 6819034 h 6846689"/>
              <a:gd name="connsiteX3" fmla="*/ 0 w 7627778"/>
              <a:gd name="connsiteY3" fmla="*/ 6846689 h 6846689"/>
              <a:gd name="connsiteX4" fmla="*/ 5350438 w 7627778"/>
              <a:gd name="connsiteY4" fmla="*/ 2236 h 6846689"/>
              <a:gd name="connsiteX0" fmla="*/ 5627529 w 7627778"/>
              <a:gd name="connsiteY0" fmla="*/ 2236 h 6846689"/>
              <a:gd name="connsiteX1" fmla="*/ 7627778 w 7627778"/>
              <a:gd name="connsiteY1" fmla="*/ 16064 h 6846689"/>
              <a:gd name="connsiteX2" fmla="*/ 7613924 w 7627778"/>
              <a:gd name="connsiteY2" fmla="*/ 6819034 h 6846689"/>
              <a:gd name="connsiteX3" fmla="*/ 0 w 7627778"/>
              <a:gd name="connsiteY3" fmla="*/ 6846689 h 6846689"/>
              <a:gd name="connsiteX4" fmla="*/ 5627529 w 7627778"/>
              <a:gd name="connsiteY4" fmla="*/ 2236 h 6846689"/>
              <a:gd name="connsiteX0" fmla="*/ 5627529 w 7627778"/>
              <a:gd name="connsiteY0" fmla="*/ 453 h 6844906"/>
              <a:gd name="connsiteX1" fmla="*/ 7627778 w 7627778"/>
              <a:gd name="connsiteY1" fmla="*/ 14281 h 6844906"/>
              <a:gd name="connsiteX2" fmla="*/ 7613924 w 7627778"/>
              <a:gd name="connsiteY2" fmla="*/ 6817251 h 6844906"/>
              <a:gd name="connsiteX3" fmla="*/ 0 w 7627778"/>
              <a:gd name="connsiteY3" fmla="*/ 6844906 h 6844906"/>
              <a:gd name="connsiteX4" fmla="*/ 5627529 w 7627778"/>
              <a:gd name="connsiteY4" fmla="*/ 453 h 6844906"/>
              <a:gd name="connsiteX0" fmla="*/ 4643856 w 7627778"/>
              <a:gd name="connsiteY0" fmla="*/ 387160 h 6830625"/>
              <a:gd name="connsiteX1" fmla="*/ 7627778 w 7627778"/>
              <a:gd name="connsiteY1" fmla="*/ 0 h 6830625"/>
              <a:gd name="connsiteX2" fmla="*/ 7613924 w 7627778"/>
              <a:gd name="connsiteY2" fmla="*/ 6802970 h 6830625"/>
              <a:gd name="connsiteX3" fmla="*/ 0 w 7627778"/>
              <a:gd name="connsiteY3" fmla="*/ 6830625 h 6830625"/>
              <a:gd name="connsiteX4" fmla="*/ 4643856 w 7627778"/>
              <a:gd name="connsiteY4" fmla="*/ 387160 h 6830625"/>
              <a:gd name="connsiteX0" fmla="*/ 4643856 w 7627778"/>
              <a:gd name="connsiteY0" fmla="*/ 387160 h 6830625"/>
              <a:gd name="connsiteX1" fmla="*/ 7627778 w 7627778"/>
              <a:gd name="connsiteY1" fmla="*/ 0 h 6830625"/>
              <a:gd name="connsiteX2" fmla="*/ 7613924 w 7627778"/>
              <a:gd name="connsiteY2" fmla="*/ 6802970 h 6830625"/>
              <a:gd name="connsiteX3" fmla="*/ 0 w 7627778"/>
              <a:gd name="connsiteY3" fmla="*/ 6830625 h 6830625"/>
              <a:gd name="connsiteX4" fmla="*/ 4643856 w 7627778"/>
              <a:gd name="connsiteY4" fmla="*/ 387160 h 6830625"/>
              <a:gd name="connsiteX0" fmla="*/ 4643856 w 7627778"/>
              <a:gd name="connsiteY0" fmla="*/ 387160 h 6830625"/>
              <a:gd name="connsiteX1" fmla="*/ 7627778 w 7627778"/>
              <a:gd name="connsiteY1" fmla="*/ 0 h 6830625"/>
              <a:gd name="connsiteX2" fmla="*/ 7613924 w 7627778"/>
              <a:gd name="connsiteY2" fmla="*/ 6802970 h 6830625"/>
              <a:gd name="connsiteX3" fmla="*/ 0 w 7627778"/>
              <a:gd name="connsiteY3" fmla="*/ 6830625 h 6830625"/>
              <a:gd name="connsiteX4" fmla="*/ 4643856 w 7627778"/>
              <a:gd name="connsiteY4" fmla="*/ 387160 h 6830625"/>
              <a:gd name="connsiteX0" fmla="*/ 4339056 w 7627778"/>
              <a:gd name="connsiteY0" fmla="*/ 580740 h 6830625"/>
              <a:gd name="connsiteX1" fmla="*/ 7627778 w 7627778"/>
              <a:gd name="connsiteY1" fmla="*/ 0 h 6830625"/>
              <a:gd name="connsiteX2" fmla="*/ 7613924 w 7627778"/>
              <a:gd name="connsiteY2" fmla="*/ 6802970 h 6830625"/>
              <a:gd name="connsiteX3" fmla="*/ 0 w 7627778"/>
              <a:gd name="connsiteY3" fmla="*/ 6830625 h 6830625"/>
              <a:gd name="connsiteX4" fmla="*/ 4339056 w 7627778"/>
              <a:gd name="connsiteY4" fmla="*/ 580740 h 6830625"/>
              <a:gd name="connsiteX0" fmla="*/ 4339056 w 7627778"/>
              <a:gd name="connsiteY0" fmla="*/ 653725 h 6903610"/>
              <a:gd name="connsiteX1" fmla="*/ 7627778 w 7627778"/>
              <a:gd name="connsiteY1" fmla="*/ 72985 h 6903610"/>
              <a:gd name="connsiteX2" fmla="*/ 7613924 w 7627778"/>
              <a:gd name="connsiteY2" fmla="*/ 6875955 h 6903610"/>
              <a:gd name="connsiteX3" fmla="*/ 0 w 7627778"/>
              <a:gd name="connsiteY3" fmla="*/ 6903610 h 6903610"/>
              <a:gd name="connsiteX4" fmla="*/ 4339056 w 7627778"/>
              <a:gd name="connsiteY4" fmla="*/ 653725 h 6903610"/>
              <a:gd name="connsiteX0" fmla="*/ 3798728 w 7627778"/>
              <a:gd name="connsiteY0" fmla="*/ 1355063 h 6830625"/>
              <a:gd name="connsiteX1" fmla="*/ 7627778 w 7627778"/>
              <a:gd name="connsiteY1" fmla="*/ 0 h 6830625"/>
              <a:gd name="connsiteX2" fmla="*/ 7613924 w 7627778"/>
              <a:gd name="connsiteY2" fmla="*/ 6802970 h 6830625"/>
              <a:gd name="connsiteX3" fmla="*/ 0 w 7627778"/>
              <a:gd name="connsiteY3" fmla="*/ 6830625 h 6830625"/>
              <a:gd name="connsiteX4" fmla="*/ 3798728 w 7627778"/>
              <a:gd name="connsiteY4" fmla="*/ 1355063 h 6830625"/>
              <a:gd name="connsiteX0" fmla="*/ 3798728 w 7627778"/>
              <a:gd name="connsiteY0" fmla="*/ 1389169 h 6864731"/>
              <a:gd name="connsiteX1" fmla="*/ 7627778 w 7627778"/>
              <a:gd name="connsiteY1" fmla="*/ 34106 h 6864731"/>
              <a:gd name="connsiteX2" fmla="*/ 7613924 w 7627778"/>
              <a:gd name="connsiteY2" fmla="*/ 6837076 h 6864731"/>
              <a:gd name="connsiteX3" fmla="*/ 0 w 7627778"/>
              <a:gd name="connsiteY3" fmla="*/ 6864731 h 6864731"/>
              <a:gd name="connsiteX4" fmla="*/ 3798728 w 7627778"/>
              <a:gd name="connsiteY4" fmla="*/ 1389169 h 6864731"/>
              <a:gd name="connsiteX0" fmla="*/ 3784873 w 7627778"/>
              <a:gd name="connsiteY0" fmla="*/ 1320375 h 6906554"/>
              <a:gd name="connsiteX1" fmla="*/ 7627778 w 7627778"/>
              <a:gd name="connsiteY1" fmla="*/ 75929 h 6906554"/>
              <a:gd name="connsiteX2" fmla="*/ 7613924 w 7627778"/>
              <a:gd name="connsiteY2" fmla="*/ 6878899 h 6906554"/>
              <a:gd name="connsiteX3" fmla="*/ 0 w 7627778"/>
              <a:gd name="connsiteY3" fmla="*/ 6906554 h 6906554"/>
              <a:gd name="connsiteX4" fmla="*/ 3784873 w 7627778"/>
              <a:gd name="connsiteY4" fmla="*/ 1320375 h 6906554"/>
              <a:gd name="connsiteX0" fmla="*/ 3438509 w 7627778"/>
              <a:gd name="connsiteY0" fmla="*/ 1336923 h 6895448"/>
              <a:gd name="connsiteX1" fmla="*/ 7627778 w 7627778"/>
              <a:gd name="connsiteY1" fmla="*/ 64823 h 6895448"/>
              <a:gd name="connsiteX2" fmla="*/ 7613924 w 7627778"/>
              <a:gd name="connsiteY2" fmla="*/ 6867793 h 6895448"/>
              <a:gd name="connsiteX3" fmla="*/ 0 w 7627778"/>
              <a:gd name="connsiteY3" fmla="*/ 6895448 h 6895448"/>
              <a:gd name="connsiteX4" fmla="*/ 3438509 w 7627778"/>
              <a:gd name="connsiteY4" fmla="*/ 1336923 h 6895448"/>
              <a:gd name="connsiteX0" fmla="*/ 3438509 w 7627778"/>
              <a:gd name="connsiteY0" fmla="*/ 1291864 h 6850389"/>
              <a:gd name="connsiteX1" fmla="*/ 7627778 w 7627778"/>
              <a:gd name="connsiteY1" fmla="*/ 19764 h 6850389"/>
              <a:gd name="connsiteX2" fmla="*/ 7613924 w 7627778"/>
              <a:gd name="connsiteY2" fmla="*/ 6822734 h 6850389"/>
              <a:gd name="connsiteX3" fmla="*/ 0 w 7627778"/>
              <a:gd name="connsiteY3" fmla="*/ 6850389 h 6850389"/>
              <a:gd name="connsiteX4" fmla="*/ 3438509 w 7627778"/>
              <a:gd name="connsiteY4" fmla="*/ 1291864 h 6850389"/>
              <a:gd name="connsiteX0" fmla="*/ 3438509 w 7655487"/>
              <a:gd name="connsiteY0" fmla="*/ 1264740 h 6823265"/>
              <a:gd name="connsiteX1" fmla="*/ 7655487 w 7655487"/>
              <a:gd name="connsiteY1" fmla="*/ 34122 h 6823265"/>
              <a:gd name="connsiteX2" fmla="*/ 7613924 w 7655487"/>
              <a:gd name="connsiteY2" fmla="*/ 6795610 h 6823265"/>
              <a:gd name="connsiteX3" fmla="*/ 0 w 7655487"/>
              <a:gd name="connsiteY3" fmla="*/ 6823265 h 6823265"/>
              <a:gd name="connsiteX4" fmla="*/ 3438509 w 7655487"/>
              <a:gd name="connsiteY4" fmla="*/ 1264740 h 6823265"/>
              <a:gd name="connsiteX0" fmla="*/ 3438509 w 7655487"/>
              <a:gd name="connsiteY0" fmla="*/ 1348662 h 6907187"/>
              <a:gd name="connsiteX1" fmla="*/ 7655487 w 7655487"/>
              <a:gd name="connsiteY1" fmla="*/ 118044 h 6907187"/>
              <a:gd name="connsiteX2" fmla="*/ 7613924 w 7655487"/>
              <a:gd name="connsiteY2" fmla="*/ 6879532 h 6907187"/>
              <a:gd name="connsiteX3" fmla="*/ 0 w 7655487"/>
              <a:gd name="connsiteY3" fmla="*/ 6907187 h 6907187"/>
              <a:gd name="connsiteX4" fmla="*/ 3438509 w 7655487"/>
              <a:gd name="connsiteY4" fmla="*/ 1348662 h 6907187"/>
              <a:gd name="connsiteX0" fmla="*/ 3438509 w 7669341"/>
              <a:gd name="connsiteY0" fmla="*/ 1367324 h 6925849"/>
              <a:gd name="connsiteX1" fmla="*/ 7669341 w 7669341"/>
              <a:gd name="connsiteY1" fmla="*/ 109052 h 6925849"/>
              <a:gd name="connsiteX2" fmla="*/ 7613924 w 7669341"/>
              <a:gd name="connsiteY2" fmla="*/ 6898194 h 6925849"/>
              <a:gd name="connsiteX3" fmla="*/ 0 w 7669341"/>
              <a:gd name="connsiteY3" fmla="*/ 6925849 h 6925849"/>
              <a:gd name="connsiteX4" fmla="*/ 3438509 w 7669341"/>
              <a:gd name="connsiteY4" fmla="*/ 1367324 h 6925849"/>
              <a:gd name="connsiteX0" fmla="*/ 3812582 w 7669341"/>
              <a:gd name="connsiteY0" fmla="*/ 1176157 h 7052707"/>
              <a:gd name="connsiteX1" fmla="*/ 7669341 w 7669341"/>
              <a:gd name="connsiteY1" fmla="*/ 235910 h 7052707"/>
              <a:gd name="connsiteX2" fmla="*/ 7613924 w 7669341"/>
              <a:gd name="connsiteY2" fmla="*/ 7025052 h 7052707"/>
              <a:gd name="connsiteX3" fmla="*/ 0 w 7669341"/>
              <a:gd name="connsiteY3" fmla="*/ 7052707 h 7052707"/>
              <a:gd name="connsiteX4" fmla="*/ 3812582 w 7669341"/>
              <a:gd name="connsiteY4" fmla="*/ 1176157 h 7052707"/>
              <a:gd name="connsiteX0" fmla="*/ 3812582 w 7669341"/>
              <a:gd name="connsiteY0" fmla="*/ 1104277 h 6980827"/>
              <a:gd name="connsiteX1" fmla="*/ 7669341 w 7669341"/>
              <a:gd name="connsiteY1" fmla="*/ 164030 h 6980827"/>
              <a:gd name="connsiteX2" fmla="*/ 7613924 w 7669341"/>
              <a:gd name="connsiteY2" fmla="*/ 6953172 h 6980827"/>
              <a:gd name="connsiteX3" fmla="*/ 0 w 7669341"/>
              <a:gd name="connsiteY3" fmla="*/ 6980827 h 6980827"/>
              <a:gd name="connsiteX4" fmla="*/ 3812582 w 7669341"/>
              <a:gd name="connsiteY4" fmla="*/ 1104277 h 6980827"/>
              <a:gd name="connsiteX0" fmla="*/ 3812582 w 7669341"/>
              <a:gd name="connsiteY0" fmla="*/ 1122779 h 6999329"/>
              <a:gd name="connsiteX1" fmla="*/ 7669341 w 7669341"/>
              <a:gd name="connsiteY1" fmla="*/ 182532 h 6999329"/>
              <a:gd name="connsiteX2" fmla="*/ 7613924 w 7669341"/>
              <a:gd name="connsiteY2" fmla="*/ 6971674 h 6999329"/>
              <a:gd name="connsiteX3" fmla="*/ 0 w 7669341"/>
              <a:gd name="connsiteY3" fmla="*/ 6999329 h 6999329"/>
              <a:gd name="connsiteX4" fmla="*/ 3812582 w 7669341"/>
              <a:gd name="connsiteY4" fmla="*/ 1122779 h 6999329"/>
              <a:gd name="connsiteX0" fmla="*/ 5239600 w 7669341"/>
              <a:gd name="connsiteY0" fmla="*/ 757769 h 7560741"/>
              <a:gd name="connsiteX1" fmla="*/ 7669341 w 7669341"/>
              <a:gd name="connsiteY1" fmla="*/ 743944 h 7560741"/>
              <a:gd name="connsiteX2" fmla="*/ 7613924 w 7669341"/>
              <a:gd name="connsiteY2" fmla="*/ 7533086 h 7560741"/>
              <a:gd name="connsiteX3" fmla="*/ 0 w 7669341"/>
              <a:gd name="connsiteY3" fmla="*/ 7560741 h 7560741"/>
              <a:gd name="connsiteX4" fmla="*/ 5239600 w 7669341"/>
              <a:gd name="connsiteY4" fmla="*/ 757769 h 7560741"/>
              <a:gd name="connsiteX0" fmla="*/ 5239600 w 7669341"/>
              <a:gd name="connsiteY0" fmla="*/ 757769 h 7560741"/>
              <a:gd name="connsiteX1" fmla="*/ 7669341 w 7669341"/>
              <a:gd name="connsiteY1" fmla="*/ 743944 h 7560741"/>
              <a:gd name="connsiteX2" fmla="*/ 7613924 w 7669341"/>
              <a:gd name="connsiteY2" fmla="*/ 7533086 h 7560741"/>
              <a:gd name="connsiteX3" fmla="*/ 0 w 7669341"/>
              <a:gd name="connsiteY3" fmla="*/ 7560741 h 7560741"/>
              <a:gd name="connsiteX4" fmla="*/ 5239600 w 7669341"/>
              <a:gd name="connsiteY4" fmla="*/ 757769 h 7560741"/>
              <a:gd name="connsiteX0" fmla="*/ 5239600 w 7669341"/>
              <a:gd name="connsiteY0" fmla="*/ 40167 h 6843139"/>
              <a:gd name="connsiteX1" fmla="*/ 7669341 w 7669341"/>
              <a:gd name="connsiteY1" fmla="*/ 26342 h 6843139"/>
              <a:gd name="connsiteX2" fmla="*/ 7613924 w 7669341"/>
              <a:gd name="connsiteY2" fmla="*/ 6815484 h 6843139"/>
              <a:gd name="connsiteX3" fmla="*/ 0 w 7669341"/>
              <a:gd name="connsiteY3" fmla="*/ 6843139 h 6843139"/>
              <a:gd name="connsiteX4" fmla="*/ 5239600 w 7669341"/>
              <a:gd name="connsiteY4" fmla="*/ 40167 h 6843139"/>
              <a:gd name="connsiteX0" fmla="*/ 4823964 w 7669341"/>
              <a:gd name="connsiteY0" fmla="*/ 40167 h 6843139"/>
              <a:gd name="connsiteX1" fmla="*/ 7669341 w 7669341"/>
              <a:gd name="connsiteY1" fmla="*/ 26342 h 6843139"/>
              <a:gd name="connsiteX2" fmla="*/ 7613924 w 7669341"/>
              <a:gd name="connsiteY2" fmla="*/ 6815484 h 6843139"/>
              <a:gd name="connsiteX3" fmla="*/ 0 w 7669341"/>
              <a:gd name="connsiteY3" fmla="*/ 6843139 h 6843139"/>
              <a:gd name="connsiteX4" fmla="*/ 4823964 w 7669341"/>
              <a:gd name="connsiteY4" fmla="*/ 40167 h 6843139"/>
              <a:gd name="connsiteX0" fmla="*/ 4823964 w 7669341"/>
              <a:gd name="connsiteY0" fmla="*/ 40167 h 6843139"/>
              <a:gd name="connsiteX1" fmla="*/ 7669341 w 7669341"/>
              <a:gd name="connsiteY1" fmla="*/ 26342 h 6843139"/>
              <a:gd name="connsiteX2" fmla="*/ 7613924 w 7669341"/>
              <a:gd name="connsiteY2" fmla="*/ 6815484 h 6843139"/>
              <a:gd name="connsiteX3" fmla="*/ 0 w 7669341"/>
              <a:gd name="connsiteY3" fmla="*/ 6843139 h 6843139"/>
              <a:gd name="connsiteX4" fmla="*/ 4823964 w 7669341"/>
              <a:gd name="connsiteY4" fmla="*/ 40167 h 6843139"/>
              <a:gd name="connsiteX0" fmla="*/ 4546874 w 7392251"/>
              <a:gd name="connsiteY0" fmla="*/ 40167 h 6843139"/>
              <a:gd name="connsiteX1" fmla="*/ 7392251 w 7392251"/>
              <a:gd name="connsiteY1" fmla="*/ 26342 h 6843139"/>
              <a:gd name="connsiteX2" fmla="*/ 7336834 w 7392251"/>
              <a:gd name="connsiteY2" fmla="*/ 6815484 h 6843139"/>
              <a:gd name="connsiteX3" fmla="*/ 0 w 7392251"/>
              <a:gd name="connsiteY3" fmla="*/ 6843139 h 6843139"/>
              <a:gd name="connsiteX4" fmla="*/ 4546874 w 7392251"/>
              <a:gd name="connsiteY4" fmla="*/ 40167 h 6843139"/>
              <a:gd name="connsiteX0" fmla="*/ 4546874 w 7392251"/>
              <a:gd name="connsiteY0" fmla="*/ 40167 h 6843139"/>
              <a:gd name="connsiteX1" fmla="*/ 7392251 w 7392251"/>
              <a:gd name="connsiteY1" fmla="*/ 26342 h 6843139"/>
              <a:gd name="connsiteX2" fmla="*/ 7336834 w 7392251"/>
              <a:gd name="connsiteY2" fmla="*/ 6815484 h 6843139"/>
              <a:gd name="connsiteX3" fmla="*/ 0 w 7392251"/>
              <a:gd name="connsiteY3" fmla="*/ 6843139 h 6843139"/>
              <a:gd name="connsiteX4" fmla="*/ 4546874 w 7392251"/>
              <a:gd name="connsiteY4" fmla="*/ 40167 h 6843139"/>
              <a:gd name="connsiteX0" fmla="*/ 4546874 w 7392251"/>
              <a:gd name="connsiteY0" fmla="*/ 40167 h 6843139"/>
              <a:gd name="connsiteX1" fmla="*/ 7392251 w 7392251"/>
              <a:gd name="connsiteY1" fmla="*/ 26342 h 6843139"/>
              <a:gd name="connsiteX2" fmla="*/ 7336834 w 7392251"/>
              <a:gd name="connsiteY2" fmla="*/ 6815484 h 6843139"/>
              <a:gd name="connsiteX3" fmla="*/ 0 w 7392251"/>
              <a:gd name="connsiteY3" fmla="*/ 6843139 h 6843139"/>
              <a:gd name="connsiteX4" fmla="*/ 4546874 w 7392251"/>
              <a:gd name="connsiteY4" fmla="*/ 40167 h 6843139"/>
              <a:gd name="connsiteX0" fmla="*/ 4519165 w 7392251"/>
              <a:gd name="connsiteY0" fmla="*/ 29729 h 6846527"/>
              <a:gd name="connsiteX1" fmla="*/ 7392251 w 7392251"/>
              <a:gd name="connsiteY1" fmla="*/ 29730 h 6846527"/>
              <a:gd name="connsiteX2" fmla="*/ 7336834 w 7392251"/>
              <a:gd name="connsiteY2" fmla="*/ 6818872 h 6846527"/>
              <a:gd name="connsiteX3" fmla="*/ 0 w 7392251"/>
              <a:gd name="connsiteY3" fmla="*/ 6846527 h 6846527"/>
              <a:gd name="connsiteX4" fmla="*/ 4519165 w 7392251"/>
              <a:gd name="connsiteY4" fmla="*/ 29729 h 6846527"/>
              <a:gd name="connsiteX0" fmla="*/ 4519165 w 7392251"/>
              <a:gd name="connsiteY0" fmla="*/ 33229 h 6850027"/>
              <a:gd name="connsiteX1" fmla="*/ 7392251 w 7392251"/>
              <a:gd name="connsiteY1" fmla="*/ 33230 h 6850027"/>
              <a:gd name="connsiteX2" fmla="*/ 7336834 w 7392251"/>
              <a:gd name="connsiteY2" fmla="*/ 6822372 h 6850027"/>
              <a:gd name="connsiteX3" fmla="*/ 0 w 7392251"/>
              <a:gd name="connsiteY3" fmla="*/ 6850027 h 6850027"/>
              <a:gd name="connsiteX4" fmla="*/ 4519165 w 7392251"/>
              <a:gd name="connsiteY4" fmla="*/ 33229 h 6850027"/>
              <a:gd name="connsiteX0" fmla="*/ 4519165 w 7392251"/>
              <a:gd name="connsiteY0" fmla="*/ 33229 h 6850027"/>
              <a:gd name="connsiteX1" fmla="*/ 7392251 w 7392251"/>
              <a:gd name="connsiteY1" fmla="*/ 33230 h 6850027"/>
              <a:gd name="connsiteX2" fmla="*/ 7336834 w 7392251"/>
              <a:gd name="connsiteY2" fmla="*/ 6822372 h 6850027"/>
              <a:gd name="connsiteX3" fmla="*/ 0 w 7392251"/>
              <a:gd name="connsiteY3" fmla="*/ 6850027 h 6850027"/>
              <a:gd name="connsiteX4" fmla="*/ 4519165 w 7392251"/>
              <a:gd name="connsiteY4" fmla="*/ 33229 h 6850027"/>
              <a:gd name="connsiteX0" fmla="*/ 4532728 w 7392251"/>
              <a:gd name="connsiteY0" fmla="*/ 0 h 6858196"/>
              <a:gd name="connsiteX1" fmla="*/ 7392251 w 7392251"/>
              <a:gd name="connsiteY1" fmla="*/ 41399 h 6858196"/>
              <a:gd name="connsiteX2" fmla="*/ 7336834 w 7392251"/>
              <a:gd name="connsiteY2" fmla="*/ 6830541 h 6858196"/>
              <a:gd name="connsiteX3" fmla="*/ 0 w 7392251"/>
              <a:gd name="connsiteY3" fmla="*/ 6858196 h 6858196"/>
              <a:gd name="connsiteX4" fmla="*/ 4532728 w 7392251"/>
              <a:gd name="connsiteY4" fmla="*/ 0 h 6858196"/>
              <a:gd name="connsiteX0" fmla="*/ 5236106 w 7392251"/>
              <a:gd name="connsiteY0" fmla="*/ 0 h 6847353"/>
              <a:gd name="connsiteX1" fmla="*/ 7392251 w 7392251"/>
              <a:gd name="connsiteY1" fmla="*/ 30556 h 6847353"/>
              <a:gd name="connsiteX2" fmla="*/ 7336834 w 7392251"/>
              <a:gd name="connsiteY2" fmla="*/ 6819698 h 6847353"/>
              <a:gd name="connsiteX3" fmla="*/ 0 w 7392251"/>
              <a:gd name="connsiteY3" fmla="*/ 6847353 h 6847353"/>
              <a:gd name="connsiteX4" fmla="*/ 5236106 w 7392251"/>
              <a:gd name="connsiteY4" fmla="*/ 0 h 6847353"/>
              <a:gd name="connsiteX0" fmla="*/ 5332021 w 7488166"/>
              <a:gd name="connsiteY0" fmla="*/ 0 h 6879880"/>
              <a:gd name="connsiteX1" fmla="*/ 7488166 w 7488166"/>
              <a:gd name="connsiteY1" fmla="*/ 30556 h 6879880"/>
              <a:gd name="connsiteX2" fmla="*/ 7432749 w 7488166"/>
              <a:gd name="connsiteY2" fmla="*/ 6819698 h 6879880"/>
              <a:gd name="connsiteX3" fmla="*/ 0 w 7488166"/>
              <a:gd name="connsiteY3" fmla="*/ 6879880 h 6879880"/>
              <a:gd name="connsiteX4" fmla="*/ 5332021 w 7488166"/>
              <a:gd name="connsiteY4" fmla="*/ 0 h 6879880"/>
              <a:gd name="connsiteX0" fmla="*/ 5332021 w 7488166"/>
              <a:gd name="connsiteY0" fmla="*/ 0 h 6879880"/>
              <a:gd name="connsiteX1" fmla="*/ 7488166 w 7488166"/>
              <a:gd name="connsiteY1" fmla="*/ 30556 h 6879880"/>
              <a:gd name="connsiteX2" fmla="*/ 7432749 w 7488166"/>
              <a:gd name="connsiteY2" fmla="*/ 6819698 h 6879880"/>
              <a:gd name="connsiteX3" fmla="*/ 0 w 7488166"/>
              <a:gd name="connsiteY3" fmla="*/ 6879880 h 6879880"/>
              <a:gd name="connsiteX4" fmla="*/ 5332021 w 7488166"/>
              <a:gd name="connsiteY4" fmla="*/ 0 h 6879880"/>
              <a:gd name="connsiteX0" fmla="*/ 5246763 w 7488166"/>
              <a:gd name="connsiteY0" fmla="*/ 0 h 6879880"/>
              <a:gd name="connsiteX1" fmla="*/ 7488166 w 7488166"/>
              <a:gd name="connsiteY1" fmla="*/ 30556 h 6879880"/>
              <a:gd name="connsiteX2" fmla="*/ 7432749 w 7488166"/>
              <a:gd name="connsiteY2" fmla="*/ 6819698 h 6879880"/>
              <a:gd name="connsiteX3" fmla="*/ 0 w 7488166"/>
              <a:gd name="connsiteY3" fmla="*/ 6879880 h 6879880"/>
              <a:gd name="connsiteX4" fmla="*/ 5246763 w 7488166"/>
              <a:gd name="connsiteY4" fmla="*/ 0 h 6879880"/>
              <a:gd name="connsiteX0" fmla="*/ 5246763 w 7488166"/>
              <a:gd name="connsiteY0" fmla="*/ 0 h 6879880"/>
              <a:gd name="connsiteX1" fmla="*/ 7488166 w 7488166"/>
              <a:gd name="connsiteY1" fmla="*/ 30556 h 6879880"/>
              <a:gd name="connsiteX2" fmla="*/ 7432749 w 7488166"/>
              <a:gd name="connsiteY2" fmla="*/ 6819698 h 6879880"/>
              <a:gd name="connsiteX3" fmla="*/ 0 w 7488166"/>
              <a:gd name="connsiteY3" fmla="*/ 6879880 h 6879880"/>
              <a:gd name="connsiteX4" fmla="*/ 5246763 w 7488166"/>
              <a:gd name="connsiteY4" fmla="*/ 0 h 6879880"/>
              <a:gd name="connsiteX0" fmla="*/ 4948361 w 7488166"/>
              <a:gd name="connsiteY0" fmla="*/ 0 h 6869038"/>
              <a:gd name="connsiteX1" fmla="*/ 7488166 w 7488166"/>
              <a:gd name="connsiteY1" fmla="*/ 19714 h 6869038"/>
              <a:gd name="connsiteX2" fmla="*/ 7432749 w 7488166"/>
              <a:gd name="connsiteY2" fmla="*/ 6808856 h 6869038"/>
              <a:gd name="connsiteX3" fmla="*/ 0 w 7488166"/>
              <a:gd name="connsiteY3" fmla="*/ 6869038 h 6869038"/>
              <a:gd name="connsiteX4" fmla="*/ 4948361 w 7488166"/>
              <a:gd name="connsiteY4" fmla="*/ 0 h 6869038"/>
              <a:gd name="connsiteX0" fmla="*/ 4948361 w 7488166"/>
              <a:gd name="connsiteY0" fmla="*/ 56 h 6869094"/>
              <a:gd name="connsiteX1" fmla="*/ 7488166 w 7488166"/>
              <a:gd name="connsiteY1" fmla="*/ 19770 h 6869094"/>
              <a:gd name="connsiteX2" fmla="*/ 7432749 w 7488166"/>
              <a:gd name="connsiteY2" fmla="*/ 6808912 h 6869094"/>
              <a:gd name="connsiteX3" fmla="*/ 0 w 7488166"/>
              <a:gd name="connsiteY3" fmla="*/ 6869094 h 6869094"/>
              <a:gd name="connsiteX4" fmla="*/ 4948361 w 7488166"/>
              <a:gd name="connsiteY4" fmla="*/ 56 h 6869094"/>
              <a:gd name="connsiteX0" fmla="*/ 5140190 w 7488166"/>
              <a:gd name="connsiteY0" fmla="*/ 56 h 6869094"/>
              <a:gd name="connsiteX1" fmla="*/ 7488166 w 7488166"/>
              <a:gd name="connsiteY1" fmla="*/ 19770 h 6869094"/>
              <a:gd name="connsiteX2" fmla="*/ 7432749 w 7488166"/>
              <a:gd name="connsiteY2" fmla="*/ 6808912 h 6869094"/>
              <a:gd name="connsiteX3" fmla="*/ 0 w 7488166"/>
              <a:gd name="connsiteY3" fmla="*/ 6869094 h 6869094"/>
              <a:gd name="connsiteX4" fmla="*/ 5140190 w 7488166"/>
              <a:gd name="connsiteY4" fmla="*/ 56 h 6869094"/>
              <a:gd name="connsiteX0" fmla="*/ 5140190 w 7488166"/>
              <a:gd name="connsiteY0" fmla="*/ 56 h 6869094"/>
              <a:gd name="connsiteX1" fmla="*/ 7488166 w 7488166"/>
              <a:gd name="connsiteY1" fmla="*/ 19770 h 6869094"/>
              <a:gd name="connsiteX2" fmla="*/ 7432749 w 7488166"/>
              <a:gd name="connsiteY2" fmla="*/ 6808912 h 6869094"/>
              <a:gd name="connsiteX3" fmla="*/ 0 w 7488166"/>
              <a:gd name="connsiteY3" fmla="*/ 6869094 h 6869094"/>
              <a:gd name="connsiteX4" fmla="*/ 5140190 w 7488166"/>
              <a:gd name="connsiteY4" fmla="*/ 56 h 6869094"/>
              <a:gd name="connsiteX0" fmla="*/ 5140190 w 7488166"/>
              <a:gd name="connsiteY0" fmla="*/ 56 h 6869094"/>
              <a:gd name="connsiteX1" fmla="*/ 7488166 w 7488166"/>
              <a:gd name="connsiteY1" fmla="*/ 19770 h 6869094"/>
              <a:gd name="connsiteX2" fmla="*/ 7432749 w 7488166"/>
              <a:gd name="connsiteY2" fmla="*/ 6808912 h 6869094"/>
              <a:gd name="connsiteX3" fmla="*/ 0 w 7488166"/>
              <a:gd name="connsiteY3" fmla="*/ 6869094 h 6869094"/>
              <a:gd name="connsiteX4" fmla="*/ 5140190 w 7488166"/>
              <a:gd name="connsiteY4" fmla="*/ 56 h 6869094"/>
              <a:gd name="connsiteX0" fmla="*/ 5140190 w 7488166"/>
              <a:gd name="connsiteY0" fmla="*/ 140 h 6869178"/>
              <a:gd name="connsiteX1" fmla="*/ 7488166 w 7488166"/>
              <a:gd name="connsiteY1" fmla="*/ 19854 h 6869178"/>
              <a:gd name="connsiteX2" fmla="*/ 7432749 w 7488166"/>
              <a:gd name="connsiteY2" fmla="*/ 6808996 h 6869178"/>
              <a:gd name="connsiteX3" fmla="*/ 0 w 7488166"/>
              <a:gd name="connsiteY3" fmla="*/ 6869178 h 6869178"/>
              <a:gd name="connsiteX4" fmla="*/ 5140190 w 7488166"/>
              <a:gd name="connsiteY4" fmla="*/ 140 h 6869178"/>
              <a:gd name="connsiteX0" fmla="*/ 5140190 w 7488166"/>
              <a:gd name="connsiteY0" fmla="*/ 2709 h 6871747"/>
              <a:gd name="connsiteX1" fmla="*/ 7488166 w 7488166"/>
              <a:gd name="connsiteY1" fmla="*/ 22423 h 6871747"/>
              <a:gd name="connsiteX2" fmla="*/ 7432749 w 7488166"/>
              <a:gd name="connsiteY2" fmla="*/ 6811565 h 6871747"/>
              <a:gd name="connsiteX3" fmla="*/ 0 w 7488166"/>
              <a:gd name="connsiteY3" fmla="*/ 6871747 h 6871747"/>
              <a:gd name="connsiteX4" fmla="*/ 5140190 w 7488166"/>
              <a:gd name="connsiteY4" fmla="*/ 2709 h 6871747"/>
              <a:gd name="connsiteX0" fmla="*/ 5140190 w 7488166"/>
              <a:gd name="connsiteY0" fmla="*/ 3842 h 6872880"/>
              <a:gd name="connsiteX1" fmla="*/ 7488166 w 7488166"/>
              <a:gd name="connsiteY1" fmla="*/ 23556 h 6872880"/>
              <a:gd name="connsiteX2" fmla="*/ 7432749 w 7488166"/>
              <a:gd name="connsiteY2" fmla="*/ 6812698 h 6872880"/>
              <a:gd name="connsiteX3" fmla="*/ 0 w 7488166"/>
              <a:gd name="connsiteY3" fmla="*/ 6872880 h 6872880"/>
              <a:gd name="connsiteX4" fmla="*/ 5140190 w 7488166"/>
              <a:gd name="connsiteY4" fmla="*/ 3842 h 6872880"/>
              <a:gd name="connsiteX0" fmla="*/ 5332020 w 7679996"/>
              <a:gd name="connsiteY0" fmla="*/ 3977 h 6862173"/>
              <a:gd name="connsiteX1" fmla="*/ 7679996 w 7679996"/>
              <a:gd name="connsiteY1" fmla="*/ 23691 h 6862173"/>
              <a:gd name="connsiteX2" fmla="*/ 7624579 w 7679996"/>
              <a:gd name="connsiteY2" fmla="*/ 6812833 h 6862173"/>
              <a:gd name="connsiteX3" fmla="*/ 0 w 7679996"/>
              <a:gd name="connsiteY3" fmla="*/ 6862172 h 6862173"/>
              <a:gd name="connsiteX4" fmla="*/ 5332020 w 7679996"/>
              <a:gd name="connsiteY4" fmla="*/ 3977 h 6862173"/>
              <a:gd name="connsiteX0" fmla="*/ 5502535 w 7850511"/>
              <a:gd name="connsiteY0" fmla="*/ 4117 h 6851471"/>
              <a:gd name="connsiteX1" fmla="*/ 7850511 w 7850511"/>
              <a:gd name="connsiteY1" fmla="*/ 23831 h 6851471"/>
              <a:gd name="connsiteX2" fmla="*/ 7795094 w 7850511"/>
              <a:gd name="connsiteY2" fmla="*/ 6812973 h 6851471"/>
              <a:gd name="connsiteX3" fmla="*/ 0 w 7850511"/>
              <a:gd name="connsiteY3" fmla="*/ 6851470 h 6851471"/>
              <a:gd name="connsiteX4" fmla="*/ 5502535 w 7850511"/>
              <a:gd name="connsiteY4" fmla="*/ 4117 h 6851471"/>
              <a:gd name="connsiteX0" fmla="*/ 5577136 w 7925112"/>
              <a:gd name="connsiteY0" fmla="*/ 3978 h 6862173"/>
              <a:gd name="connsiteX1" fmla="*/ 7925112 w 7925112"/>
              <a:gd name="connsiteY1" fmla="*/ 23692 h 6862173"/>
              <a:gd name="connsiteX2" fmla="*/ 7869695 w 7925112"/>
              <a:gd name="connsiteY2" fmla="*/ 6812834 h 6862173"/>
              <a:gd name="connsiteX3" fmla="*/ 0 w 7925112"/>
              <a:gd name="connsiteY3" fmla="*/ 6862174 h 6862173"/>
              <a:gd name="connsiteX4" fmla="*/ 5577136 w 7925112"/>
              <a:gd name="connsiteY4" fmla="*/ 3978 h 6862173"/>
              <a:gd name="connsiteX0" fmla="*/ 5683708 w 8031684"/>
              <a:gd name="connsiteY0" fmla="*/ 3843 h 6872881"/>
              <a:gd name="connsiteX1" fmla="*/ 8031684 w 8031684"/>
              <a:gd name="connsiteY1" fmla="*/ 23557 h 6872881"/>
              <a:gd name="connsiteX2" fmla="*/ 7976267 w 8031684"/>
              <a:gd name="connsiteY2" fmla="*/ 6812699 h 6872881"/>
              <a:gd name="connsiteX3" fmla="*/ 0 w 8031684"/>
              <a:gd name="connsiteY3" fmla="*/ 6872882 h 6872881"/>
              <a:gd name="connsiteX4" fmla="*/ 5683708 w 8031684"/>
              <a:gd name="connsiteY4" fmla="*/ 3843 h 6872881"/>
              <a:gd name="connsiteX0" fmla="*/ 5683708 w 8031684"/>
              <a:gd name="connsiteY0" fmla="*/ 13471 h 6882510"/>
              <a:gd name="connsiteX1" fmla="*/ 8031684 w 8031684"/>
              <a:gd name="connsiteY1" fmla="*/ 33185 h 6882510"/>
              <a:gd name="connsiteX2" fmla="*/ 7976267 w 8031684"/>
              <a:gd name="connsiteY2" fmla="*/ 6822327 h 6882510"/>
              <a:gd name="connsiteX3" fmla="*/ 0 w 8031684"/>
              <a:gd name="connsiteY3" fmla="*/ 6882510 h 6882510"/>
              <a:gd name="connsiteX4" fmla="*/ 5683708 w 8031684"/>
              <a:gd name="connsiteY4" fmla="*/ 13471 h 6882510"/>
              <a:gd name="connsiteX0" fmla="*/ 5683708 w 8031684"/>
              <a:gd name="connsiteY0" fmla="*/ 19672 h 6888711"/>
              <a:gd name="connsiteX1" fmla="*/ 8031684 w 8031684"/>
              <a:gd name="connsiteY1" fmla="*/ 39386 h 6888711"/>
              <a:gd name="connsiteX2" fmla="*/ 7976267 w 8031684"/>
              <a:gd name="connsiteY2" fmla="*/ 6828528 h 6888711"/>
              <a:gd name="connsiteX3" fmla="*/ 0 w 8031684"/>
              <a:gd name="connsiteY3" fmla="*/ 6888711 h 6888711"/>
              <a:gd name="connsiteX4" fmla="*/ 5683708 w 8031684"/>
              <a:gd name="connsiteY4" fmla="*/ 19672 h 6888711"/>
              <a:gd name="connsiteX0" fmla="*/ 5555821 w 7903797"/>
              <a:gd name="connsiteY0" fmla="*/ 19056 h 6898938"/>
              <a:gd name="connsiteX1" fmla="*/ 7903797 w 7903797"/>
              <a:gd name="connsiteY1" fmla="*/ 38770 h 6898938"/>
              <a:gd name="connsiteX2" fmla="*/ 7848380 w 7903797"/>
              <a:gd name="connsiteY2" fmla="*/ 6827912 h 6898938"/>
              <a:gd name="connsiteX3" fmla="*/ 0 w 7903797"/>
              <a:gd name="connsiteY3" fmla="*/ 6898938 h 6898938"/>
              <a:gd name="connsiteX4" fmla="*/ 5555821 w 7903797"/>
              <a:gd name="connsiteY4" fmla="*/ 19056 h 6898938"/>
              <a:gd name="connsiteX0" fmla="*/ 5555821 w 7903797"/>
              <a:gd name="connsiteY0" fmla="*/ 18453 h 6909177"/>
              <a:gd name="connsiteX1" fmla="*/ 7903797 w 7903797"/>
              <a:gd name="connsiteY1" fmla="*/ 49009 h 6909177"/>
              <a:gd name="connsiteX2" fmla="*/ 7848380 w 7903797"/>
              <a:gd name="connsiteY2" fmla="*/ 6838151 h 6909177"/>
              <a:gd name="connsiteX3" fmla="*/ 0 w 7903797"/>
              <a:gd name="connsiteY3" fmla="*/ 6909177 h 6909177"/>
              <a:gd name="connsiteX4" fmla="*/ 5555821 w 7903797"/>
              <a:gd name="connsiteY4" fmla="*/ 18453 h 6909177"/>
              <a:gd name="connsiteX0" fmla="*/ 5555821 w 7903797"/>
              <a:gd name="connsiteY0" fmla="*/ 18453 h 6909177"/>
              <a:gd name="connsiteX1" fmla="*/ 7903797 w 7903797"/>
              <a:gd name="connsiteY1" fmla="*/ 49009 h 6909177"/>
              <a:gd name="connsiteX2" fmla="*/ 7848380 w 7903797"/>
              <a:gd name="connsiteY2" fmla="*/ 6838151 h 6909177"/>
              <a:gd name="connsiteX3" fmla="*/ 0 w 7903797"/>
              <a:gd name="connsiteY3" fmla="*/ 6909177 h 6909177"/>
              <a:gd name="connsiteX4" fmla="*/ 5555821 w 7903797"/>
              <a:gd name="connsiteY4" fmla="*/ 18453 h 6909177"/>
              <a:gd name="connsiteX0" fmla="*/ 5555821 w 7848380"/>
              <a:gd name="connsiteY0" fmla="*/ 18453 h 6909177"/>
              <a:gd name="connsiteX1" fmla="*/ 7626709 w 7848380"/>
              <a:gd name="connsiteY1" fmla="*/ 38166 h 6909177"/>
              <a:gd name="connsiteX2" fmla="*/ 7848380 w 7848380"/>
              <a:gd name="connsiteY2" fmla="*/ 6838151 h 6909177"/>
              <a:gd name="connsiteX3" fmla="*/ 0 w 7848380"/>
              <a:gd name="connsiteY3" fmla="*/ 6909177 h 6909177"/>
              <a:gd name="connsiteX4" fmla="*/ 5555821 w 7848380"/>
              <a:gd name="connsiteY4" fmla="*/ 18453 h 6909177"/>
              <a:gd name="connsiteX0" fmla="*/ 5555821 w 7850511"/>
              <a:gd name="connsiteY0" fmla="*/ 18453 h 6909177"/>
              <a:gd name="connsiteX1" fmla="*/ 7850511 w 7850511"/>
              <a:gd name="connsiteY1" fmla="*/ 49008 h 6909177"/>
              <a:gd name="connsiteX2" fmla="*/ 7848380 w 7850511"/>
              <a:gd name="connsiteY2" fmla="*/ 6838151 h 6909177"/>
              <a:gd name="connsiteX3" fmla="*/ 0 w 7850511"/>
              <a:gd name="connsiteY3" fmla="*/ 6909177 h 6909177"/>
              <a:gd name="connsiteX4" fmla="*/ 5555821 w 7850511"/>
              <a:gd name="connsiteY4" fmla="*/ 18453 h 6909177"/>
              <a:gd name="connsiteX0" fmla="*/ 5555821 w 7850511"/>
              <a:gd name="connsiteY0" fmla="*/ 18453 h 6909177"/>
              <a:gd name="connsiteX1" fmla="*/ 7850511 w 7850511"/>
              <a:gd name="connsiteY1" fmla="*/ 49008 h 6909177"/>
              <a:gd name="connsiteX2" fmla="*/ 7443406 w 7850511"/>
              <a:gd name="connsiteY2" fmla="*/ 6827309 h 6909177"/>
              <a:gd name="connsiteX3" fmla="*/ 0 w 7850511"/>
              <a:gd name="connsiteY3" fmla="*/ 6909177 h 6909177"/>
              <a:gd name="connsiteX4" fmla="*/ 5555821 w 7850511"/>
              <a:gd name="connsiteY4" fmla="*/ 18453 h 6909177"/>
              <a:gd name="connsiteX0" fmla="*/ 5555821 w 7859075"/>
              <a:gd name="connsiteY0" fmla="*/ 18453 h 6909177"/>
              <a:gd name="connsiteX1" fmla="*/ 7850511 w 7859075"/>
              <a:gd name="connsiteY1" fmla="*/ 49008 h 6909177"/>
              <a:gd name="connsiteX2" fmla="*/ 7859039 w 7859075"/>
              <a:gd name="connsiteY2" fmla="*/ 6848994 h 6909177"/>
              <a:gd name="connsiteX3" fmla="*/ 0 w 7859075"/>
              <a:gd name="connsiteY3" fmla="*/ 6909177 h 6909177"/>
              <a:gd name="connsiteX4" fmla="*/ 5555821 w 7859075"/>
              <a:gd name="connsiteY4" fmla="*/ 18453 h 6909177"/>
              <a:gd name="connsiteX0" fmla="*/ 5523849 w 7859075"/>
              <a:gd name="connsiteY0" fmla="*/ 17866 h 6919431"/>
              <a:gd name="connsiteX1" fmla="*/ 7850511 w 7859075"/>
              <a:gd name="connsiteY1" fmla="*/ 59262 h 6919431"/>
              <a:gd name="connsiteX2" fmla="*/ 7859039 w 7859075"/>
              <a:gd name="connsiteY2" fmla="*/ 6859248 h 6919431"/>
              <a:gd name="connsiteX3" fmla="*/ 0 w 7859075"/>
              <a:gd name="connsiteY3" fmla="*/ 6919431 h 6919431"/>
              <a:gd name="connsiteX4" fmla="*/ 5523849 w 7859075"/>
              <a:gd name="connsiteY4" fmla="*/ 17866 h 6919431"/>
              <a:gd name="connsiteX0" fmla="*/ 5523849 w 7859075"/>
              <a:gd name="connsiteY0" fmla="*/ 17866 h 6919431"/>
              <a:gd name="connsiteX1" fmla="*/ 7850511 w 7859075"/>
              <a:gd name="connsiteY1" fmla="*/ 59262 h 6919431"/>
              <a:gd name="connsiteX2" fmla="*/ 7859039 w 7859075"/>
              <a:gd name="connsiteY2" fmla="*/ 6859248 h 6919431"/>
              <a:gd name="connsiteX3" fmla="*/ 0 w 7859075"/>
              <a:gd name="connsiteY3" fmla="*/ 6919431 h 6919431"/>
              <a:gd name="connsiteX4" fmla="*/ 5523849 w 7859075"/>
              <a:gd name="connsiteY4" fmla="*/ 17866 h 6919431"/>
              <a:gd name="connsiteX0" fmla="*/ 5523849 w 7859075"/>
              <a:gd name="connsiteY0" fmla="*/ 4990 h 6906555"/>
              <a:gd name="connsiteX1" fmla="*/ 7850511 w 7859075"/>
              <a:gd name="connsiteY1" fmla="*/ 46386 h 6906555"/>
              <a:gd name="connsiteX2" fmla="*/ 7859039 w 7859075"/>
              <a:gd name="connsiteY2" fmla="*/ 6846372 h 6906555"/>
              <a:gd name="connsiteX3" fmla="*/ 0 w 7859075"/>
              <a:gd name="connsiteY3" fmla="*/ 6906555 h 6906555"/>
              <a:gd name="connsiteX4" fmla="*/ 5523849 w 7859075"/>
              <a:gd name="connsiteY4" fmla="*/ 4990 h 6906555"/>
              <a:gd name="connsiteX0" fmla="*/ 5523849 w 7882483"/>
              <a:gd name="connsiteY0" fmla="*/ 4990 h 6906555"/>
              <a:gd name="connsiteX1" fmla="*/ 7882483 w 7882483"/>
              <a:gd name="connsiteY1" fmla="*/ 35545 h 6906555"/>
              <a:gd name="connsiteX2" fmla="*/ 7859039 w 7882483"/>
              <a:gd name="connsiteY2" fmla="*/ 6846372 h 6906555"/>
              <a:gd name="connsiteX3" fmla="*/ 0 w 7882483"/>
              <a:gd name="connsiteY3" fmla="*/ 6906555 h 6906555"/>
              <a:gd name="connsiteX4" fmla="*/ 5523849 w 7882483"/>
              <a:gd name="connsiteY4" fmla="*/ 4990 h 6906555"/>
              <a:gd name="connsiteX0" fmla="*/ 5491908 w 7850542"/>
              <a:gd name="connsiteY0" fmla="*/ 12788 h 6854170"/>
              <a:gd name="connsiteX1" fmla="*/ 7850542 w 7850542"/>
              <a:gd name="connsiteY1" fmla="*/ 43343 h 6854170"/>
              <a:gd name="connsiteX2" fmla="*/ 7827098 w 7850542"/>
              <a:gd name="connsiteY2" fmla="*/ 6854170 h 6854170"/>
              <a:gd name="connsiteX3" fmla="*/ 0 w 7850542"/>
              <a:gd name="connsiteY3" fmla="*/ 6762704 h 6854170"/>
              <a:gd name="connsiteX4" fmla="*/ 5491908 w 7850542"/>
              <a:gd name="connsiteY4" fmla="*/ 12788 h 6854170"/>
              <a:gd name="connsiteX0" fmla="*/ 5491908 w 7850542"/>
              <a:gd name="connsiteY0" fmla="*/ 12790 h 6762706"/>
              <a:gd name="connsiteX1" fmla="*/ 7850542 w 7850542"/>
              <a:gd name="connsiteY1" fmla="*/ 43345 h 6762706"/>
              <a:gd name="connsiteX2" fmla="*/ 7528978 w 7850542"/>
              <a:gd name="connsiteY2" fmla="*/ 6312567 h 6762706"/>
              <a:gd name="connsiteX3" fmla="*/ 0 w 7850542"/>
              <a:gd name="connsiteY3" fmla="*/ 6762706 h 6762706"/>
              <a:gd name="connsiteX4" fmla="*/ 5491908 w 7850542"/>
              <a:gd name="connsiteY4" fmla="*/ 12790 h 6762706"/>
              <a:gd name="connsiteX0" fmla="*/ 5491908 w 7850542"/>
              <a:gd name="connsiteY0" fmla="*/ 12790 h 6762706"/>
              <a:gd name="connsiteX1" fmla="*/ 7850542 w 7850542"/>
              <a:gd name="connsiteY1" fmla="*/ 43345 h 6762706"/>
              <a:gd name="connsiteX2" fmla="*/ 7805805 w 7850542"/>
              <a:gd name="connsiteY2" fmla="*/ 6756684 h 6762706"/>
              <a:gd name="connsiteX3" fmla="*/ 0 w 7850542"/>
              <a:gd name="connsiteY3" fmla="*/ 6762706 h 6762706"/>
              <a:gd name="connsiteX4" fmla="*/ 5491908 w 7850542"/>
              <a:gd name="connsiteY4" fmla="*/ 12790 h 6762706"/>
              <a:gd name="connsiteX0" fmla="*/ 5491908 w 7807954"/>
              <a:gd name="connsiteY0" fmla="*/ 12790 h 6762706"/>
              <a:gd name="connsiteX1" fmla="*/ 7807954 w 7807954"/>
              <a:gd name="connsiteY1" fmla="*/ 16 h 6762706"/>
              <a:gd name="connsiteX2" fmla="*/ 7805805 w 7807954"/>
              <a:gd name="connsiteY2" fmla="*/ 6756684 h 6762706"/>
              <a:gd name="connsiteX3" fmla="*/ 0 w 7807954"/>
              <a:gd name="connsiteY3" fmla="*/ 6762706 h 6762706"/>
              <a:gd name="connsiteX4" fmla="*/ 5491908 w 7807954"/>
              <a:gd name="connsiteY4" fmla="*/ 12790 h 6762706"/>
              <a:gd name="connsiteX0" fmla="*/ 5534498 w 7807954"/>
              <a:gd name="connsiteY0" fmla="*/ 10819 h 6793231"/>
              <a:gd name="connsiteX1" fmla="*/ 7807954 w 7807954"/>
              <a:gd name="connsiteY1" fmla="*/ 30541 h 6793231"/>
              <a:gd name="connsiteX2" fmla="*/ 7805805 w 7807954"/>
              <a:gd name="connsiteY2" fmla="*/ 6787209 h 6793231"/>
              <a:gd name="connsiteX3" fmla="*/ 0 w 7807954"/>
              <a:gd name="connsiteY3" fmla="*/ 6793231 h 6793231"/>
              <a:gd name="connsiteX4" fmla="*/ 5534498 w 7807954"/>
              <a:gd name="connsiteY4" fmla="*/ 10819 h 6793231"/>
              <a:gd name="connsiteX0" fmla="*/ 5534498 w 7829249"/>
              <a:gd name="connsiteY0" fmla="*/ 10819 h 6793231"/>
              <a:gd name="connsiteX1" fmla="*/ 7829249 w 7829249"/>
              <a:gd name="connsiteY1" fmla="*/ 19710 h 6793231"/>
              <a:gd name="connsiteX2" fmla="*/ 7805805 w 7829249"/>
              <a:gd name="connsiteY2" fmla="*/ 6787209 h 6793231"/>
              <a:gd name="connsiteX3" fmla="*/ 0 w 7829249"/>
              <a:gd name="connsiteY3" fmla="*/ 6793231 h 6793231"/>
              <a:gd name="connsiteX4" fmla="*/ 5534498 w 7829249"/>
              <a:gd name="connsiteY4" fmla="*/ 10819 h 67932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29249" h="6793231">
                <a:moveTo>
                  <a:pt x="5534498" y="10819"/>
                </a:moveTo>
                <a:lnTo>
                  <a:pt x="7829249" y="19710"/>
                </a:lnTo>
                <a:cubicBezTo>
                  <a:pt x="7828539" y="2282758"/>
                  <a:pt x="7806515" y="4524161"/>
                  <a:pt x="7805805" y="6787209"/>
                </a:cubicBezTo>
                <a:lnTo>
                  <a:pt x="0" y="6793231"/>
                </a:lnTo>
                <a:cubicBezTo>
                  <a:pt x="5051711" y="-654665"/>
                  <a:pt x="3674645" y="24645"/>
                  <a:pt x="5534498" y="10819"/>
                </a:cubicBezTo>
                <a:close/>
              </a:path>
            </a:pathLst>
          </a:custGeom>
          <a:solidFill>
            <a:schemeClr val="bg1">
              <a:lumMod val="75000"/>
            </a:schemeClr>
          </a:solidFill>
        </p:spPr>
        <p:txBody>
          <a:bodyPr wrap="square">
            <a:noAutofit/>
          </a:bodyPr>
          <a:lstStyle/>
          <a:p>
            <a:endParaRPr lang="en-US" dirty="0"/>
          </a:p>
        </p:txBody>
      </p:sp>
      <p:sp>
        <p:nvSpPr>
          <p:cNvPr id="7" name="Slide Number Placeholder 6">
            <a:extLst>
              <a:ext uri="{FF2B5EF4-FFF2-40B4-BE49-F238E27FC236}">
                <a16:creationId xmlns:a16="http://schemas.microsoft.com/office/drawing/2014/main" id="{516BC75A-BF57-4E46-99AA-445FFBB3E852}"/>
              </a:ext>
            </a:extLst>
          </p:cNvPr>
          <p:cNvSpPr>
            <a:spLocks noGrp="1"/>
          </p:cNvSpPr>
          <p:nvPr>
            <p:ph type="sldNum" sz="quarter" idx="12"/>
          </p:nvPr>
        </p:nvSpPr>
        <p:spPr/>
        <p:txBody>
          <a:bodyPr/>
          <a:lstStyle>
            <a:lvl1pPr>
              <a:defRPr>
                <a:solidFill>
                  <a:schemeClr val="bg1"/>
                </a:solidFill>
              </a:defRPr>
            </a:lvl1pPr>
          </a:lstStyle>
          <a:p>
            <a:fld id="{F32B1D3B-AE3D-1E40-A0D2-3E32FC67085E}" type="slidenum">
              <a:rPr lang="en-US" smtClean="0"/>
              <a:pPr/>
              <a:t>‹#›</a:t>
            </a:fld>
            <a:endParaRPr lang="en-US" dirty="0"/>
          </a:p>
        </p:txBody>
      </p:sp>
    </p:spTree>
    <p:extLst>
      <p:ext uri="{BB962C8B-B14F-4D97-AF65-F5344CB8AC3E}">
        <p14:creationId xmlns:p14="http://schemas.microsoft.com/office/powerpoint/2010/main" val="229412412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6_Two Content">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CAD8A7BE-4D02-4847-AB19-6C52A090D2B4}"/>
              </a:ext>
            </a:extLst>
          </p:cNvPr>
          <p:cNvSpPr/>
          <p:nvPr userDrawn="1"/>
        </p:nvSpPr>
        <p:spPr>
          <a:xfrm>
            <a:off x="0" y="0"/>
            <a:ext cx="1203702" cy="407939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2B996B73-F813-5244-B243-F2C7FADD9346}"/>
              </a:ext>
            </a:extLst>
          </p:cNvPr>
          <p:cNvSpPr>
            <a:spLocks noGrp="1"/>
          </p:cNvSpPr>
          <p:nvPr>
            <p:ph type="title"/>
          </p:nvPr>
        </p:nvSpPr>
        <p:spPr>
          <a:xfrm>
            <a:off x="3450967" y="546100"/>
            <a:ext cx="8290459" cy="666474"/>
          </a:xfrm>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7A080F57-0EC6-C14C-A4A6-4FA91DB3718E}"/>
              </a:ext>
            </a:extLst>
          </p:cNvPr>
          <p:cNvSpPr>
            <a:spLocks noGrp="1"/>
          </p:cNvSpPr>
          <p:nvPr>
            <p:ph sz="half" idx="1"/>
          </p:nvPr>
        </p:nvSpPr>
        <p:spPr>
          <a:xfrm>
            <a:off x="3450967" y="2097570"/>
            <a:ext cx="4012808" cy="4079393"/>
          </a:xfrm>
        </p:spPr>
        <p:txBody>
          <a:bodyPr/>
          <a:lstStyle>
            <a:lvl1pPr>
              <a:defRPr sz="200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E19A72F9-DEA9-DB4F-BD68-9333D4954445}"/>
              </a:ext>
            </a:extLst>
          </p:cNvPr>
          <p:cNvSpPr>
            <a:spLocks noGrp="1"/>
          </p:cNvSpPr>
          <p:nvPr>
            <p:ph sz="half" idx="2"/>
          </p:nvPr>
        </p:nvSpPr>
        <p:spPr>
          <a:xfrm>
            <a:off x="7728618" y="2097570"/>
            <a:ext cx="4012808" cy="4079393"/>
          </a:xfrm>
        </p:spPr>
        <p:txBody>
          <a:bodyPr/>
          <a:lstStyle>
            <a:lvl1pPr>
              <a:defRPr sz="200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6">
            <a:extLst>
              <a:ext uri="{FF2B5EF4-FFF2-40B4-BE49-F238E27FC236}">
                <a16:creationId xmlns:a16="http://schemas.microsoft.com/office/drawing/2014/main" id="{516BC75A-BF57-4E46-99AA-445FFBB3E852}"/>
              </a:ext>
            </a:extLst>
          </p:cNvPr>
          <p:cNvSpPr>
            <a:spLocks noGrp="1"/>
          </p:cNvSpPr>
          <p:nvPr>
            <p:ph type="sldNum" sz="quarter" idx="12"/>
          </p:nvPr>
        </p:nvSpPr>
        <p:spPr/>
        <p:txBody>
          <a:bodyPr/>
          <a:lstStyle/>
          <a:p>
            <a:fld id="{F32B1D3B-AE3D-1E40-A0D2-3E32FC67085E}" type="slidenum">
              <a:rPr lang="en-US" smtClean="0"/>
              <a:t>‹#›</a:t>
            </a:fld>
            <a:endParaRPr lang="en-US"/>
          </a:p>
        </p:txBody>
      </p:sp>
      <p:sp>
        <p:nvSpPr>
          <p:cNvPr id="6" name="Text Placeholder 2">
            <a:extLst>
              <a:ext uri="{FF2B5EF4-FFF2-40B4-BE49-F238E27FC236}">
                <a16:creationId xmlns:a16="http://schemas.microsoft.com/office/drawing/2014/main" id="{98F0A95E-2668-6C4B-A669-A4D60C524B55}"/>
              </a:ext>
            </a:extLst>
          </p:cNvPr>
          <p:cNvSpPr>
            <a:spLocks noGrp="1"/>
          </p:cNvSpPr>
          <p:nvPr>
            <p:ph type="body" idx="13"/>
          </p:nvPr>
        </p:nvSpPr>
        <p:spPr>
          <a:xfrm>
            <a:off x="3450967" y="1570382"/>
            <a:ext cx="4020667" cy="527188"/>
          </a:xfrm>
        </p:spPr>
        <p:txBody>
          <a:bodyPr anchor="b"/>
          <a:lstStyle>
            <a:lvl1pPr marL="0" indent="0">
              <a:buNone/>
              <a:defRPr sz="2400" b="1">
                <a:solidFill>
                  <a:srgbClr val="835C2F"/>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8" name="Text Placeholder 4">
            <a:extLst>
              <a:ext uri="{FF2B5EF4-FFF2-40B4-BE49-F238E27FC236}">
                <a16:creationId xmlns:a16="http://schemas.microsoft.com/office/drawing/2014/main" id="{BD6664A9-8AB7-AA47-8808-A4816D1565F7}"/>
              </a:ext>
            </a:extLst>
          </p:cNvPr>
          <p:cNvSpPr>
            <a:spLocks noGrp="1"/>
          </p:cNvSpPr>
          <p:nvPr>
            <p:ph type="body" sz="quarter" idx="3"/>
          </p:nvPr>
        </p:nvSpPr>
        <p:spPr>
          <a:xfrm>
            <a:off x="7728618" y="1570382"/>
            <a:ext cx="4012808" cy="527188"/>
          </a:xfrm>
        </p:spPr>
        <p:txBody>
          <a:bodyPr anchor="b"/>
          <a:lstStyle>
            <a:lvl1pPr marL="0" indent="0">
              <a:buNone/>
              <a:defRPr sz="2400" b="1">
                <a:solidFill>
                  <a:srgbClr val="835C2F"/>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1" name="Picture Placeholder 16">
            <a:extLst>
              <a:ext uri="{FF2B5EF4-FFF2-40B4-BE49-F238E27FC236}">
                <a16:creationId xmlns:a16="http://schemas.microsoft.com/office/drawing/2014/main" id="{6E3C701F-E67C-9949-9C0F-3E36BC06FD49}"/>
              </a:ext>
            </a:extLst>
          </p:cNvPr>
          <p:cNvSpPr>
            <a:spLocks noGrp="1"/>
          </p:cNvSpPr>
          <p:nvPr>
            <p:ph type="pic" sz="quarter" idx="15"/>
          </p:nvPr>
        </p:nvSpPr>
        <p:spPr>
          <a:xfrm>
            <a:off x="0" y="3010207"/>
            <a:ext cx="4583518" cy="3924993"/>
          </a:xfrm>
          <a:custGeom>
            <a:avLst/>
            <a:gdLst>
              <a:gd name="connsiteX0" fmla="*/ 0 w 7639050"/>
              <a:gd name="connsiteY0" fmla="*/ 0 h 6388155"/>
              <a:gd name="connsiteX1" fmla="*/ 7639050 w 7639050"/>
              <a:gd name="connsiteY1" fmla="*/ 0 h 6388155"/>
              <a:gd name="connsiteX2" fmla="*/ 7639050 w 7639050"/>
              <a:gd name="connsiteY2" fmla="*/ 6388155 h 6388155"/>
              <a:gd name="connsiteX3" fmla="*/ 1188908 w 7639050"/>
              <a:gd name="connsiteY3" fmla="*/ 6388155 h 6388155"/>
              <a:gd name="connsiteX0" fmla="*/ 128980 w 7768030"/>
              <a:gd name="connsiteY0" fmla="*/ 0 h 6816798"/>
              <a:gd name="connsiteX1" fmla="*/ 7768030 w 7768030"/>
              <a:gd name="connsiteY1" fmla="*/ 0 h 6816798"/>
              <a:gd name="connsiteX2" fmla="*/ 7768030 w 7768030"/>
              <a:gd name="connsiteY2" fmla="*/ 6388155 h 6816798"/>
              <a:gd name="connsiteX3" fmla="*/ 112543 w 7768030"/>
              <a:gd name="connsiteY3" fmla="*/ 6816798 h 6816798"/>
              <a:gd name="connsiteX4" fmla="*/ 128980 w 7768030"/>
              <a:gd name="connsiteY4" fmla="*/ 0 h 6816798"/>
              <a:gd name="connsiteX0" fmla="*/ 16437 w 7655487"/>
              <a:gd name="connsiteY0" fmla="*/ 0 h 6816798"/>
              <a:gd name="connsiteX1" fmla="*/ 7655487 w 7655487"/>
              <a:gd name="connsiteY1" fmla="*/ 0 h 6816798"/>
              <a:gd name="connsiteX2" fmla="*/ 7655487 w 7655487"/>
              <a:gd name="connsiteY2" fmla="*/ 6388155 h 6816798"/>
              <a:gd name="connsiteX3" fmla="*/ 0 w 7655487"/>
              <a:gd name="connsiteY3" fmla="*/ 6816798 h 6816798"/>
              <a:gd name="connsiteX4" fmla="*/ 16437 w 7655487"/>
              <a:gd name="connsiteY4" fmla="*/ 0 h 6816798"/>
              <a:gd name="connsiteX0" fmla="*/ 16437 w 7655487"/>
              <a:gd name="connsiteY0" fmla="*/ 0 h 6816798"/>
              <a:gd name="connsiteX1" fmla="*/ 7655487 w 7655487"/>
              <a:gd name="connsiteY1" fmla="*/ 0 h 6816798"/>
              <a:gd name="connsiteX2" fmla="*/ 7641633 w 7655487"/>
              <a:gd name="connsiteY2" fmla="*/ 6802970 h 6816798"/>
              <a:gd name="connsiteX3" fmla="*/ 0 w 7655487"/>
              <a:gd name="connsiteY3" fmla="*/ 6816798 h 6816798"/>
              <a:gd name="connsiteX4" fmla="*/ 16437 w 7655487"/>
              <a:gd name="connsiteY4" fmla="*/ 0 h 6816798"/>
              <a:gd name="connsiteX0" fmla="*/ 5087201 w 7655487"/>
              <a:gd name="connsiteY0" fmla="*/ 0 h 6816798"/>
              <a:gd name="connsiteX1" fmla="*/ 7655487 w 7655487"/>
              <a:gd name="connsiteY1" fmla="*/ 0 h 6816798"/>
              <a:gd name="connsiteX2" fmla="*/ 7641633 w 7655487"/>
              <a:gd name="connsiteY2" fmla="*/ 6802970 h 6816798"/>
              <a:gd name="connsiteX3" fmla="*/ 0 w 7655487"/>
              <a:gd name="connsiteY3" fmla="*/ 6816798 h 6816798"/>
              <a:gd name="connsiteX4" fmla="*/ 5087201 w 7655487"/>
              <a:gd name="connsiteY4" fmla="*/ 0 h 6816798"/>
              <a:gd name="connsiteX0" fmla="*/ 5087201 w 7655487"/>
              <a:gd name="connsiteY0" fmla="*/ 0 h 6816798"/>
              <a:gd name="connsiteX1" fmla="*/ 7655487 w 7655487"/>
              <a:gd name="connsiteY1" fmla="*/ 0 h 6816798"/>
              <a:gd name="connsiteX2" fmla="*/ 7641633 w 7655487"/>
              <a:gd name="connsiteY2" fmla="*/ 6802970 h 6816798"/>
              <a:gd name="connsiteX3" fmla="*/ 0 w 7655487"/>
              <a:gd name="connsiteY3" fmla="*/ 6816798 h 6816798"/>
              <a:gd name="connsiteX4" fmla="*/ 5087201 w 7655487"/>
              <a:gd name="connsiteY4" fmla="*/ 0 h 6816798"/>
              <a:gd name="connsiteX0" fmla="*/ 5378147 w 7655487"/>
              <a:gd name="connsiteY0" fmla="*/ 0 h 6830626"/>
              <a:gd name="connsiteX1" fmla="*/ 7655487 w 7655487"/>
              <a:gd name="connsiteY1" fmla="*/ 13828 h 6830626"/>
              <a:gd name="connsiteX2" fmla="*/ 7641633 w 7655487"/>
              <a:gd name="connsiteY2" fmla="*/ 6816798 h 6830626"/>
              <a:gd name="connsiteX3" fmla="*/ 0 w 7655487"/>
              <a:gd name="connsiteY3" fmla="*/ 6830626 h 6830626"/>
              <a:gd name="connsiteX4" fmla="*/ 5378147 w 7655487"/>
              <a:gd name="connsiteY4" fmla="*/ 0 h 6830626"/>
              <a:gd name="connsiteX0" fmla="*/ 5378147 w 7655487"/>
              <a:gd name="connsiteY0" fmla="*/ 2027 h 6832653"/>
              <a:gd name="connsiteX1" fmla="*/ 7655487 w 7655487"/>
              <a:gd name="connsiteY1" fmla="*/ 15855 h 6832653"/>
              <a:gd name="connsiteX2" fmla="*/ 7641633 w 7655487"/>
              <a:gd name="connsiteY2" fmla="*/ 6818825 h 6832653"/>
              <a:gd name="connsiteX3" fmla="*/ 0 w 7655487"/>
              <a:gd name="connsiteY3" fmla="*/ 6832653 h 6832653"/>
              <a:gd name="connsiteX4" fmla="*/ 5378147 w 7655487"/>
              <a:gd name="connsiteY4" fmla="*/ 2027 h 6832653"/>
              <a:gd name="connsiteX0" fmla="*/ 5350438 w 7627778"/>
              <a:gd name="connsiteY0" fmla="*/ 2023 h 6846476"/>
              <a:gd name="connsiteX1" fmla="*/ 7627778 w 7627778"/>
              <a:gd name="connsiteY1" fmla="*/ 15851 h 6846476"/>
              <a:gd name="connsiteX2" fmla="*/ 7613924 w 7627778"/>
              <a:gd name="connsiteY2" fmla="*/ 6818821 h 6846476"/>
              <a:gd name="connsiteX3" fmla="*/ 0 w 7627778"/>
              <a:gd name="connsiteY3" fmla="*/ 6846476 h 6846476"/>
              <a:gd name="connsiteX4" fmla="*/ 5350438 w 7627778"/>
              <a:gd name="connsiteY4" fmla="*/ 2023 h 6846476"/>
              <a:gd name="connsiteX0" fmla="*/ 5350438 w 7627778"/>
              <a:gd name="connsiteY0" fmla="*/ 2236 h 6846689"/>
              <a:gd name="connsiteX1" fmla="*/ 7627778 w 7627778"/>
              <a:gd name="connsiteY1" fmla="*/ 16064 h 6846689"/>
              <a:gd name="connsiteX2" fmla="*/ 7613924 w 7627778"/>
              <a:gd name="connsiteY2" fmla="*/ 6819034 h 6846689"/>
              <a:gd name="connsiteX3" fmla="*/ 0 w 7627778"/>
              <a:gd name="connsiteY3" fmla="*/ 6846689 h 6846689"/>
              <a:gd name="connsiteX4" fmla="*/ 5350438 w 7627778"/>
              <a:gd name="connsiteY4" fmla="*/ 2236 h 6846689"/>
              <a:gd name="connsiteX0" fmla="*/ 5627529 w 7627778"/>
              <a:gd name="connsiteY0" fmla="*/ 2236 h 6846689"/>
              <a:gd name="connsiteX1" fmla="*/ 7627778 w 7627778"/>
              <a:gd name="connsiteY1" fmla="*/ 16064 h 6846689"/>
              <a:gd name="connsiteX2" fmla="*/ 7613924 w 7627778"/>
              <a:gd name="connsiteY2" fmla="*/ 6819034 h 6846689"/>
              <a:gd name="connsiteX3" fmla="*/ 0 w 7627778"/>
              <a:gd name="connsiteY3" fmla="*/ 6846689 h 6846689"/>
              <a:gd name="connsiteX4" fmla="*/ 5627529 w 7627778"/>
              <a:gd name="connsiteY4" fmla="*/ 2236 h 6846689"/>
              <a:gd name="connsiteX0" fmla="*/ 5627529 w 7627778"/>
              <a:gd name="connsiteY0" fmla="*/ 453 h 6844906"/>
              <a:gd name="connsiteX1" fmla="*/ 7627778 w 7627778"/>
              <a:gd name="connsiteY1" fmla="*/ 14281 h 6844906"/>
              <a:gd name="connsiteX2" fmla="*/ 7613924 w 7627778"/>
              <a:gd name="connsiteY2" fmla="*/ 6817251 h 6844906"/>
              <a:gd name="connsiteX3" fmla="*/ 0 w 7627778"/>
              <a:gd name="connsiteY3" fmla="*/ 6844906 h 6844906"/>
              <a:gd name="connsiteX4" fmla="*/ 5627529 w 7627778"/>
              <a:gd name="connsiteY4" fmla="*/ 453 h 6844906"/>
              <a:gd name="connsiteX0" fmla="*/ 4643856 w 7627778"/>
              <a:gd name="connsiteY0" fmla="*/ 387160 h 6830625"/>
              <a:gd name="connsiteX1" fmla="*/ 7627778 w 7627778"/>
              <a:gd name="connsiteY1" fmla="*/ 0 h 6830625"/>
              <a:gd name="connsiteX2" fmla="*/ 7613924 w 7627778"/>
              <a:gd name="connsiteY2" fmla="*/ 6802970 h 6830625"/>
              <a:gd name="connsiteX3" fmla="*/ 0 w 7627778"/>
              <a:gd name="connsiteY3" fmla="*/ 6830625 h 6830625"/>
              <a:gd name="connsiteX4" fmla="*/ 4643856 w 7627778"/>
              <a:gd name="connsiteY4" fmla="*/ 387160 h 6830625"/>
              <a:gd name="connsiteX0" fmla="*/ 4643856 w 7627778"/>
              <a:gd name="connsiteY0" fmla="*/ 387160 h 6830625"/>
              <a:gd name="connsiteX1" fmla="*/ 7627778 w 7627778"/>
              <a:gd name="connsiteY1" fmla="*/ 0 h 6830625"/>
              <a:gd name="connsiteX2" fmla="*/ 7613924 w 7627778"/>
              <a:gd name="connsiteY2" fmla="*/ 6802970 h 6830625"/>
              <a:gd name="connsiteX3" fmla="*/ 0 w 7627778"/>
              <a:gd name="connsiteY3" fmla="*/ 6830625 h 6830625"/>
              <a:gd name="connsiteX4" fmla="*/ 4643856 w 7627778"/>
              <a:gd name="connsiteY4" fmla="*/ 387160 h 6830625"/>
              <a:gd name="connsiteX0" fmla="*/ 4643856 w 7627778"/>
              <a:gd name="connsiteY0" fmla="*/ 387160 h 6830625"/>
              <a:gd name="connsiteX1" fmla="*/ 7627778 w 7627778"/>
              <a:gd name="connsiteY1" fmla="*/ 0 h 6830625"/>
              <a:gd name="connsiteX2" fmla="*/ 7613924 w 7627778"/>
              <a:gd name="connsiteY2" fmla="*/ 6802970 h 6830625"/>
              <a:gd name="connsiteX3" fmla="*/ 0 w 7627778"/>
              <a:gd name="connsiteY3" fmla="*/ 6830625 h 6830625"/>
              <a:gd name="connsiteX4" fmla="*/ 4643856 w 7627778"/>
              <a:gd name="connsiteY4" fmla="*/ 387160 h 6830625"/>
              <a:gd name="connsiteX0" fmla="*/ 4339056 w 7627778"/>
              <a:gd name="connsiteY0" fmla="*/ 580740 h 6830625"/>
              <a:gd name="connsiteX1" fmla="*/ 7627778 w 7627778"/>
              <a:gd name="connsiteY1" fmla="*/ 0 h 6830625"/>
              <a:gd name="connsiteX2" fmla="*/ 7613924 w 7627778"/>
              <a:gd name="connsiteY2" fmla="*/ 6802970 h 6830625"/>
              <a:gd name="connsiteX3" fmla="*/ 0 w 7627778"/>
              <a:gd name="connsiteY3" fmla="*/ 6830625 h 6830625"/>
              <a:gd name="connsiteX4" fmla="*/ 4339056 w 7627778"/>
              <a:gd name="connsiteY4" fmla="*/ 580740 h 6830625"/>
              <a:gd name="connsiteX0" fmla="*/ 4339056 w 7627778"/>
              <a:gd name="connsiteY0" fmla="*/ 653725 h 6903610"/>
              <a:gd name="connsiteX1" fmla="*/ 7627778 w 7627778"/>
              <a:gd name="connsiteY1" fmla="*/ 72985 h 6903610"/>
              <a:gd name="connsiteX2" fmla="*/ 7613924 w 7627778"/>
              <a:gd name="connsiteY2" fmla="*/ 6875955 h 6903610"/>
              <a:gd name="connsiteX3" fmla="*/ 0 w 7627778"/>
              <a:gd name="connsiteY3" fmla="*/ 6903610 h 6903610"/>
              <a:gd name="connsiteX4" fmla="*/ 4339056 w 7627778"/>
              <a:gd name="connsiteY4" fmla="*/ 653725 h 6903610"/>
              <a:gd name="connsiteX0" fmla="*/ 3798728 w 7627778"/>
              <a:gd name="connsiteY0" fmla="*/ 1355063 h 6830625"/>
              <a:gd name="connsiteX1" fmla="*/ 7627778 w 7627778"/>
              <a:gd name="connsiteY1" fmla="*/ 0 h 6830625"/>
              <a:gd name="connsiteX2" fmla="*/ 7613924 w 7627778"/>
              <a:gd name="connsiteY2" fmla="*/ 6802970 h 6830625"/>
              <a:gd name="connsiteX3" fmla="*/ 0 w 7627778"/>
              <a:gd name="connsiteY3" fmla="*/ 6830625 h 6830625"/>
              <a:gd name="connsiteX4" fmla="*/ 3798728 w 7627778"/>
              <a:gd name="connsiteY4" fmla="*/ 1355063 h 6830625"/>
              <a:gd name="connsiteX0" fmla="*/ 3798728 w 7627778"/>
              <a:gd name="connsiteY0" fmla="*/ 1389169 h 6864731"/>
              <a:gd name="connsiteX1" fmla="*/ 7627778 w 7627778"/>
              <a:gd name="connsiteY1" fmla="*/ 34106 h 6864731"/>
              <a:gd name="connsiteX2" fmla="*/ 7613924 w 7627778"/>
              <a:gd name="connsiteY2" fmla="*/ 6837076 h 6864731"/>
              <a:gd name="connsiteX3" fmla="*/ 0 w 7627778"/>
              <a:gd name="connsiteY3" fmla="*/ 6864731 h 6864731"/>
              <a:gd name="connsiteX4" fmla="*/ 3798728 w 7627778"/>
              <a:gd name="connsiteY4" fmla="*/ 1389169 h 6864731"/>
              <a:gd name="connsiteX0" fmla="*/ 3784873 w 7627778"/>
              <a:gd name="connsiteY0" fmla="*/ 1320375 h 6906554"/>
              <a:gd name="connsiteX1" fmla="*/ 7627778 w 7627778"/>
              <a:gd name="connsiteY1" fmla="*/ 75929 h 6906554"/>
              <a:gd name="connsiteX2" fmla="*/ 7613924 w 7627778"/>
              <a:gd name="connsiteY2" fmla="*/ 6878899 h 6906554"/>
              <a:gd name="connsiteX3" fmla="*/ 0 w 7627778"/>
              <a:gd name="connsiteY3" fmla="*/ 6906554 h 6906554"/>
              <a:gd name="connsiteX4" fmla="*/ 3784873 w 7627778"/>
              <a:gd name="connsiteY4" fmla="*/ 1320375 h 6906554"/>
              <a:gd name="connsiteX0" fmla="*/ 3438509 w 7627778"/>
              <a:gd name="connsiteY0" fmla="*/ 1336923 h 6895448"/>
              <a:gd name="connsiteX1" fmla="*/ 7627778 w 7627778"/>
              <a:gd name="connsiteY1" fmla="*/ 64823 h 6895448"/>
              <a:gd name="connsiteX2" fmla="*/ 7613924 w 7627778"/>
              <a:gd name="connsiteY2" fmla="*/ 6867793 h 6895448"/>
              <a:gd name="connsiteX3" fmla="*/ 0 w 7627778"/>
              <a:gd name="connsiteY3" fmla="*/ 6895448 h 6895448"/>
              <a:gd name="connsiteX4" fmla="*/ 3438509 w 7627778"/>
              <a:gd name="connsiteY4" fmla="*/ 1336923 h 6895448"/>
              <a:gd name="connsiteX0" fmla="*/ 3438509 w 7627778"/>
              <a:gd name="connsiteY0" fmla="*/ 1291864 h 6850389"/>
              <a:gd name="connsiteX1" fmla="*/ 7627778 w 7627778"/>
              <a:gd name="connsiteY1" fmla="*/ 19764 h 6850389"/>
              <a:gd name="connsiteX2" fmla="*/ 7613924 w 7627778"/>
              <a:gd name="connsiteY2" fmla="*/ 6822734 h 6850389"/>
              <a:gd name="connsiteX3" fmla="*/ 0 w 7627778"/>
              <a:gd name="connsiteY3" fmla="*/ 6850389 h 6850389"/>
              <a:gd name="connsiteX4" fmla="*/ 3438509 w 7627778"/>
              <a:gd name="connsiteY4" fmla="*/ 1291864 h 6850389"/>
              <a:gd name="connsiteX0" fmla="*/ 3438509 w 7655487"/>
              <a:gd name="connsiteY0" fmla="*/ 1264740 h 6823265"/>
              <a:gd name="connsiteX1" fmla="*/ 7655487 w 7655487"/>
              <a:gd name="connsiteY1" fmla="*/ 34122 h 6823265"/>
              <a:gd name="connsiteX2" fmla="*/ 7613924 w 7655487"/>
              <a:gd name="connsiteY2" fmla="*/ 6795610 h 6823265"/>
              <a:gd name="connsiteX3" fmla="*/ 0 w 7655487"/>
              <a:gd name="connsiteY3" fmla="*/ 6823265 h 6823265"/>
              <a:gd name="connsiteX4" fmla="*/ 3438509 w 7655487"/>
              <a:gd name="connsiteY4" fmla="*/ 1264740 h 6823265"/>
              <a:gd name="connsiteX0" fmla="*/ 3438509 w 7655487"/>
              <a:gd name="connsiteY0" fmla="*/ 1348662 h 6907187"/>
              <a:gd name="connsiteX1" fmla="*/ 7655487 w 7655487"/>
              <a:gd name="connsiteY1" fmla="*/ 118044 h 6907187"/>
              <a:gd name="connsiteX2" fmla="*/ 7613924 w 7655487"/>
              <a:gd name="connsiteY2" fmla="*/ 6879532 h 6907187"/>
              <a:gd name="connsiteX3" fmla="*/ 0 w 7655487"/>
              <a:gd name="connsiteY3" fmla="*/ 6907187 h 6907187"/>
              <a:gd name="connsiteX4" fmla="*/ 3438509 w 7655487"/>
              <a:gd name="connsiteY4" fmla="*/ 1348662 h 6907187"/>
              <a:gd name="connsiteX0" fmla="*/ 3438509 w 7669341"/>
              <a:gd name="connsiteY0" fmla="*/ 1367324 h 6925849"/>
              <a:gd name="connsiteX1" fmla="*/ 7669341 w 7669341"/>
              <a:gd name="connsiteY1" fmla="*/ 109052 h 6925849"/>
              <a:gd name="connsiteX2" fmla="*/ 7613924 w 7669341"/>
              <a:gd name="connsiteY2" fmla="*/ 6898194 h 6925849"/>
              <a:gd name="connsiteX3" fmla="*/ 0 w 7669341"/>
              <a:gd name="connsiteY3" fmla="*/ 6925849 h 6925849"/>
              <a:gd name="connsiteX4" fmla="*/ 3438509 w 7669341"/>
              <a:gd name="connsiteY4" fmla="*/ 1367324 h 6925849"/>
              <a:gd name="connsiteX0" fmla="*/ 3812582 w 7669341"/>
              <a:gd name="connsiteY0" fmla="*/ 1176157 h 7052707"/>
              <a:gd name="connsiteX1" fmla="*/ 7669341 w 7669341"/>
              <a:gd name="connsiteY1" fmla="*/ 235910 h 7052707"/>
              <a:gd name="connsiteX2" fmla="*/ 7613924 w 7669341"/>
              <a:gd name="connsiteY2" fmla="*/ 7025052 h 7052707"/>
              <a:gd name="connsiteX3" fmla="*/ 0 w 7669341"/>
              <a:gd name="connsiteY3" fmla="*/ 7052707 h 7052707"/>
              <a:gd name="connsiteX4" fmla="*/ 3812582 w 7669341"/>
              <a:gd name="connsiteY4" fmla="*/ 1176157 h 7052707"/>
              <a:gd name="connsiteX0" fmla="*/ 3812582 w 7669341"/>
              <a:gd name="connsiteY0" fmla="*/ 1104277 h 6980827"/>
              <a:gd name="connsiteX1" fmla="*/ 7669341 w 7669341"/>
              <a:gd name="connsiteY1" fmla="*/ 164030 h 6980827"/>
              <a:gd name="connsiteX2" fmla="*/ 7613924 w 7669341"/>
              <a:gd name="connsiteY2" fmla="*/ 6953172 h 6980827"/>
              <a:gd name="connsiteX3" fmla="*/ 0 w 7669341"/>
              <a:gd name="connsiteY3" fmla="*/ 6980827 h 6980827"/>
              <a:gd name="connsiteX4" fmla="*/ 3812582 w 7669341"/>
              <a:gd name="connsiteY4" fmla="*/ 1104277 h 6980827"/>
              <a:gd name="connsiteX0" fmla="*/ 3812582 w 7669341"/>
              <a:gd name="connsiteY0" fmla="*/ 1122779 h 6999329"/>
              <a:gd name="connsiteX1" fmla="*/ 7669341 w 7669341"/>
              <a:gd name="connsiteY1" fmla="*/ 182532 h 6999329"/>
              <a:gd name="connsiteX2" fmla="*/ 7613924 w 7669341"/>
              <a:gd name="connsiteY2" fmla="*/ 6971674 h 6999329"/>
              <a:gd name="connsiteX3" fmla="*/ 0 w 7669341"/>
              <a:gd name="connsiteY3" fmla="*/ 6999329 h 6999329"/>
              <a:gd name="connsiteX4" fmla="*/ 3812582 w 7669341"/>
              <a:gd name="connsiteY4" fmla="*/ 1122779 h 6999329"/>
              <a:gd name="connsiteX0" fmla="*/ 5239600 w 7669341"/>
              <a:gd name="connsiteY0" fmla="*/ 757769 h 7560741"/>
              <a:gd name="connsiteX1" fmla="*/ 7669341 w 7669341"/>
              <a:gd name="connsiteY1" fmla="*/ 743944 h 7560741"/>
              <a:gd name="connsiteX2" fmla="*/ 7613924 w 7669341"/>
              <a:gd name="connsiteY2" fmla="*/ 7533086 h 7560741"/>
              <a:gd name="connsiteX3" fmla="*/ 0 w 7669341"/>
              <a:gd name="connsiteY3" fmla="*/ 7560741 h 7560741"/>
              <a:gd name="connsiteX4" fmla="*/ 5239600 w 7669341"/>
              <a:gd name="connsiteY4" fmla="*/ 757769 h 7560741"/>
              <a:gd name="connsiteX0" fmla="*/ 5239600 w 7669341"/>
              <a:gd name="connsiteY0" fmla="*/ 757769 h 7560741"/>
              <a:gd name="connsiteX1" fmla="*/ 7669341 w 7669341"/>
              <a:gd name="connsiteY1" fmla="*/ 743944 h 7560741"/>
              <a:gd name="connsiteX2" fmla="*/ 7613924 w 7669341"/>
              <a:gd name="connsiteY2" fmla="*/ 7533086 h 7560741"/>
              <a:gd name="connsiteX3" fmla="*/ 0 w 7669341"/>
              <a:gd name="connsiteY3" fmla="*/ 7560741 h 7560741"/>
              <a:gd name="connsiteX4" fmla="*/ 5239600 w 7669341"/>
              <a:gd name="connsiteY4" fmla="*/ 757769 h 7560741"/>
              <a:gd name="connsiteX0" fmla="*/ 5239600 w 7669341"/>
              <a:gd name="connsiteY0" fmla="*/ 40167 h 6843139"/>
              <a:gd name="connsiteX1" fmla="*/ 7669341 w 7669341"/>
              <a:gd name="connsiteY1" fmla="*/ 26342 h 6843139"/>
              <a:gd name="connsiteX2" fmla="*/ 7613924 w 7669341"/>
              <a:gd name="connsiteY2" fmla="*/ 6815484 h 6843139"/>
              <a:gd name="connsiteX3" fmla="*/ 0 w 7669341"/>
              <a:gd name="connsiteY3" fmla="*/ 6843139 h 6843139"/>
              <a:gd name="connsiteX4" fmla="*/ 5239600 w 7669341"/>
              <a:gd name="connsiteY4" fmla="*/ 40167 h 6843139"/>
              <a:gd name="connsiteX0" fmla="*/ 4823964 w 7669341"/>
              <a:gd name="connsiteY0" fmla="*/ 40167 h 6843139"/>
              <a:gd name="connsiteX1" fmla="*/ 7669341 w 7669341"/>
              <a:gd name="connsiteY1" fmla="*/ 26342 h 6843139"/>
              <a:gd name="connsiteX2" fmla="*/ 7613924 w 7669341"/>
              <a:gd name="connsiteY2" fmla="*/ 6815484 h 6843139"/>
              <a:gd name="connsiteX3" fmla="*/ 0 w 7669341"/>
              <a:gd name="connsiteY3" fmla="*/ 6843139 h 6843139"/>
              <a:gd name="connsiteX4" fmla="*/ 4823964 w 7669341"/>
              <a:gd name="connsiteY4" fmla="*/ 40167 h 6843139"/>
              <a:gd name="connsiteX0" fmla="*/ 4823964 w 7669341"/>
              <a:gd name="connsiteY0" fmla="*/ 40167 h 6843139"/>
              <a:gd name="connsiteX1" fmla="*/ 7669341 w 7669341"/>
              <a:gd name="connsiteY1" fmla="*/ 26342 h 6843139"/>
              <a:gd name="connsiteX2" fmla="*/ 7613924 w 7669341"/>
              <a:gd name="connsiteY2" fmla="*/ 6815484 h 6843139"/>
              <a:gd name="connsiteX3" fmla="*/ 0 w 7669341"/>
              <a:gd name="connsiteY3" fmla="*/ 6843139 h 6843139"/>
              <a:gd name="connsiteX4" fmla="*/ 4823964 w 7669341"/>
              <a:gd name="connsiteY4" fmla="*/ 40167 h 6843139"/>
              <a:gd name="connsiteX0" fmla="*/ 4546874 w 7392251"/>
              <a:gd name="connsiteY0" fmla="*/ 40167 h 6843139"/>
              <a:gd name="connsiteX1" fmla="*/ 7392251 w 7392251"/>
              <a:gd name="connsiteY1" fmla="*/ 26342 h 6843139"/>
              <a:gd name="connsiteX2" fmla="*/ 7336834 w 7392251"/>
              <a:gd name="connsiteY2" fmla="*/ 6815484 h 6843139"/>
              <a:gd name="connsiteX3" fmla="*/ 0 w 7392251"/>
              <a:gd name="connsiteY3" fmla="*/ 6843139 h 6843139"/>
              <a:gd name="connsiteX4" fmla="*/ 4546874 w 7392251"/>
              <a:gd name="connsiteY4" fmla="*/ 40167 h 6843139"/>
              <a:gd name="connsiteX0" fmla="*/ 4546874 w 7392251"/>
              <a:gd name="connsiteY0" fmla="*/ 40167 h 6843139"/>
              <a:gd name="connsiteX1" fmla="*/ 7392251 w 7392251"/>
              <a:gd name="connsiteY1" fmla="*/ 26342 h 6843139"/>
              <a:gd name="connsiteX2" fmla="*/ 7336834 w 7392251"/>
              <a:gd name="connsiteY2" fmla="*/ 6815484 h 6843139"/>
              <a:gd name="connsiteX3" fmla="*/ 0 w 7392251"/>
              <a:gd name="connsiteY3" fmla="*/ 6843139 h 6843139"/>
              <a:gd name="connsiteX4" fmla="*/ 4546874 w 7392251"/>
              <a:gd name="connsiteY4" fmla="*/ 40167 h 6843139"/>
              <a:gd name="connsiteX0" fmla="*/ 4546874 w 7392251"/>
              <a:gd name="connsiteY0" fmla="*/ 40167 h 6843139"/>
              <a:gd name="connsiteX1" fmla="*/ 7392251 w 7392251"/>
              <a:gd name="connsiteY1" fmla="*/ 26342 h 6843139"/>
              <a:gd name="connsiteX2" fmla="*/ 7336834 w 7392251"/>
              <a:gd name="connsiteY2" fmla="*/ 6815484 h 6843139"/>
              <a:gd name="connsiteX3" fmla="*/ 0 w 7392251"/>
              <a:gd name="connsiteY3" fmla="*/ 6843139 h 6843139"/>
              <a:gd name="connsiteX4" fmla="*/ 4546874 w 7392251"/>
              <a:gd name="connsiteY4" fmla="*/ 40167 h 6843139"/>
              <a:gd name="connsiteX0" fmla="*/ 4519165 w 7392251"/>
              <a:gd name="connsiteY0" fmla="*/ 29729 h 6846527"/>
              <a:gd name="connsiteX1" fmla="*/ 7392251 w 7392251"/>
              <a:gd name="connsiteY1" fmla="*/ 29730 h 6846527"/>
              <a:gd name="connsiteX2" fmla="*/ 7336834 w 7392251"/>
              <a:gd name="connsiteY2" fmla="*/ 6818872 h 6846527"/>
              <a:gd name="connsiteX3" fmla="*/ 0 w 7392251"/>
              <a:gd name="connsiteY3" fmla="*/ 6846527 h 6846527"/>
              <a:gd name="connsiteX4" fmla="*/ 4519165 w 7392251"/>
              <a:gd name="connsiteY4" fmla="*/ 29729 h 6846527"/>
              <a:gd name="connsiteX0" fmla="*/ 4519165 w 7392251"/>
              <a:gd name="connsiteY0" fmla="*/ 33229 h 6850027"/>
              <a:gd name="connsiteX1" fmla="*/ 7392251 w 7392251"/>
              <a:gd name="connsiteY1" fmla="*/ 33230 h 6850027"/>
              <a:gd name="connsiteX2" fmla="*/ 7336834 w 7392251"/>
              <a:gd name="connsiteY2" fmla="*/ 6822372 h 6850027"/>
              <a:gd name="connsiteX3" fmla="*/ 0 w 7392251"/>
              <a:gd name="connsiteY3" fmla="*/ 6850027 h 6850027"/>
              <a:gd name="connsiteX4" fmla="*/ 4519165 w 7392251"/>
              <a:gd name="connsiteY4" fmla="*/ 33229 h 6850027"/>
              <a:gd name="connsiteX0" fmla="*/ 4519165 w 7392251"/>
              <a:gd name="connsiteY0" fmla="*/ 33229 h 6850027"/>
              <a:gd name="connsiteX1" fmla="*/ 7392251 w 7392251"/>
              <a:gd name="connsiteY1" fmla="*/ 33230 h 6850027"/>
              <a:gd name="connsiteX2" fmla="*/ 7336834 w 7392251"/>
              <a:gd name="connsiteY2" fmla="*/ 6822372 h 6850027"/>
              <a:gd name="connsiteX3" fmla="*/ 0 w 7392251"/>
              <a:gd name="connsiteY3" fmla="*/ 6850027 h 6850027"/>
              <a:gd name="connsiteX4" fmla="*/ 4519165 w 7392251"/>
              <a:gd name="connsiteY4" fmla="*/ 33229 h 6850027"/>
              <a:gd name="connsiteX0" fmla="*/ 4532728 w 7392251"/>
              <a:gd name="connsiteY0" fmla="*/ 0 h 6858196"/>
              <a:gd name="connsiteX1" fmla="*/ 7392251 w 7392251"/>
              <a:gd name="connsiteY1" fmla="*/ 41399 h 6858196"/>
              <a:gd name="connsiteX2" fmla="*/ 7336834 w 7392251"/>
              <a:gd name="connsiteY2" fmla="*/ 6830541 h 6858196"/>
              <a:gd name="connsiteX3" fmla="*/ 0 w 7392251"/>
              <a:gd name="connsiteY3" fmla="*/ 6858196 h 6858196"/>
              <a:gd name="connsiteX4" fmla="*/ 4532728 w 7392251"/>
              <a:gd name="connsiteY4" fmla="*/ 0 h 6858196"/>
              <a:gd name="connsiteX0" fmla="*/ 5236106 w 7392251"/>
              <a:gd name="connsiteY0" fmla="*/ 0 h 6847353"/>
              <a:gd name="connsiteX1" fmla="*/ 7392251 w 7392251"/>
              <a:gd name="connsiteY1" fmla="*/ 30556 h 6847353"/>
              <a:gd name="connsiteX2" fmla="*/ 7336834 w 7392251"/>
              <a:gd name="connsiteY2" fmla="*/ 6819698 h 6847353"/>
              <a:gd name="connsiteX3" fmla="*/ 0 w 7392251"/>
              <a:gd name="connsiteY3" fmla="*/ 6847353 h 6847353"/>
              <a:gd name="connsiteX4" fmla="*/ 5236106 w 7392251"/>
              <a:gd name="connsiteY4" fmla="*/ 0 h 6847353"/>
              <a:gd name="connsiteX0" fmla="*/ 5332021 w 7488166"/>
              <a:gd name="connsiteY0" fmla="*/ 0 h 6879880"/>
              <a:gd name="connsiteX1" fmla="*/ 7488166 w 7488166"/>
              <a:gd name="connsiteY1" fmla="*/ 30556 h 6879880"/>
              <a:gd name="connsiteX2" fmla="*/ 7432749 w 7488166"/>
              <a:gd name="connsiteY2" fmla="*/ 6819698 h 6879880"/>
              <a:gd name="connsiteX3" fmla="*/ 0 w 7488166"/>
              <a:gd name="connsiteY3" fmla="*/ 6879880 h 6879880"/>
              <a:gd name="connsiteX4" fmla="*/ 5332021 w 7488166"/>
              <a:gd name="connsiteY4" fmla="*/ 0 h 6879880"/>
              <a:gd name="connsiteX0" fmla="*/ 5332021 w 7488166"/>
              <a:gd name="connsiteY0" fmla="*/ 0 h 6879880"/>
              <a:gd name="connsiteX1" fmla="*/ 7488166 w 7488166"/>
              <a:gd name="connsiteY1" fmla="*/ 30556 h 6879880"/>
              <a:gd name="connsiteX2" fmla="*/ 7432749 w 7488166"/>
              <a:gd name="connsiteY2" fmla="*/ 6819698 h 6879880"/>
              <a:gd name="connsiteX3" fmla="*/ 0 w 7488166"/>
              <a:gd name="connsiteY3" fmla="*/ 6879880 h 6879880"/>
              <a:gd name="connsiteX4" fmla="*/ 5332021 w 7488166"/>
              <a:gd name="connsiteY4" fmla="*/ 0 h 6879880"/>
              <a:gd name="connsiteX0" fmla="*/ 5246763 w 7488166"/>
              <a:gd name="connsiteY0" fmla="*/ 0 h 6879880"/>
              <a:gd name="connsiteX1" fmla="*/ 7488166 w 7488166"/>
              <a:gd name="connsiteY1" fmla="*/ 30556 h 6879880"/>
              <a:gd name="connsiteX2" fmla="*/ 7432749 w 7488166"/>
              <a:gd name="connsiteY2" fmla="*/ 6819698 h 6879880"/>
              <a:gd name="connsiteX3" fmla="*/ 0 w 7488166"/>
              <a:gd name="connsiteY3" fmla="*/ 6879880 h 6879880"/>
              <a:gd name="connsiteX4" fmla="*/ 5246763 w 7488166"/>
              <a:gd name="connsiteY4" fmla="*/ 0 h 6879880"/>
              <a:gd name="connsiteX0" fmla="*/ 5246763 w 7488166"/>
              <a:gd name="connsiteY0" fmla="*/ 0 h 6879880"/>
              <a:gd name="connsiteX1" fmla="*/ 7488166 w 7488166"/>
              <a:gd name="connsiteY1" fmla="*/ 30556 h 6879880"/>
              <a:gd name="connsiteX2" fmla="*/ 7432749 w 7488166"/>
              <a:gd name="connsiteY2" fmla="*/ 6819698 h 6879880"/>
              <a:gd name="connsiteX3" fmla="*/ 0 w 7488166"/>
              <a:gd name="connsiteY3" fmla="*/ 6879880 h 6879880"/>
              <a:gd name="connsiteX4" fmla="*/ 5246763 w 7488166"/>
              <a:gd name="connsiteY4" fmla="*/ 0 h 6879880"/>
              <a:gd name="connsiteX0" fmla="*/ 4948361 w 7488166"/>
              <a:gd name="connsiteY0" fmla="*/ 0 h 6869038"/>
              <a:gd name="connsiteX1" fmla="*/ 7488166 w 7488166"/>
              <a:gd name="connsiteY1" fmla="*/ 19714 h 6869038"/>
              <a:gd name="connsiteX2" fmla="*/ 7432749 w 7488166"/>
              <a:gd name="connsiteY2" fmla="*/ 6808856 h 6869038"/>
              <a:gd name="connsiteX3" fmla="*/ 0 w 7488166"/>
              <a:gd name="connsiteY3" fmla="*/ 6869038 h 6869038"/>
              <a:gd name="connsiteX4" fmla="*/ 4948361 w 7488166"/>
              <a:gd name="connsiteY4" fmla="*/ 0 h 6869038"/>
              <a:gd name="connsiteX0" fmla="*/ 4948361 w 7488166"/>
              <a:gd name="connsiteY0" fmla="*/ 56 h 6869094"/>
              <a:gd name="connsiteX1" fmla="*/ 7488166 w 7488166"/>
              <a:gd name="connsiteY1" fmla="*/ 19770 h 6869094"/>
              <a:gd name="connsiteX2" fmla="*/ 7432749 w 7488166"/>
              <a:gd name="connsiteY2" fmla="*/ 6808912 h 6869094"/>
              <a:gd name="connsiteX3" fmla="*/ 0 w 7488166"/>
              <a:gd name="connsiteY3" fmla="*/ 6869094 h 6869094"/>
              <a:gd name="connsiteX4" fmla="*/ 4948361 w 7488166"/>
              <a:gd name="connsiteY4" fmla="*/ 56 h 6869094"/>
              <a:gd name="connsiteX0" fmla="*/ 5140190 w 7488166"/>
              <a:gd name="connsiteY0" fmla="*/ 56 h 6869094"/>
              <a:gd name="connsiteX1" fmla="*/ 7488166 w 7488166"/>
              <a:gd name="connsiteY1" fmla="*/ 19770 h 6869094"/>
              <a:gd name="connsiteX2" fmla="*/ 7432749 w 7488166"/>
              <a:gd name="connsiteY2" fmla="*/ 6808912 h 6869094"/>
              <a:gd name="connsiteX3" fmla="*/ 0 w 7488166"/>
              <a:gd name="connsiteY3" fmla="*/ 6869094 h 6869094"/>
              <a:gd name="connsiteX4" fmla="*/ 5140190 w 7488166"/>
              <a:gd name="connsiteY4" fmla="*/ 56 h 6869094"/>
              <a:gd name="connsiteX0" fmla="*/ 5140190 w 7488166"/>
              <a:gd name="connsiteY0" fmla="*/ 56 h 6869094"/>
              <a:gd name="connsiteX1" fmla="*/ 7488166 w 7488166"/>
              <a:gd name="connsiteY1" fmla="*/ 19770 h 6869094"/>
              <a:gd name="connsiteX2" fmla="*/ 7432749 w 7488166"/>
              <a:gd name="connsiteY2" fmla="*/ 6808912 h 6869094"/>
              <a:gd name="connsiteX3" fmla="*/ 0 w 7488166"/>
              <a:gd name="connsiteY3" fmla="*/ 6869094 h 6869094"/>
              <a:gd name="connsiteX4" fmla="*/ 5140190 w 7488166"/>
              <a:gd name="connsiteY4" fmla="*/ 56 h 6869094"/>
              <a:gd name="connsiteX0" fmla="*/ 5140190 w 7488166"/>
              <a:gd name="connsiteY0" fmla="*/ 56 h 6869094"/>
              <a:gd name="connsiteX1" fmla="*/ 7488166 w 7488166"/>
              <a:gd name="connsiteY1" fmla="*/ 19770 h 6869094"/>
              <a:gd name="connsiteX2" fmla="*/ 7432749 w 7488166"/>
              <a:gd name="connsiteY2" fmla="*/ 6808912 h 6869094"/>
              <a:gd name="connsiteX3" fmla="*/ 0 w 7488166"/>
              <a:gd name="connsiteY3" fmla="*/ 6869094 h 6869094"/>
              <a:gd name="connsiteX4" fmla="*/ 5140190 w 7488166"/>
              <a:gd name="connsiteY4" fmla="*/ 56 h 6869094"/>
              <a:gd name="connsiteX0" fmla="*/ 5140190 w 7488166"/>
              <a:gd name="connsiteY0" fmla="*/ 140 h 6869178"/>
              <a:gd name="connsiteX1" fmla="*/ 7488166 w 7488166"/>
              <a:gd name="connsiteY1" fmla="*/ 19854 h 6869178"/>
              <a:gd name="connsiteX2" fmla="*/ 7432749 w 7488166"/>
              <a:gd name="connsiteY2" fmla="*/ 6808996 h 6869178"/>
              <a:gd name="connsiteX3" fmla="*/ 0 w 7488166"/>
              <a:gd name="connsiteY3" fmla="*/ 6869178 h 6869178"/>
              <a:gd name="connsiteX4" fmla="*/ 5140190 w 7488166"/>
              <a:gd name="connsiteY4" fmla="*/ 140 h 6869178"/>
              <a:gd name="connsiteX0" fmla="*/ 5140190 w 7488166"/>
              <a:gd name="connsiteY0" fmla="*/ 2709 h 6871747"/>
              <a:gd name="connsiteX1" fmla="*/ 7488166 w 7488166"/>
              <a:gd name="connsiteY1" fmla="*/ 22423 h 6871747"/>
              <a:gd name="connsiteX2" fmla="*/ 7432749 w 7488166"/>
              <a:gd name="connsiteY2" fmla="*/ 6811565 h 6871747"/>
              <a:gd name="connsiteX3" fmla="*/ 0 w 7488166"/>
              <a:gd name="connsiteY3" fmla="*/ 6871747 h 6871747"/>
              <a:gd name="connsiteX4" fmla="*/ 5140190 w 7488166"/>
              <a:gd name="connsiteY4" fmla="*/ 2709 h 6871747"/>
              <a:gd name="connsiteX0" fmla="*/ 5140190 w 7488166"/>
              <a:gd name="connsiteY0" fmla="*/ 3842 h 6872880"/>
              <a:gd name="connsiteX1" fmla="*/ 7488166 w 7488166"/>
              <a:gd name="connsiteY1" fmla="*/ 23556 h 6872880"/>
              <a:gd name="connsiteX2" fmla="*/ 7432749 w 7488166"/>
              <a:gd name="connsiteY2" fmla="*/ 6812698 h 6872880"/>
              <a:gd name="connsiteX3" fmla="*/ 0 w 7488166"/>
              <a:gd name="connsiteY3" fmla="*/ 6872880 h 6872880"/>
              <a:gd name="connsiteX4" fmla="*/ 5140190 w 7488166"/>
              <a:gd name="connsiteY4" fmla="*/ 3842 h 6872880"/>
              <a:gd name="connsiteX0" fmla="*/ 5332020 w 7679996"/>
              <a:gd name="connsiteY0" fmla="*/ 3977 h 6862173"/>
              <a:gd name="connsiteX1" fmla="*/ 7679996 w 7679996"/>
              <a:gd name="connsiteY1" fmla="*/ 23691 h 6862173"/>
              <a:gd name="connsiteX2" fmla="*/ 7624579 w 7679996"/>
              <a:gd name="connsiteY2" fmla="*/ 6812833 h 6862173"/>
              <a:gd name="connsiteX3" fmla="*/ 0 w 7679996"/>
              <a:gd name="connsiteY3" fmla="*/ 6862172 h 6862173"/>
              <a:gd name="connsiteX4" fmla="*/ 5332020 w 7679996"/>
              <a:gd name="connsiteY4" fmla="*/ 3977 h 6862173"/>
              <a:gd name="connsiteX0" fmla="*/ 5502535 w 7850511"/>
              <a:gd name="connsiteY0" fmla="*/ 4117 h 6851471"/>
              <a:gd name="connsiteX1" fmla="*/ 7850511 w 7850511"/>
              <a:gd name="connsiteY1" fmla="*/ 23831 h 6851471"/>
              <a:gd name="connsiteX2" fmla="*/ 7795094 w 7850511"/>
              <a:gd name="connsiteY2" fmla="*/ 6812973 h 6851471"/>
              <a:gd name="connsiteX3" fmla="*/ 0 w 7850511"/>
              <a:gd name="connsiteY3" fmla="*/ 6851470 h 6851471"/>
              <a:gd name="connsiteX4" fmla="*/ 5502535 w 7850511"/>
              <a:gd name="connsiteY4" fmla="*/ 4117 h 6851471"/>
              <a:gd name="connsiteX0" fmla="*/ 5577136 w 7925112"/>
              <a:gd name="connsiteY0" fmla="*/ 3978 h 6862173"/>
              <a:gd name="connsiteX1" fmla="*/ 7925112 w 7925112"/>
              <a:gd name="connsiteY1" fmla="*/ 23692 h 6862173"/>
              <a:gd name="connsiteX2" fmla="*/ 7869695 w 7925112"/>
              <a:gd name="connsiteY2" fmla="*/ 6812834 h 6862173"/>
              <a:gd name="connsiteX3" fmla="*/ 0 w 7925112"/>
              <a:gd name="connsiteY3" fmla="*/ 6862174 h 6862173"/>
              <a:gd name="connsiteX4" fmla="*/ 5577136 w 7925112"/>
              <a:gd name="connsiteY4" fmla="*/ 3978 h 6862173"/>
              <a:gd name="connsiteX0" fmla="*/ 5683708 w 8031684"/>
              <a:gd name="connsiteY0" fmla="*/ 3843 h 6872881"/>
              <a:gd name="connsiteX1" fmla="*/ 8031684 w 8031684"/>
              <a:gd name="connsiteY1" fmla="*/ 23557 h 6872881"/>
              <a:gd name="connsiteX2" fmla="*/ 7976267 w 8031684"/>
              <a:gd name="connsiteY2" fmla="*/ 6812699 h 6872881"/>
              <a:gd name="connsiteX3" fmla="*/ 0 w 8031684"/>
              <a:gd name="connsiteY3" fmla="*/ 6872882 h 6872881"/>
              <a:gd name="connsiteX4" fmla="*/ 5683708 w 8031684"/>
              <a:gd name="connsiteY4" fmla="*/ 3843 h 6872881"/>
              <a:gd name="connsiteX0" fmla="*/ 5683708 w 8031684"/>
              <a:gd name="connsiteY0" fmla="*/ 13471 h 6882510"/>
              <a:gd name="connsiteX1" fmla="*/ 8031684 w 8031684"/>
              <a:gd name="connsiteY1" fmla="*/ 33185 h 6882510"/>
              <a:gd name="connsiteX2" fmla="*/ 7976267 w 8031684"/>
              <a:gd name="connsiteY2" fmla="*/ 6822327 h 6882510"/>
              <a:gd name="connsiteX3" fmla="*/ 0 w 8031684"/>
              <a:gd name="connsiteY3" fmla="*/ 6882510 h 6882510"/>
              <a:gd name="connsiteX4" fmla="*/ 5683708 w 8031684"/>
              <a:gd name="connsiteY4" fmla="*/ 13471 h 6882510"/>
              <a:gd name="connsiteX0" fmla="*/ 5683708 w 8031684"/>
              <a:gd name="connsiteY0" fmla="*/ 19672 h 6888711"/>
              <a:gd name="connsiteX1" fmla="*/ 8031684 w 8031684"/>
              <a:gd name="connsiteY1" fmla="*/ 39386 h 6888711"/>
              <a:gd name="connsiteX2" fmla="*/ 7976267 w 8031684"/>
              <a:gd name="connsiteY2" fmla="*/ 6828528 h 6888711"/>
              <a:gd name="connsiteX3" fmla="*/ 0 w 8031684"/>
              <a:gd name="connsiteY3" fmla="*/ 6888711 h 6888711"/>
              <a:gd name="connsiteX4" fmla="*/ 5683708 w 8031684"/>
              <a:gd name="connsiteY4" fmla="*/ 19672 h 6888711"/>
              <a:gd name="connsiteX0" fmla="*/ 5555821 w 7903797"/>
              <a:gd name="connsiteY0" fmla="*/ 19056 h 6898938"/>
              <a:gd name="connsiteX1" fmla="*/ 7903797 w 7903797"/>
              <a:gd name="connsiteY1" fmla="*/ 38770 h 6898938"/>
              <a:gd name="connsiteX2" fmla="*/ 7848380 w 7903797"/>
              <a:gd name="connsiteY2" fmla="*/ 6827912 h 6898938"/>
              <a:gd name="connsiteX3" fmla="*/ 0 w 7903797"/>
              <a:gd name="connsiteY3" fmla="*/ 6898938 h 6898938"/>
              <a:gd name="connsiteX4" fmla="*/ 5555821 w 7903797"/>
              <a:gd name="connsiteY4" fmla="*/ 19056 h 6898938"/>
              <a:gd name="connsiteX0" fmla="*/ 5555821 w 7903797"/>
              <a:gd name="connsiteY0" fmla="*/ 18453 h 6909177"/>
              <a:gd name="connsiteX1" fmla="*/ 7903797 w 7903797"/>
              <a:gd name="connsiteY1" fmla="*/ 49009 h 6909177"/>
              <a:gd name="connsiteX2" fmla="*/ 7848380 w 7903797"/>
              <a:gd name="connsiteY2" fmla="*/ 6838151 h 6909177"/>
              <a:gd name="connsiteX3" fmla="*/ 0 w 7903797"/>
              <a:gd name="connsiteY3" fmla="*/ 6909177 h 6909177"/>
              <a:gd name="connsiteX4" fmla="*/ 5555821 w 7903797"/>
              <a:gd name="connsiteY4" fmla="*/ 18453 h 6909177"/>
              <a:gd name="connsiteX0" fmla="*/ 5555821 w 7903797"/>
              <a:gd name="connsiteY0" fmla="*/ 18453 h 6909177"/>
              <a:gd name="connsiteX1" fmla="*/ 7903797 w 7903797"/>
              <a:gd name="connsiteY1" fmla="*/ 49009 h 6909177"/>
              <a:gd name="connsiteX2" fmla="*/ 7848380 w 7903797"/>
              <a:gd name="connsiteY2" fmla="*/ 6838151 h 6909177"/>
              <a:gd name="connsiteX3" fmla="*/ 0 w 7903797"/>
              <a:gd name="connsiteY3" fmla="*/ 6909177 h 6909177"/>
              <a:gd name="connsiteX4" fmla="*/ 5555821 w 7903797"/>
              <a:gd name="connsiteY4" fmla="*/ 18453 h 6909177"/>
              <a:gd name="connsiteX0" fmla="*/ 5555821 w 7848380"/>
              <a:gd name="connsiteY0" fmla="*/ 18453 h 6909177"/>
              <a:gd name="connsiteX1" fmla="*/ 7626709 w 7848380"/>
              <a:gd name="connsiteY1" fmla="*/ 38166 h 6909177"/>
              <a:gd name="connsiteX2" fmla="*/ 7848380 w 7848380"/>
              <a:gd name="connsiteY2" fmla="*/ 6838151 h 6909177"/>
              <a:gd name="connsiteX3" fmla="*/ 0 w 7848380"/>
              <a:gd name="connsiteY3" fmla="*/ 6909177 h 6909177"/>
              <a:gd name="connsiteX4" fmla="*/ 5555821 w 7848380"/>
              <a:gd name="connsiteY4" fmla="*/ 18453 h 6909177"/>
              <a:gd name="connsiteX0" fmla="*/ 5555821 w 7850511"/>
              <a:gd name="connsiteY0" fmla="*/ 18453 h 6909177"/>
              <a:gd name="connsiteX1" fmla="*/ 7850511 w 7850511"/>
              <a:gd name="connsiteY1" fmla="*/ 49008 h 6909177"/>
              <a:gd name="connsiteX2" fmla="*/ 7848380 w 7850511"/>
              <a:gd name="connsiteY2" fmla="*/ 6838151 h 6909177"/>
              <a:gd name="connsiteX3" fmla="*/ 0 w 7850511"/>
              <a:gd name="connsiteY3" fmla="*/ 6909177 h 6909177"/>
              <a:gd name="connsiteX4" fmla="*/ 5555821 w 7850511"/>
              <a:gd name="connsiteY4" fmla="*/ 18453 h 6909177"/>
              <a:gd name="connsiteX0" fmla="*/ 5555821 w 7850511"/>
              <a:gd name="connsiteY0" fmla="*/ 18453 h 6909177"/>
              <a:gd name="connsiteX1" fmla="*/ 7850511 w 7850511"/>
              <a:gd name="connsiteY1" fmla="*/ 49008 h 6909177"/>
              <a:gd name="connsiteX2" fmla="*/ 7443406 w 7850511"/>
              <a:gd name="connsiteY2" fmla="*/ 6827309 h 6909177"/>
              <a:gd name="connsiteX3" fmla="*/ 0 w 7850511"/>
              <a:gd name="connsiteY3" fmla="*/ 6909177 h 6909177"/>
              <a:gd name="connsiteX4" fmla="*/ 5555821 w 7850511"/>
              <a:gd name="connsiteY4" fmla="*/ 18453 h 6909177"/>
              <a:gd name="connsiteX0" fmla="*/ 5555821 w 7859075"/>
              <a:gd name="connsiteY0" fmla="*/ 18453 h 6909177"/>
              <a:gd name="connsiteX1" fmla="*/ 7850511 w 7859075"/>
              <a:gd name="connsiteY1" fmla="*/ 49008 h 6909177"/>
              <a:gd name="connsiteX2" fmla="*/ 7859039 w 7859075"/>
              <a:gd name="connsiteY2" fmla="*/ 6848994 h 6909177"/>
              <a:gd name="connsiteX3" fmla="*/ 0 w 7859075"/>
              <a:gd name="connsiteY3" fmla="*/ 6909177 h 6909177"/>
              <a:gd name="connsiteX4" fmla="*/ 5555821 w 7859075"/>
              <a:gd name="connsiteY4" fmla="*/ 18453 h 6909177"/>
              <a:gd name="connsiteX0" fmla="*/ 5523849 w 7859075"/>
              <a:gd name="connsiteY0" fmla="*/ 17866 h 6919431"/>
              <a:gd name="connsiteX1" fmla="*/ 7850511 w 7859075"/>
              <a:gd name="connsiteY1" fmla="*/ 59262 h 6919431"/>
              <a:gd name="connsiteX2" fmla="*/ 7859039 w 7859075"/>
              <a:gd name="connsiteY2" fmla="*/ 6859248 h 6919431"/>
              <a:gd name="connsiteX3" fmla="*/ 0 w 7859075"/>
              <a:gd name="connsiteY3" fmla="*/ 6919431 h 6919431"/>
              <a:gd name="connsiteX4" fmla="*/ 5523849 w 7859075"/>
              <a:gd name="connsiteY4" fmla="*/ 17866 h 6919431"/>
              <a:gd name="connsiteX0" fmla="*/ 5523849 w 7859075"/>
              <a:gd name="connsiteY0" fmla="*/ 17866 h 6919431"/>
              <a:gd name="connsiteX1" fmla="*/ 7850511 w 7859075"/>
              <a:gd name="connsiteY1" fmla="*/ 59262 h 6919431"/>
              <a:gd name="connsiteX2" fmla="*/ 7859039 w 7859075"/>
              <a:gd name="connsiteY2" fmla="*/ 6859248 h 6919431"/>
              <a:gd name="connsiteX3" fmla="*/ 0 w 7859075"/>
              <a:gd name="connsiteY3" fmla="*/ 6919431 h 6919431"/>
              <a:gd name="connsiteX4" fmla="*/ 5523849 w 7859075"/>
              <a:gd name="connsiteY4" fmla="*/ 17866 h 6919431"/>
              <a:gd name="connsiteX0" fmla="*/ 5523849 w 7859075"/>
              <a:gd name="connsiteY0" fmla="*/ 4990 h 6906555"/>
              <a:gd name="connsiteX1" fmla="*/ 7850511 w 7859075"/>
              <a:gd name="connsiteY1" fmla="*/ 46386 h 6906555"/>
              <a:gd name="connsiteX2" fmla="*/ 7859039 w 7859075"/>
              <a:gd name="connsiteY2" fmla="*/ 6846372 h 6906555"/>
              <a:gd name="connsiteX3" fmla="*/ 0 w 7859075"/>
              <a:gd name="connsiteY3" fmla="*/ 6906555 h 6906555"/>
              <a:gd name="connsiteX4" fmla="*/ 5523849 w 7859075"/>
              <a:gd name="connsiteY4" fmla="*/ 4990 h 6906555"/>
              <a:gd name="connsiteX0" fmla="*/ 5523849 w 7882483"/>
              <a:gd name="connsiteY0" fmla="*/ 4990 h 6906555"/>
              <a:gd name="connsiteX1" fmla="*/ 7882483 w 7882483"/>
              <a:gd name="connsiteY1" fmla="*/ 35545 h 6906555"/>
              <a:gd name="connsiteX2" fmla="*/ 7859039 w 7882483"/>
              <a:gd name="connsiteY2" fmla="*/ 6846372 h 6906555"/>
              <a:gd name="connsiteX3" fmla="*/ 0 w 7882483"/>
              <a:gd name="connsiteY3" fmla="*/ 6906555 h 6906555"/>
              <a:gd name="connsiteX4" fmla="*/ 5523849 w 7882483"/>
              <a:gd name="connsiteY4" fmla="*/ 4990 h 6906555"/>
              <a:gd name="connsiteX0" fmla="*/ 5491908 w 7850542"/>
              <a:gd name="connsiteY0" fmla="*/ 12788 h 6854170"/>
              <a:gd name="connsiteX1" fmla="*/ 7850542 w 7850542"/>
              <a:gd name="connsiteY1" fmla="*/ 43343 h 6854170"/>
              <a:gd name="connsiteX2" fmla="*/ 7827098 w 7850542"/>
              <a:gd name="connsiteY2" fmla="*/ 6854170 h 6854170"/>
              <a:gd name="connsiteX3" fmla="*/ 0 w 7850542"/>
              <a:gd name="connsiteY3" fmla="*/ 6762704 h 6854170"/>
              <a:gd name="connsiteX4" fmla="*/ 5491908 w 7850542"/>
              <a:gd name="connsiteY4" fmla="*/ 12788 h 6854170"/>
              <a:gd name="connsiteX0" fmla="*/ 5491908 w 7850542"/>
              <a:gd name="connsiteY0" fmla="*/ 12790 h 6762706"/>
              <a:gd name="connsiteX1" fmla="*/ 7850542 w 7850542"/>
              <a:gd name="connsiteY1" fmla="*/ 43345 h 6762706"/>
              <a:gd name="connsiteX2" fmla="*/ 7528978 w 7850542"/>
              <a:gd name="connsiteY2" fmla="*/ 6312567 h 6762706"/>
              <a:gd name="connsiteX3" fmla="*/ 0 w 7850542"/>
              <a:gd name="connsiteY3" fmla="*/ 6762706 h 6762706"/>
              <a:gd name="connsiteX4" fmla="*/ 5491908 w 7850542"/>
              <a:gd name="connsiteY4" fmla="*/ 12790 h 6762706"/>
              <a:gd name="connsiteX0" fmla="*/ 5491908 w 7850542"/>
              <a:gd name="connsiteY0" fmla="*/ 12790 h 6762706"/>
              <a:gd name="connsiteX1" fmla="*/ 7850542 w 7850542"/>
              <a:gd name="connsiteY1" fmla="*/ 43345 h 6762706"/>
              <a:gd name="connsiteX2" fmla="*/ 7805805 w 7850542"/>
              <a:gd name="connsiteY2" fmla="*/ 6756684 h 6762706"/>
              <a:gd name="connsiteX3" fmla="*/ 0 w 7850542"/>
              <a:gd name="connsiteY3" fmla="*/ 6762706 h 6762706"/>
              <a:gd name="connsiteX4" fmla="*/ 5491908 w 7850542"/>
              <a:gd name="connsiteY4" fmla="*/ 12790 h 6762706"/>
              <a:gd name="connsiteX0" fmla="*/ 5491908 w 7807954"/>
              <a:gd name="connsiteY0" fmla="*/ 12790 h 6762706"/>
              <a:gd name="connsiteX1" fmla="*/ 7807954 w 7807954"/>
              <a:gd name="connsiteY1" fmla="*/ 16 h 6762706"/>
              <a:gd name="connsiteX2" fmla="*/ 7805805 w 7807954"/>
              <a:gd name="connsiteY2" fmla="*/ 6756684 h 6762706"/>
              <a:gd name="connsiteX3" fmla="*/ 0 w 7807954"/>
              <a:gd name="connsiteY3" fmla="*/ 6762706 h 6762706"/>
              <a:gd name="connsiteX4" fmla="*/ 5491908 w 7807954"/>
              <a:gd name="connsiteY4" fmla="*/ 12790 h 6762706"/>
              <a:gd name="connsiteX0" fmla="*/ 5534498 w 7807954"/>
              <a:gd name="connsiteY0" fmla="*/ 10819 h 6793231"/>
              <a:gd name="connsiteX1" fmla="*/ 7807954 w 7807954"/>
              <a:gd name="connsiteY1" fmla="*/ 30541 h 6793231"/>
              <a:gd name="connsiteX2" fmla="*/ 7805805 w 7807954"/>
              <a:gd name="connsiteY2" fmla="*/ 6787209 h 6793231"/>
              <a:gd name="connsiteX3" fmla="*/ 0 w 7807954"/>
              <a:gd name="connsiteY3" fmla="*/ 6793231 h 6793231"/>
              <a:gd name="connsiteX4" fmla="*/ 5534498 w 7807954"/>
              <a:gd name="connsiteY4" fmla="*/ 10819 h 6793231"/>
              <a:gd name="connsiteX0" fmla="*/ 5534498 w 7829249"/>
              <a:gd name="connsiteY0" fmla="*/ 10819 h 6793231"/>
              <a:gd name="connsiteX1" fmla="*/ 7829249 w 7829249"/>
              <a:gd name="connsiteY1" fmla="*/ 19710 h 6793231"/>
              <a:gd name="connsiteX2" fmla="*/ 7805805 w 7829249"/>
              <a:gd name="connsiteY2" fmla="*/ 6787209 h 6793231"/>
              <a:gd name="connsiteX3" fmla="*/ 0 w 7829249"/>
              <a:gd name="connsiteY3" fmla="*/ 6793231 h 6793231"/>
              <a:gd name="connsiteX4" fmla="*/ 5534498 w 7829249"/>
              <a:gd name="connsiteY4" fmla="*/ 10819 h 6793231"/>
              <a:gd name="connsiteX0" fmla="*/ 5517554 w 7829249"/>
              <a:gd name="connsiteY0" fmla="*/ 10819 h 6793231"/>
              <a:gd name="connsiteX1" fmla="*/ 7829249 w 7829249"/>
              <a:gd name="connsiteY1" fmla="*/ 19710 h 6793231"/>
              <a:gd name="connsiteX2" fmla="*/ 7805805 w 7829249"/>
              <a:gd name="connsiteY2" fmla="*/ 6787209 h 6793231"/>
              <a:gd name="connsiteX3" fmla="*/ 0 w 7829249"/>
              <a:gd name="connsiteY3" fmla="*/ 6793231 h 6793231"/>
              <a:gd name="connsiteX4" fmla="*/ 5517554 w 7829249"/>
              <a:gd name="connsiteY4" fmla="*/ 10819 h 6793231"/>
              <a:gd name="connsiteX0" fmla="*/ 5517554 w 7829249"/>
              <a:gd name="connsiteY0" fmla="*/ 16415 h 6798827"/>
              <a:gd name="connsiteX1" fmla="*/ 7829249 w 7829249"/>
              <a:gd name="connsiteY1" fmla="*/ 25306 h 6798827"/>
              <a:gd name="connsiteX2" fmla="*/ 7805805 w 7829249"/>
              <a:gd name="connsiteY2" fmla="*/ 6792805 h 6798827"/>
              <a:gd name="connsiteX3" fmla="*/ 0 w 7829249"/>
              <a:gd name="connsiteY3" fmla="*/ 6798827 h 6798827"/>
              <a:gd name="connsiteX4" fmla="*/ 5517554 w 7829249"/>
              <a:gd name="connsiteY4" fmla="*/ 16415 h 6798827"/>
              <a:gd name="connsiteX0" fmla="*/ 5619218 w 7829249"/>
              <a:gd name="connsiteY0" fmla="*/ 17523 h 6782697"/>
              <a:gd name="connsiteX1" fmla="*/ 7829249 w 7829249"/>
              <a:gd name="connsiteY1" fmla="*/ 9176 h 6782697"/>
              <a:gd name="connsiteX2" fmla="*/ 7805805 w 7829249"/>
              <a:gd name="connsiteY2" fmla="*/ 6776675 h 6782697"/>
              <a:gd name="connsiteX3" fmla="*/ 0 w 7829249"/>
              <a:gd name="connsiteY3" fmla="*/ 6782697 h 6782697"/>
              <a:gd name="connsiteX4" fmla="*/ 5619218 w 7829249"/>
              <a:gd name="connsiteY4" fmla="*/ 17523 h 6782697"/>
              <a:gd name="connsiteX0" fmla="*/ 0 w 8496224"/>
              <a:gd name="connsiteY0" fmla="*/ 111777 h 6773521"/>
              <a:gd name="connsiteX1" fmla="*/ 8496224 w 8496224"/>
              <a:gd name="connsiteY1" fmla="*/ 0 h 6773521"/>
              <a:gd name="connsiteX2" fmla="*/ 8472780 w 8496224"/>
              <a:gd name="connsiteY2" fmla="*/ 6767499 h 6773521"/>
              <a:gd name="connsiteX3" fmla="*/ 666975 w 8496224"/>
              <a:gd name="connsiteY3" fmla="*/ 6773521 h 6773521"/>
              <a:gd name="connsiteX4" fmla="*/ 0 w 8496224"/>
              <a:gd name="connsiteY4" fmla="*/ 111777 h 6773521"/>
              <a:gd name="connsiteX0" fmla="*/ 0 w 8496224"/>
              <a:gd name="connsiteY0" fmla="*/ 111777 h 6773521"/>
              <a:gd name="connsiteX1" fmla="*/ 8496224 w 8496224"/>
              <a:gd name="connsiteY1" fmla="*/ 0 h 6773521"/>
              <a:gd name="connsiteX2" fmla="*/ 8472780 w 8496224"/>
              <a:gd name="connsiteY2" fmla="*/ 6767499 h 6773521"/>
              <a:gd name="connsiteX3" fmla="*/ 666975 w 8496224"/>
              <a:gd name="connsiteY3" fmla="*/ 6773521 h 6773521"/>
              <a:gd name="connsiteX4" fmla="*/ 0 w 8496224"/>
              <a:gd name="connsiteY4" fmla="*/ 111777 h 6773521"/>
              <a:gd name="connsiteX0" fmla="*/ 5551443 w 7829249"/>
              <a:gd name="connsiteY0" fmla="*/ 2 h 9678424"/>
              <a:gd name="connsiteX1" fmla="*/ 7829249 w 7829249"/>
              <a:gd name="connsiteY1" fmla="*/ 2904903 h 9678424"/>
              <a:gd name="connsiteX2" fmla="*/ 7805805 w 7829249"/>
              <a:gd name="connsiteY2" fmla="*/ 9672402 h 9678424"/>
              <a:gd name="connsiteX3" fmla="*/ 0 w 7829249"/>
              <a:gd name="connsiteY3" fmla="*/ 9678424 h 9678424"/>
              <a:gd name="connsiteX4" fmla="*/ 5551443 w 7829249"/>
              <a:gd name="connsiteY4" fmla="*/ 2 h 9678424"/>
              <a:gd name="connsiteX0" fmla="*/ 0 w 8445392"/>
              <a:gd name="connsiteY0" fmla="*/ 7 h 8816521"/>
              <a:gd name="connsiteX1" fmla="*/ 8445392 w 8445392"/>
              <a:gd name="connsiteY1" fmla="*/ 2043000 h 8816521"/>
              <a:gd name="connsiteX2" fmla="*/ 8421948 w 8445392"/>
              <a:gd name="connsiteY2" fmla="*/ 8810499 h 8816521"/>
              <a:gd name="connsiteX3" fmla="*/ 616143 w 8445392"/>
              <a:gd name="connsiteY3" fmla="*/ 8816521 h 8816521"/>
              <a:gd name="connsiteX4" fmla="*/ 0 w 8445392"/>
              <a:gd name="connsiteY4" fmla="*/ 7 h 8816521"/>
              <a:gd name="connsiteX0" fmla="*/ 0 w 8445392"/>
              <a:gd name="connsiteY0" fmla="*/ 2 h 8816731"/>
              <a:gd name="connsiteX1" fmla="*/ 8445392 w 8445392"/>
              <a:gd name="connsiteY1" fmla="*/ 2042995 h 8816731"/>
              <a:gd name="connsiteX2" fmla="*/ 8421948 w 8445392"/>
              <a:gd name="connsiteY2" fmla="*/ 8810494 h 8816731"/>
              <a:gd name="connsiteX3" fmla="*/ 616143 w 8445392"/>
              <a:gd name="connsiteY3" fmla="*/ 8816516 h 8816731"/>
              <a:gd name="connsiteX4" fmla="*/ 0 w 8445392"/>
              <a:gd name="connsiteY4" fmla="*/ 2 h 8816731"/>
              <a:gd name="connsiteX0" fmla="*/ 45683 w 7830262"/>
              <a:gd name="connsiteY0" fmla="*/ 2 h 6851643"/>
              <a:gd name="connsiteX1" fmla="*/ 7830262 w 7830262"/>
              <a:gd name="connsiteY1" fmla="*/ 77845 h 6851643"/>
              <a:gd name="connsiteX2" fmla="*/ 7806818 w 7830262"/>
              <a:gd name="connsiteY2" fmla="*/ 6845344 h 6851643"/>
              <a:gd name="connsiteX3" fmla="*/ 1013 w 7830262"/>
              <a:gd name="connsiteY3" fmla="*/ 6851366 h 6851643"/>
              <a:gd name="connsiteX4" fmla="*/ 45683 w 7830262"/>
              <a:gd name="connsiteY4" fmla="*/ 2 h 6851643"/>
              <a:gd name="connsiteX0" fmla="*/ 0 w 7937074"/>
              <a:gd name="connsiteY0" fmla="*/ 1 h 6782694"/>
              <a:gd name="connsiteX1" fmla="*/ 7937074 w 7937074"/>
              <a:gd name="connsiteY1" fmla="*/ 8892 h 6782694"/>
              <a:gd name="connsiteX2" fmla="*/ 7913630 w 7937074"/>
              <a:gd name="connsiteY2" fmla="*/ 6776391 h 6782694"/>
              <a:gd name="connsiteX3" fmla="*/ 107825 w 7937074"/>
              <a:gd name="connsiteY3" fmla="*/ 6782413 h 6782694"/>
              <a:gd name="connsiteX4" fmla="*/ 0 w 7937074"/>
              <a:gd name="connsiteY4" fmla="*/ 1 h 6782694"/>
              <a:gd name="connsiteX0" fmla="*/ 0 w 7937074"/>
              <a:gd name="connsiteY0" fmla="*/ 1 h 6851643"/>
              <a:gd name="connsiteX1" fmla="*/ 7937074 w 7937074"/>
              <a:gd name="connsiteY1" fmla="*/ 8892 h 6851643"/>
              <a:gd name="connsiteX2" fmla="*/ 7913630 w 7937074"/>
              <a:gd name="connsiteY2" fmla="*/ 6776391 h 6851643"/>
              <a:gd name="connsiteX3" fmla="*/ 6163 w 7937074"/>
              <a:gd name="connsiteY3" fmla="*/ 6851366 h 6851643"/>
              <a:gd name="connsiteX4" fmla="*/ 0 w 7937074"/>
              <a:gd name="connsiteY4" fmla="*/ 1 h 6851643"/>
              <a:gd name="connsiteX0" fmla="*/ 0 w 7937074"/>
              <a:gd name="connsiteY0" fmla="*/ -1 h 6851690"/>
              <a:gd name="connsiteX1" fmla="*/ 7937074 w 7937074"/>
              <a:gd name="connsiteY1" fmla="*/ 8890 h 6851690"/>
              <a:gd name="connsiteX2" fmla="*/ 7913630 w 7937074"/>
              <a:gd name="connsiteY2" fmla="*/ 6776389 h 6851690"/>
              <a:gd name="connsiteX3" fmla="*/ 6163 w 7937074"/>
              <a:gd name="connsiteY3" fmla="*/ 6851364 h 6851690"/>
              <a:gd name="connsiteX4" fmla="*/ 0 w 7937074"/>
              <a:gd name="connsiteY4" fmla="*/ -1 h 6851690"/>
              <a:gd name="connsiteX0" fmla="*/ 13693 w 7950767"/>
              <a:gd name="connsiteY0" fmla="*/ 1 h 6796030"/>
              <a:gd name="connsiteX1" fmla="*/ 7950767 w 7950767"/>
              <a:gd name="connsiteY1" fmla="*/ 8892 h 6796030"/>
              <a:gd name="connsiteX2" fmla="*/ 7927323 w 7950767"/>
              <a:gd name="connsiteY2" fmla="*/ 6776391 h 6796030"/>
              <a:gd name="connsiteX3" fmla="*/ 3441 w 7950767"/>
              <a:gd name="connsiteY3" fmla="*/ 6795701 h 6796030"/>
              <a:gd name="connsiteX4" fmla="*/ 13693 w 7950767"/>
              <a:gd name="connsiteY4" fmla="*/ 1 h 6796030"/>
              <a:gd name="connsiteX0" fmla="*/ 10252 w 7947326"/>
              <a:gd name="connsiteY0" fmla="*/ -1 h 6795699"/>
              <a:gd name="connsiteX1" fmla="*/ 7947326 w 7947326"/>
              <a:gd name="connsiteY1" fmla="*/ 8890 h 6795699"/>
              <a:gd name="connsiteX2" fmla="*/ 7923882 w 7947326"/>
              <a:gd name="connsiteY2" fmla="*/ 6776389 h 6795699"/>
              <a:gd name="connsiteX3" fmla="*/ 0 w 7947326"/>
              <a:gd name="connsiteY3" fmla="*/ 6795699 h 6795699"/>
              <a:gd name="connsiteX4" fmla="*/ 10252 w 7947326"/>
              <a:gd name="connsiteY4" fmla="*/ -1 h 6795699"/>
              <a:gd name="connsiteX0" fmla="*/ 10252 w 7923882"/>
              <a:gd name="connsiteY0" fmla="*/ 1 h 6795701"/>
              <a:gd name="connsiteX1" fmla="*/ 4910658 w 7923882"/>
              <a:gd name="connsiteY1" fmla="*/ 359581 h 6795701"/>
              <a:gd name="connsiteX2" fmla="*/ 7923882 w 7923882"/>
              <a:gd name="connsiteY2" fmla="*/ 6776391 h 6795701"/>
              <a:gd name="connsiteX3" fmla="*/ 0 w 7923882"/>
              <a:gd name="connsiteY3" fmla="*/ 6795701 h 6795701"/>
              <a:gd name="connsiteX4" fmla="*/ 10252 w 7923882"/>
              <a:gd name="connsiteY4" fmla="*/ 1 h 6795701"/>
              <a:gd name="connsiteX0" fmla="*/ 10252 w 7923882"/>
              <a:gd name="connsiteY0" fmla="*/ 30074 h 6825774"/>
              <a:gd name="connsiteX1" fmla="*/ 2990171 w 7923882"/>
              <a:gd name="connsiteY1" fmla="*/ 0 h 6825774"/>
              <a:gd name="connsiteX2" fmla="*/ 7923882 w 7923882"/>
              <a:gd name="connsiteY2" fmla="*/ 6806464 h 6825774"/>
              <a:gd name="connsiteX3" fmla="*/ 0 w 7923882"/>
              <a:gd name="connsiteY3" fmla="*/ 6825774 h 6825774"/>
              <a:gd name="connsiteX4" fmla="*/ 10252 w 7923882"/>
              <a:gd name="connsiteY4" fmla="*/ 30074 h 6825774"/>
              <a:gd name="connsiteX0" fmla="*/ 10252 w 7923882"/>
              <a:gd name="connsiteY0" fmla="*/ 36049 h 6831749"/>
              <a:gd name="connsiteX1" fmla="*/ 2990171 w 7923882"/>
              <a:gd name="connsiteY1" fmla="*/ 5975 h 6831749"/>
              <a:gd name="connsiteX2" fmla="*/ 7923882 w 7923882"/>
              <a:gd name="connsiteY2" fmla="*/ 6812439 h 6831749"/>
              <a:gd name="connsiteX3" fmla="*/ 0 w 7923882"/>
              <a:gd name="connsiteY3" fmla="*/ 6831749 h 6831749"/>
              <a:gd name="connsiteX4" fmla="*/ 10252 w 7923882"/>
              <a:gd name="connsiteY4" fmla="*/ 36049 h 6831749"/>
              <a:gd name="connsiteX0" fmla="*/ 10252 w 7923882"/>
              <a:gd name="connsiteY0" fmla="*/ 36049 h 6831749"/>
              <a:gd name="connsiteX1" fmla="*/ 2990171 w 7923882"/>
              <a:gd name="connsiteY1" fmla="*/ 5975 h 6831749"/>
              <a:gd name="connsiteX2" fmla="*/ 7923882 w 7923882"/>
              <a:gd name="connsiteY2" fmla="*/ 6812439 h 6831749"/>
              <a:gd name="connsiteX3" fmla="*/ 0 w 7923882"/>
              <a:gd name="connsiteY3" fmla="*/ 6831749 h 6831749"/>
              <a:gd name="connsiteX4" fmla="*/ 10252 w 7923882"/>
              <a:gd name="connsiteY4" fmla="*/ 36049 h 6831749"/>
              <a:gd name="connsiteX0" fmla="*/ 4780 w 7923882"/>
              <a:gd name="connsiteY0" fmla="*/ 13784 h 6831749"/>
              <a:gd name="connsiteX1" fmla="*/ 2990171 w 7923882"/>
              <a:gd name="connsiteY1" fmla="*/ 5975 h 6831749"/>
              <a:gd name="connsiteX2" fmla="*/ 7923882 w 7923882"/>
              <a:gd name="connsiteY2" fmla="*/ 6812439 h 6831749"/>
              <a:gd name="connsiteX3" fmla="*/ 0 w 7923882"/>
              <a:gd name="connsiteY3" fmla="*/ 6831749 h 6831749"/>
              <a:gd name="connsiteX4" fmla="*/ 4780 w 7923882"/>
              <a:gd name="connsiteY4" fmla="*/ 13784 h 6831749"/>
              <a:gd name="connsiteX0" fmla="*/ 4780 w 7923882"/>
              <a:gd name="connsiteY0" fmla="*/ 13679 h 6831644"/>
              <a:gd name="connsiteX1" fmla="*/ 2990171 w 7923882"/>
              <a:gd name="connsiteY1" fmla="*/ 5870 h 6831644"/>
              <a:gd name="connsiteX2" fmla="*/ 7923882 w 7923882"/>
              <a:gd name="connsiteY2" fmla="*/ 6812334 h 6831644"/>
              <a:gd name="connsiteX3" fmla="*/ 0 w 7923882"/>
              <a:gd name="connsiteY3" fmla="*/ 6831644 h 6831644"/>
              <a:gd name="connsiteX4" fmla="*/ 4780 w 7923882"/>
              <a:gd name="connsiteY4" fmla="*/ 13679 h 6831644"/>
              <a:gd name="connsiteX0" fmla="*/ 4780 w 7923882"/>
              <a:gd name="connsiteY0" fmla="*/ 15637 h 6833602"/>
              <a:gd name="connsiteX1" fmla="*/ 2990171 w 7923882"/>
              <a:gd name="connsiteY1" fmla="*/ 7828 h 6833602"/>
              <a:gd name="connsiteX2" fmla="*/ 7923882 w 7923882"/>
              <a:gd name="connsiteY2" fmla="*/ 6814292 h 6833602"/>
              <a:gd name="connsiteX3" fmla="*/ 0 w 7923882"/>
              <a:gd name="connsiteY3" fmla="*/ 6833602 h 6833602"/>
              <a:gd name="connsiteX4" fmla="*/ 4780 w 7923882"/>
              <a:gd name="connsiteY4" fmla="*/ 15637 h 6833602"/>
              <a:gd name="connsiteX0" fmla="*/ 4780 w 7924092"/>
              <a:gd name="connsiteY0" fmla="*/ 11840 h 6829805"/>
              <a:gd name="connsiteX1" fmla="*/ 2990171 w 7924092"/>
              <a:gd name="connsiteY1" fmla="*/ 4031 h 6829805"/>
              <a:gd name="connsiteX2" fmla="*/ 7923882 w 7924092"/>
              <a:gd name="connsiteY2" fmla="*/ 6810495 h 6829805"/>
              <a:gd name="connsiteX3" fmla="*/ 0 w 7924092"/>
              <a:gd name="connsiteY3" fmla="*/ 6829805 h 6829805"/>
              <a:gd name="connsiteX4" fmla="*/ 4780 w 7924092"/>
              <a:gd name="connsiteY4" fmla="*/ 11840 h 6829805"/>
              <a:gd name="connsiteX0" fmla="*/ 4780 w 7395475"/>
              <a:gd name="connsiteY0" fmla="*/ 11856 h 6829821"/>
              <a:gd name="connsiteX1" fmla="*/ 2990171 w 7395475"/>
              <a:gd name="connsiteY1" fmla="*/ 4047 h 6829821"/>
              <a:gd name="connsiteX2" fmla="*/ 7395232 w 7395475"/>
              <a:gd name="connsiteY2" fmla="*/ 6779482 h 6829821"/>
              <a:gd name="connsiteX3" fmla="*/ 0 w 7395475"/>
              <a:gd name="connsiteY3" fmla="*/ 6829821 h 6829821"/>
              <a:gd name="connsiteX4" fmla="*/ 4780 w 7395475"/>
              <a:gd name="connsiteY4" fmla="*/ 11856 h 6829821"/>
              <a:gd name="connsiteX0" fmla="*/ 4780 w 7842767"/>
              <a:gd name="connsiteY0" fmla="*/ 11845 h 6829810"/>
              <a:gd name="connsiteX1" fmla="*/ 2990171 w 7842767"/>
              <a:gd name="connsiteY1" fmla="*/ 4036 h 6829810"/>
              <a:gd name="connsiteX2" fmla="*/ 7842552 w 7842767"/>
              <a:gd name="connsiteY2" fmla="*/ 6800158 h 6829810"/>
              <a:gd name="connsiteX3" fmla="*/ 0 w 7842767"/>
              <a:gd name="connsiteY3" fmla="*/ 6829810 h 6829810"/>
              <a:gd name="connsiteX4" fmla="*/ 4780 w 7842767"/>
              <a:gd name="connsiteY4" fmla="*/ 11845 h 6829810"/>
              <a:gd name="connsiteX0" fmla="*/ 4780 w 7842774"/>
              <a:gd name="connsiteY0" fmla="*/ 22184 h 6840149"/>
              <a:gd name="connsiteX1" fmla="*/ 3112167 w 7842774"/>
              <a:gd name="connsiteY1" fmla="*/ 4031 h 6840149"/>
              <a:gd name="connsiteX2" fmla="*/ 7842552 w 7842774"/>
              <a:gd name="connsiteY2" fmla="*/ 6810497 h 6840149"/>
              <a:gd name="connsiteX3" fmla="*/ 0 w 7842774"/>
              <a:gd name="connsiteY3" fmla="*/ 6840149 h 6840149"/>
              <a:gd name="connsiteX4" fmla="*/ 4780 w 7842774"/>
              <a:gd name="connsiteY4" fmla="*/ 22184 h 6840149"/>
              <a:gd name="connsiteX0" fmla="*/ 4780 w 7842740"/>
              <a:gd name="connsiteY0" fmla="*/ 18215 h 6836180"/>
              <a:gd name="connsiteX1" fmla="*/ 3112167 w 7842740"/>
              <a:gd name="connsiteY1" fmla="*/ 62 h 6836180"/>
              <a:gd name="connsiteX2" fmla="*/ 7842552 w 7842740"/>
              <a:gd name="connsiteY2" fmla="*/ 6806528 h 6836180"/>
              <a:gd name="connsiteX3" fmla="*/ 0 w 7842740"/>
              <a:gd name="connsiteY3" fmla="*/ 6836180 h 6836180"/>
              <a:gd name="connsiteX4" fmla="*/ 4780 w 7842740"/>
              <a:gd name="connsiteY4" fmla="*/ 18215 h 6836180"/>
              <a:gd name="connsiteX0" fmla="*/ 4780 w 7842719"/>
              <a:gd name="connsiteY0" fmla="*/ 1 h 6817966"/>
              <a:gd name="connsiteX1" fmla="*/ 2593683 w 7842719"/>
              <a:gd name="connsiteY1" fmla="*/ 2534 h 6817966"/>
              <a:gd name="connsiteX2" fmla="*/ 7842552 w 7842719"/>
              <a:gd name="connsiteY2" fmla="*/ 6788314 h 6817966"/>
              <a:gd name="connsiteX3" fmla="*/ 0 w 7842719"/>
              <a:gd name="connsiteY3" fmla="*/ 6817966 h 6817966"/>
              <a:gd name="connsiteX4" fmla="*/ 4780 w 7842719"/>
              <a:gd name="connsiteY4" fmla="*/ 1 h 6817966"/>
              <a:gd name="connsiteX0" fmla="*/ 4780 w 7842991"/>
              <a:gd name="connsiteY0" fmla="*/ 9225 h 6827190"/>
              <a:gd name="connsiteX1" fmla="*/ 2593683 w 7842991"/>
              <a:gd name="connsiteY1" fmla="*/ 11758 h 6827190"/>
              <a:gd name="connsiteX2" fmla="*/ 7842552 w 7842991"/>
              <a:gd name="connsiteY2" fmla="*/ 6797538 h 6827190"/>
              <a:gd name="connsiteX3" fmla="*/ 0 w 7842991"/>
              <a:gd name="connsiteY3" fmla="*/ 6827190 h 6827190"/>
              <a:gd name="connsiteX4" fmla="*/ 4780 w 7842991"/>
              <a:gd name="connsiteY4" fmla="*/ 9225 h 6827190"/>
              <a:gd name="connsiteX0" fmla="*/ 4780 w 6028316"/>
              <a:gd name="connsiteY0" fmla="*/ 9306 h 6827271"/>
              <a:gd name="connsiteX1" fmla="*/ 2593683 w 6028316"/>
              <a:gd name="connsiteY1" fmla="*/ 11839 h 6827271"/>
              <a:gd name="connsiteX2" fmla="*/ 6022776 w 6028316"/>
              <a:gd name="connsiteY2" fmla="*/ 6745904 h 6827271"/>
              <a:gd name="connsiteX3" fmla="*/ 0 w 6028316"/>
              <a:gd name="connsiteY3" fmla="*/ 6827271 h 6827271"/>
              <a:gd name="connsiteX4" fmla="*/ 4780 w 6028316"/>
              <a:gd name="connsiteY4" fmla="*/ 9306 h 6827271"/>
              <a:gd name="connsiteX0" fmla="*/ 4780 w 6022776"/>
              <a:gd name="connsiteY0" fmla="*/ 11249 h 6829214"/>
              <a:gd name="connsiteX1" fmla="*/ 2593683 w 6022776"/>
              <a:gd name="connsiteY1" fmla="*/ 13782 h 6829214"/>
              <a:gd name="connsiteX2" fmla="*/ 6022776 w 6022776"/>
              <a:gd name="connsiteY2" fmla="*/ 6747847 h 6829214"/>
              <a:gd name="connsiteX3" fmla="*/ 0 w 6022776"/>
              <a:gd name="connsiteY3" fmla="*/ 6829214 h 6829214"/>
              <a:gd name="connsiteX4" fmla="*/ 4780 w 6022776"/>
              <a:gd name="connsiteY4" fmla="*/ 11249 h 6829214"/>
              <a:gd name="connsiteX0" fmla="*/ 4780 w 7883218"/>
              <a:gd name="connsiteY0" fmla="*/ 11051 h 6840734"/>
              <a:gd name="connsiteX1" fmla="*/ 2593683 w 7883218"/>
              <a:gd name="connsiteY1" fmla="*/ 13584 h 6840734"/>
              <a:gd name="connsiteX2" fmla="*/ 7883218 w 7883218"/>
              <a:gd name="connsiteY2" fmla="*/ 6840735 h 6840734"/>
              <a:gd name="connsiteX3" fmla="*/ 0 w 7883218"/>
              <a:gd name="connsiteY3" fmla="*/ 6829016 h 6840734"/>
              <a:gd name="connsiteX4" fmla="*/ 4780 w 7883218"/>
              <a:gd name="connsiteY4" fmla="*/ 11051 h 6840734"/>
              <a:gd name="connsiteX0" fmla="*/ 4780 w 7883218"/>
              <a:gd name="connsiteY0" fmla="*/ 33813 h 6863498"/>
              <a:gd name="connsiteX1" fmla="*/ 2593683 w 7883218"/>
              <a:gd name="connsiteY1" fmla="*/ 36346 h 6863498"/>
              <a:gd name="connsiteX2" fmla="*/ 7883218 w 7883218"/>
              <a:gd name="connsiteY2" fmla="*/ 6863497 h 6863498"/>
              <a:gd name="connsiteX3" fmla="*/ 0 w 7883218"/>
              <a:gd name="connsiteY3" fmla="*/ 6851778 h 6863498"/>
              <a:gd name="connsiteX4" fmla="*/ 4780 w 7883218"/>
              <a:gd name="connsiteY4" fmla="*/ 33813 h 6863498"/>
              <a:gd name="connsiteX0" fmla="*/ 4780 w 7883218"/>
              <a:gd name="connsiteY0" fmla="*/ 0 h 6829684"/>
              <a:gd name="connsiteX1" fmla="*/ 2593683 w 7883218"/>
              <a:gd name="connsiteY1" fmla="*/ 2533 h 6829684"/>
              <a:gd name="connsiteX2" fmla="*/ 7883218 w 7883218"/>
              <a:gd name="connsiteY2" fmla="*/ 6829684 h 6829684"/>
              <a:gd name="connsiteX3" fmla="*/ 0 w 7883218"/>
              <a:gd name="connsiteY3" fmla="*/ 6817965 h 6829684"/>
              <a:gd name="connsiteX4" fmla="*/ 4780 w 7883218"/>
              <a:gd name="connsiteY4" fmla="*/ 0 h 6829684"/>
              <a:gd name="connsiteX0" fmla="*/ 4780 w 7883218"/>
              <a:gd name="connsiteY0" fmla="*/ 0 h 6829684"/>
              <a:gd name="connsiteX1" fmla="*/ 2593683 w 7883218"/>
              <a:gd name="connsiteY1" fmla="*/ 2533 h 6829684"/>
              <a:gd name="connsiteX2" fmla="*/ 7883218 w 7883218"/>
              <a:gd name="connsiteY2" fmla="*/ 6829684 h 6829684"/>
              <a:gd name="connsiteX3" fmla="*/ 0 w 7883218"/>
              <a:gd name="connsiteY3" fmla="*/ 6817965 h 6829684"/>
              <a:gd name="connsiteX4" fmla="*/ 4780 w 7883218"/>
              <a:gd name="connsiteY4" fmla="*/ 0 h 6829684"/>
              <a:gd name="connsiteX0" fmla="*/ 4780 w 7883218"/>
              <a:gd name="connsiteY0" fmla="*/ 8934 h 6838618"/>
              <a:gd name="connsiteX1" fmla="*/ 3061334 w 7883218"/>
              <a:gd name="connsiteY1" fmla="*/ 1125 h 6838618"/>
              <a:gd name="connsiteX2" fmla="*/ 7883218 w 7883218"/>
              <a:gd name="connsiteY2" fmla="*/ 6838618 h 6838618"/>
              <a:gd name="connsiteX3" fmla="*/ 0 w 7883218"/>
              <a:gd name="connsiteY3" fmla="*/ 6826899 h 6838618"/>
              <a:gd name="connsiteX4" fmla="*/ 4780 w 7883218"/>
              <a:gd name="connsiteY4" fmla="*/ 8934 h 6838618"/>
              <a:gd name="connsiteX0" fmla="*/ 4780 w 6805584"/>
              <a:gd name="connsiteY0" fmla="*/ 8936 h 6838620"/>
              <a:gd name="connsiteX1" fmla="*/ 3061334 w 6805584"/>
              <a:gd name="connsiteY1" fmla="*/ 1127 h 6838620"/>
              <a:gd name="connsiteX2" fmla="*/ 6805584 w 6805584"/>
              <a:gd name="connsiteY2" fmla="*/ 6838620 h 6838620"/>
              <a:gd name="connsiteX3" fmla="*/ 0 w 6805584"/>
              <a:gd name="connsiteY3" fmla="*/ 6826901 h 6838620"/>
              <a:gd name="connsiteX4" fmla="*/ 4780 w 6805584"/>
              <a:gd name="connsiteY4" fmla="*/ 8936 h 6838620"/>
              <a:gd name="connsiteX0" fmla="*/ 4780 w 7893383"/>
              <a:gd name="connsiteY0" fmla="*/ 8917 h 6869629"/>
              <a:gd name="connsiteX1" fmla="*/ 3061334 w 7893383"/>
              <a:gd name="connsiteY1" fmla="*/ 1108 h 6869629"/>
              <a:gd name="connsiteX2" fmla="*/ 7893383 w 7893383"/>
              <a:gd name="connsiteY2" fmla="*/ 6869630 h 6869629"/>
              <a:gd name="connsiteX3" fmla="*/ 0 w 7893383"/>
              <a:gd name="connsiteY3" fmla="*/ 6826882 h 6869629"/>
              <a:gd name="connsiteX4" fmla="*/ 4780 w 7893383"/>
              <a:gd name="connsiteY4" fmla="*/ 8917 h 6869629"/>
              <a:gd name="connsiteX0" fmla="*/ 4780 w 7893383"/>
              <a:gd name="connsiteY0" fmla="*/ 8859 h 6869573"/>
              <a:gd name="connsiteX1" fmla="*/ 3061334 w 7893383"/>
              <a:gd name="connsiteY1" fmla="*/ 1050 h 6869573"/>
              <a:gd name="connsiteX2" fmla="*/ 7893383 w 7893383"/>
              <a:gd name="connsiteY2" fmla="*/ 6869572 h 6869573"/>
              <a:gd name="connsiteX3" fmla="*/ 0 w 7893383"/>
              <a:gd name="connsiteY3" fmla="*/ 6826824 h 6869573"/>
              <a:gd name="connsiteX4" fmla="*/ 4780 w 7893383"/>
              <a:gd name="connsiteY4" fmla="*/ 8859 h 6869573"/>
              <a:gd name="connsiteX0" fmla="*/ 4780 w 7893383"/>
              <a:gd name="connsiteY0" fmla="*/ 8892 h 6869605"/>
              <a:gd name="connsiteX1" fmla="*/ 3061334 w 7893383"/>
              <a:gd name="connsiteY1" fmla="*/ 1083 h 6869605"/>
              <a:gd name="connsiteX2" fmla="*/ 7893383 w 7893383"/>
              <a:gd name="connsiteY2" fmla="*/ 6869605 h 6869605"/>
              <a:gd name="connsiteX3" fmla="*/ 0 w 7893383"/>
              <a:gd name="connsiteY3" fmla="*/ 6826857 h 6869605"/>
              <a:gd name="connsiteX4" fmla="*/ 4780 w 7893383"/>
              <a:gd name="connsiteY4" fmla="*/ 8892 h 6869605"/>
              <a:gd name="connsiteX0" fmla="*/ 4780 w 7893383"/>
              <a:gd name="connsiteY0" fmla="*/ 9015 h 6869728"/>
              <a:gd name="connsiteX1" fmla="*/ 3061334 w 7893383"/>
              <a:gd name="connsiteY1" fmla="*/ 1206 h 6869728"/>
              <a:gd name="connsiteX2" fmla="*/ 7893383 w 7893383"/>
              <a:gd name="connsiteY2" fmla="*/ 6869728 h 6869728"/>
              <a:gd name="connsiteX3" fmla="*/ 0 w 7893383"/>
              <a:gd name="connsiteY3" fmla="*/ 6826980 h 6869728"/>
              <a:gd name="connsiteX4" fmla="*/ 4780 w 7893383"/>
              <a:gd name="connsiteY4" fmla="*/ 9015 h 6869728"/>
              <a:gd name="connsiteX0" fmla="*/ 0 w 7898768"/>
              <a:gd name="connsiteY0" fmla="*/ 0 h 6881399"/>
              <a:gd name="connsiteX1" fmla="*/ 3066719 w 7898768"/>
              <a:gd name="connsiteY1" fmla="*/ 12877 h 6881399"/>
              <a:gd name="connsiteX2" fmla="*/ 7898768 w 7898768"/>
              <a:gd name="connsiteY2" fmla="*/ 6881399 h 6881399"/>
              <a:gd name="connsiteX3" fmla="*/ 5385 w 7898768"/>
              <a:gd name="connsiteY3" fmla="*/ 6838651 h 6881399"/>
              <a:gd name="connsiteX4" fmla="*/ 0 w 7898768"/>
              <a:gd name="connsiteY4" fmla="*/ 0 h 6881399"/>
              <a:gd name="connsiteX0" fmla="*/ 0 w 7898768"/>
              <a:gd name="connsiteY0" fmla="*/ 0 h 6881399"/>
              <a:gd name="connsiteX1" fmla="*/ 3066719 w 7898768"/>
              <a:gd name="connsiteY1" fmla="*/ 12877 h 6881399"/>
              <a:gd name="connsiteX2" fmla="*/ 7898768 w 7898768"/>
              <a:gd name="connsiteY2" fmla="*/ 6881399 h 6881399"/>
              <a:gd name="connsiteX3" fmla="*/ 5385 w 7898768"/>
              <a:gd name="connsiteY3" fmla="*/ 6838651 h 6881399"/>
              <a:gd name="connsiteX4" fmla="*/ 0 w 7898768"/>
              <a:gd name="connsiteY4" fmla="*/ 0 h 6881399"/>
              <a:gd name="connsiteX0" fmla="*/ 0 w 7898768"/>
              <a:gd name="connsiteY0" fmla="*/ 0 h 6881399"/>
              <a:gd name="connsiteX1" fmla="*/ 3066719 w 7898768"/>
              <a:gd name="connsiteY1" fmla="*/ 12877 h 6881399"/>
              <a:gd name="connsiteX2" fmla="*/ 7898768 w 7898768"/>
              <a:gd name="connsiteY2" fmla="*/ 6881399 h 6881399"/>
              <a:gd name="connsiteX3" fmla="*/ 5385 w 7898768"/>
              <a:gd name="connsiteY3" fmla="*/ 6838651 h 6881399"/>
              <a:gd name="connsiteX4" fmla="*/ 0 w 7898768"/>
              <a:gd name="connsiteY4" fmla="*/ 0 h 6881399"/>
              <a:gd name="connsiteX0" fmla="*/ 0 w 7898768"/>
              <a:gd name="connsiteY0" fmla="*/ 0 h 6881399"/>
              <a:gd name="connsiteX1" fmla="*/ 3066719 w 7898768"/>
              <a:gd name="connsiteY1" fmla="*/ 12877 h 6881399"/>
              <a:gd name="connsiteX2" fmla="*/ 7898768 w 7898768"/>
              <a:gd name="connsiteY2" fmla="*/ 6881399 h 6881399"/>
              <a:gd name="connsiteX3" fmla="*/ 5385 w 7898768"/>
              <a:gd name="connsiteY3" fmla="*/ 6838651 h 6881399"/>
              <a:gd name="connsiteX4" fmla="*/ 0 w 7898768"/>
              <a:gd name="connsiteY4" fmla="*/ 0 h 6881399"/>
              <a:gd name="connsiteX0" fmla="*/ 0 w 7898768"/>
              <a:gd name="connsiteY0" fmla="*/ 0 h 6881399"/>
              <a:gd name="connsiteX1" fmla="*/ 3066719 w 7898768"/>
              <a:gd name="connsiteY1" fmla="*/ 12877 h 6881399"/>
              <a:gd name="connsiteX2" fmla="*/ 7898768 w 7898768"/>
              <a:gd name="connsiteY2" fmla="*/ 6881399 h 6881399"/>
              <a:gd name="connsiteX3" fmla="*/ 5385 w 7898768"/>
              <a:gd name="connsiteY3" fmla="*/ 6838651 h 6881399"/>
              <a:gd name="connsiteX4" fmla="*/ 0 w 7898768"/>
              <a:gd name="connsiteY4" fmla="*/ 0 h 6881399"/>
              <a:gd name="connsiteX0" fmla="*/ 0 w 7898768"/>
              <a:gd name="connsiteY0" fmla="*/ 0 h 6881399"/>
              <a:gd name="connsiteX1" fmla="*/ 3066719 w 7898768"/>
              <a:gd name="connsiteY1" fmla="*/ 12877 h 6881399"/>
              <a:gd name="connsiteX2" fmla="*/ 7898768 w 7898768"/>
              <a:gd name="connsiteY2" fmla="*/ 6881399 h 6881399"/>
              <a:gd name="connsiteX3" fmla="*/ 5385 w 7898768"/>
              <a:gd name="connsiteY3" fmla="*/ 6838651 h 6881399"/>
              <a:gd name="connsiteX4" fmla="*/ 0 w 7898768"/>
              <a:gd name="connsiteY4" fmla="*/ 0 h 6881399"/>
              <a:gd name="connsiteX0" fmla="*/ 0 w 7898768"/>
              <a:gd name="connsiteY0" fmla="*/ 0 h 6881399"/>
              <a:gd name="connsiteX1" fmla="*/ 3066719 w 7898768"/>
              <a:gd name="connsiteY1" fmla="*/ 12877 h 6881399"/>
              <a:gd name="connsiteX2" fmla="*/ 7898768 w 7898768"/>
              <a:gd name="connsiteY2" fmla="*/ 6881399 h 6881399"/>
              <a:gd name="connsiteX3" fmla="*/ 5385 w 7898768"/>
              <a:gd name="connsiteY3" fmla="*/ 6838651 h 6881399"/>
              <a:gd name="connsiteX4" fmla="*/ 0 w 7898768"/>
              <a:gd name="connsiteY4" fmla="*/ 0 h 68813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98768" h="6881399">
                <a:moveTo>
                  <a:pt x="0" y="0"/>
                </a:moveTo>
                <a:cubicBezTo>
                  <a:pt x="1022240" y="4292"/>
                  <a:pt x="3621" y="-2547"/>
                  <a:pt x="3066719" y="12877"/>
                </a:cubicBezTo>
                <a:cubicBezTo>
                  <a:pt x="3964003" y="32736"/>
                  <a:pt x="4292191" y="1614889"/>
                  <a:pt x="7898768" y="6881399"/>
                </a:cubicBezTo>
                <a:lnTo>
                  <a:pt x="5385" y="6838651"/>
                </a:lnTo>
                <a:cubicBezTo>
                  <a:pt x="7279" y="6833691"/>
                  <a:pt x="12098" y="1026388"/>
                  <a:pt x="0" y="0"/>
                </a:cubicBezTo>
                <a:close/>
              </a:path>
            </a:pathLst>
          </a:custGeom>
          <a:solidFill>
            <a:schemeClr val="bg1">
              <a:lumMod val="75000"/>
            </a:schemeClr>
          </a:solidFill>
        </p:spPr>
        <p:txBody>
          <a:bodyPr wrap="square">
            <a:noAutofit/>
          </a:bodyPr>
          <a:lstStyle/>
          <a:p>
            <a:endParaRPr lang="en-US" dirty="0"/>
          </a:p>
        </p:txBody>
      </p:sp>
    </p:spTree>
    <p:extLst>
      <p:ext uri="{BB962C8B-B14F-4D97-AF65-F5344CB8AC3E}">
        <p14:creationId xmlns:p14="http://schemas.microsoft.com/office/powerpoint/2010/main" val="367823939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5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996B73-F813-5244-B243-F2C7FADD9346}"/>
              </a:ext>
            </a:extLst>
          </p:cNvPr>
          <p:cNvSpPr>
            <a:spLocks noGrp="1"/>
          </p:cNvSpPr>
          <p:nvPr>
            <p:ph type="title"/>
          </p:nvPr>
        </p:nvSpPr>
        <p:spPr/>
        <p:txBody>
          <a:bodyPr/>
          <a:lstStyle/>
          <a:p>
            <a:r>
              <a:rPr lang="en-US"/>
              <a:t>Click to edit Master title style</a:t>
            </a:r>
          </a:p>
        </p:txBody>
      </p:sp>
      <p:sp>
        <p:nvSpPr>
          <p:cNvPr id="7" name="Slide Number Placeholder 6">
            <a:extLst>
              <a:ext uri="{FF2B5EF4-FFF2-40B4-BE49-F238E27FC236}">
                <a16:creationId xmlns:a16="http://schemas.microsoft.com/office/drawing/2014/main" id="{516BC75A-BF57-4E46-99AA-445FFBB3E852}"/>
              </a:ext>
            </a:extLst>
          </p:cNvPr>
          <p:cNvSpPr>
            <a:spLocks noGrp="1"/>
          </p:cNvSpPr>
          <p:nvPr>
            <p:ph type="sldNum" sz="quarter" idx="12"/>
          </p:nvPr>
        </p:nvSpPr>
        <p:spPr/>
        <p:txBody>
          <a:bodyPr/>
          <a:lstStyle/>
          <a:p>
            <a:fld id="{F32B1D3B-AE3D-1E40-A0D2-3E32FC67085E}" type="slidenum">
              <a:rPr lang="en-US" smtClean="0"/>
              <a:t>‹#›</a:t>
            </a:fld>
            <a:endParaRPr lang="en-US"/>
          </a:p>
        </p:txBody>
      </p:sp>
      <p:sp>
        <p:nvSpPr>
          <p:cNvPr id="9" name="Content Placeholder 2">
            <a:extLst>
              <a:ext uri="{FF2B5EF4-FFF2-40B4-BE49-F238E27FC236}">
                <a16:creationId xmlns:a16="http://schemas.microsoft.com/office/drawing/2014/main" id="{88ABE639-E462-3F44-B370-6B6324CDE766}"/>
              </a:ext>
            </a:extLst>
          </p:cNvPr>
          <p:cNvSpPr>
            <a:spLocks noGrp="1"/>
          </p:cNvSpPr>
          <p:nvPr>
            <p:ph sz="half" idx="14"/>
          </p:nvPr>
        </p:nvSpPr>
        <p:spPr>
          <a:xfrm>
            <a:off x="417442" y="4045760"/>
            <a:ext cx="5569226" cy="2045552"/>
          </a:xfrm>
        </p:spPr>
        <p:txBody>
          <a:bodyPr/>
          <a:lstStyle>
            <a:lvl1pPr>
              <a:defRPr sz="200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2">
            <a:extLst>
              <a:ext uri="{FF2B5EF4-FFF2-40B4-BE49-F238E27FC236}">
                <a16:creationId xmlns:a16="http://schemas.microsoft.com/office/drawing/2014/main" id="{FA68BF29-BAC6-3C45-AE80-193E0611037A}"/>
              </a:ext>
            </a:extLst>
          </p:cNvPr>
          <p:cNvSpPr>
            <a:spLocks noGrp="1"/>
          </p:cNvSpPr>
          <p:nvPr>
            <p:ph type="body" idx="15"/>
          </p:nvPr>
        </p:nvSpPr>
        <p:spPr>
          <a:xfrm>
            <a:off x="417442" y="3593292"/>
            <a:ext cx="5569225" cy="452467"/>
          </a:xfrm>
        </p:spPr>
        <p:txBody>
          <a:bodyPr anchor="t"/>
          <a:lstStyle>
            <a:lvl1pPr marL="0" indent="0">
              <a:buNone/>
              <a:defRPr sz="2400" b="1">
                <a:solidFill>
                  <a:srgbClr val="835C2F"/>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a:t>
            </a:r>
          </a:p>
        </p:txBody>
      </p:sp>
      <p:sp>
        <p:nvSpPr>
          <p:cNvPr id="11" name="Picture Placeholder 7">
            <a:extLst>
              <a:ext uri="{FF2B5EF4-FFF2-40B4-BE49-F238E27FC236}">
                <a16:creationId xmlns:a16="http://schemas.microsoft.com/office/drawing/2014/main" id="{F7B3D854-1B34-E94D-BA5F-D66482E97944}"/>
              </a:ext>
            </a:extLst>
          </p:cNvPr>
          <p:cNvSpPr>
            <a:spLocks noGrp="1"/>
          </p:cNvSpPr>
          <p:nvPr>
            <p:ph type="pic" sz="quarter" idx="18"/>
          </p:nvPr>
        </p:nvSpPr>
        <p:spPr>
          <a:xfrm>
            <a:off x="548639" y="1350963"/>
            <a:ext cx="5438027" cy="2172202"/>
          </a:xfrm>
        </p:spPr>
        <p:txBody>
          <a:bodyPr/>
          <a:lstStyle/>
          <a:p>
            <a:endParaRPr lang="en-US"/>
          </a:p>
        </p:txBody>
      </p:sp>
      <p:sp>
        <p:nvSpPr>
          <p:cNvPr id="15" name="Content Placeholder 2">
            <a:extLst>
              <a:ext uri="{FF2B5EF4-FFF2-40B4-BE49-F238E27FC236}">
                <a16:creationId xmlns:a16="http://schemas.microsoft.com/office/drawing/2014/main" id="{94E44C07-433A-5D4D-83FC-CD34C7CB9594}"/>
              </a:ext>
            </a:extLst>
          </p:cNvPr>
          <p:cNvSpPr>
            <a:spLocks noGrp="1"/>
          </p:cNvSpPr>
          <p:nvPr>
            <p:ph sz="half" idx="19"/>
          </p:nvPr>
        </p:nvSpPr>
        <p:spPr>
          <a:xfrm>
            <a:off x="6157060" y="4045760"/>
            <a:ext cx="5569226" cy="2045552"/>
          </a:xfrm>
        </p:spPr>
        <p:txBody>
          <a:bodyPr/>
          <a:lstStyle>
            <a:lvl1pPr>
              <a:defRPr sz="200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Text Placeholder 2">
            <a:extLst>
              <a:ext uri="{FF2B5EF4-FFF2-40B4-BE49-F238E27FC236}">
                <a16:creationId xmlns:a16="http://schemas.microsoft.com/office/drawing/2014/main" id="{AA34598B-B7DC-D94F-AE1F-9F8E4E1A6799}"/>
              </a:ext>
            </a:extLst>
          </p:cNvPr>
          <p:cNvSpPr>
            <a:spLocks noGrp="1"/>
          </p:cNvSpPr>
          <p:nvPr>
            <p:ph type="body" idx="20"/>
          </p:nvPr>
        </p:nvSpPr>
        <p:spPr>
          <a:xfrm>
            <a:off x="6157060" y="3593292"/>
            <a:ext cx="5569225" cy="452467"/>
          </a:xfrm>
        </p:spPr>
        <p:txBody>
          <a:bodyPr anchor="t"/>
          <a:lstStyle>
            <a:lvl1pPr marL="0" indent="0">
              <a:buNone/>
              <a:defRPr sz="2400" b="1">
                <a:solidFill>
                  <a:srgbClr val="835C2F"/>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a:t>
            </a:r>
          </a:p>
        </p:txBody>
      </p:sp>
      <p:sp>
        <p:nvSpPr>
          <p:cNvPr id="17" name="Picture Placeholder 7">
            <a:extLst>
              <a:ext uri="{FF2B5EF4-FFF2-40B4-BE49-F238E27FC236}">
                <a16:creationId xmlns:a16="http://schemas.microsoft.com/office/drawing/2014/main" id="{8BD40B08-7B02-7045-914E-CEC0A46E9416}"/>
              </a:ext>
            </a:extLst>
          </p:cNvPr>
          <p:cNvSpPr>
            <a:spLocks noGrp="1"/>
          </p:cNvSpPr>
          <p:nvPr>
            <p:ph type="pic" sz="quarter" idx="21"/>
          </p:nvPr>
        </p:nvSpPr>
        <p:spPr>
          <a:xfrm>
            <a:off x="6288257" y="1350963"/>
            <a:ext cx="5438027" cy="2172202"/>
          </a:xfrm>
        </p:spPr>
        <p:txBody>
          <a:bodyPr/>
          <a:lstStyle/>
          <a:p>
            <a:endParaRPr lang="en-US"/>
          </a:p>
        </p:txBody>
      </p:sp>
    </p:spTree>
    <p:extLst>
      <p:ext uri="{BB962C8B-B14F-4D97-AF65-F5344CB8AC3E}">
        <p14:creationId xmlns:p14="http://schemas.microsoft.com/office/powerpoint/2010/main" val="2402046647"/>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3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996B73-F813-5244-B243-F2C7FADD9346}"/>
              </a:ext>
            </a:extLst>
          </p:cNvPr>
          <p:cNvSpPr>
            <a:spLocks noGrp="1"/>
          </p:cNvSpPr>
          <p:nvPr>
            <p:ph type="title"/>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7A080F57-0EC6-C14C-A4A6-4FA91DB3718E}"/>
              </a:ext>
            </a:extLst>
          </p:cNvPr>
          <p:cNvSpPr>
            <a:spLocks noGrp="1"/>
          </p:cNvSpPr>
          <p:nvPr>
            <p:ph sz="half" idx="1"/>
          </p:nvPr>
        </p:nvSpPr>
        <p:spPr>
          <a:xfrm>
            <a:off x="417442" y="2133600"/>
            <a:ext cx="3622553" cy="4043363"/>
          </a:xfrm>
        </p:spPr>
        <p:txBody>
          <a:bodyPr/>
          <a:lstStyle>
            <a:lvl1pPr>
              <a:defRPr sz="200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E19A72F9-DEA9-DB4F-BD68-9333D4954445}"/>
              </a:ext>
            </a:extLst>
          </p:cNvPr>
          <p:cNvSpPr>
            <a:spLocks noGrp="1"/>
          </p:cNvSpPr>
          <p:nvPr>
            <p:ph sz="half" idx="2"/>
          </p:nvPr>
        </p:nvSpPr>
        <p:spPr>
          <a:xfrm>
            <a:off x="4243310" y="2133600"/>
            <a:ext cx="3622553" cy="404336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6">
            <a:extLst>
              <a:ext uri="{FF2B5EF4-FFF2-40B4-BE49-F238E27FC236}">
                <a16:creationId xmlns:a16="http://schemas.microsoft.com/office/drawing/2014/main" id="{516BC75A-BF57-4E46-99AA-445FFBB3E852}"/>
              </a:ext>
            </a:extLst>
          </p:cNvPr>
          <p:cNvSpPr>
            <a:spLocks noGrp="1"/>
          </p:cNvSpPr>
          <p:nvPr>
            <p:ph type="sldNum" sz="quarter" idx="12"/>
          </p:nvPr>
        </p:nvSpPr>
        <p:spPr/>
        <p:txBody>
          <a:bodyPr/>
          <a:lstStyle/>
          <a:p>
            <a:fld id="{F32B1D3B-AE3D-1E40-A0D2-3E32FC67085E}" type="slidenum">
              <a:rPr lang="en-US" smtClean="0"/>
              <a:t>‹#›</a:t>
            </a:fld>
            <a:endParaRPr lang="en-US"/>
          </a:p>
        </p:txBody>
      </p:sp>
      <p:sp>
        <p:nvSpPr>
          <p:cNvPr id="6" name="Content Placeholder 3">
            <a:extLst>
              <a:ext uri="{FF2B5EF4-FFF2-40B4-BE49-F238E27FC236}">
                <a16:creationId xmlns:a16="http://schemas.microsoft.com/office/drawing/2014/main" id="{DAB26F40-30EA-B048-873B-5AF5E67AE083}"/>
              </a:ext>
            </a:extLst>
          </p:cNvPr>
          <p:cNvSpPr>
            <a:spLocks noGrp="1"/>
          </p:cNvSpPr>
          <p:nvPr>
            <p:ph sz="half" idx="13"/>
          </p:nvPr>
        </p:nvSpPr>
        <p:spPr>
          <a:xfrm>
            <a:off x="8069179" y="2133600"/>
            <a:ext cx="3622553" cy="40433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2">
            <a:extLst>
              <a:ext uri="{FF2B5EF4-FFF2-40B4-BE49-F238E27FC236}">
                <a16:creationId xmlns:a16="http://schemas.microsoft.com/office/drawing/2014/main" id="{2F71F7E8-92C5-B745-9CE9-364FDA20B9BB}"/>
              </a:ext>
            </a:extLst>
          </p:cNvPr>
          <p:cNvSpPr>
            <a:spLocks noGrp="1"/>
          </p:cNvSpPr>
          <p:nvPr>
            <p:ph type="body" idx="15"/>
          </p:nvPr>
        </p:nvSpPr>
        <p:spPr>
          <a:xfrm>
            <a:off x="417443" y="1460739"/>
            <a:ext cx="3622552" cy="666474"/>
          </a:xfrm>
        </p:spPr>
        <p:txBody>
          <a:bodyPr anchor="b"/>
          <a:lstStyle>
            <a:lvl1pPr marL="0" indent="0">
              <a:buNone/>
              <a:defRPr sz="2400" b="1">
                <a:solidFill>
                  <a:srgbClr val="835C2F"/>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0" name="Text Placeholder 2">
            <a:extLst>
              <a:ext uri="{FF2B5EF4-FFF2-40B4-BE49-F238E27FC236}">
                <a16:creationId xmlns:a16="http://schemas.microsoft.com/office/drawing/2014/main" id="{378D77B0-6080-6A4C-B8DC-104C1EB31FDC}"/>
              </a:ext>
            </a:extLst>
          </p:cNvPr>
          <p:cNvSpPr>
            <a:spLocks noGrp="1"/>
          </p:cNvSpPr>
          <p:nvPr>
            <p:ph type="body" idx="16"/>
          </p:nvPr>
        </p:nvSpPr>
        <p:spPr>
          <a:xfrm>
            <a:off x="4235463" y="1460739"/>
            <a:ext cx="3630399" cy="666474"/>
          </a:xfrm>
        </p:spPr>
        <p:txBody>
          <a:bodyPr anchor="b"/>
          <a:lstStyle>
            <a:lvl1pPr marL="0" indent="0">
              <a:buNone/>
              <a:defRPr sz="2400" b="1">
                <a:solidFill>
                  <a:srgbClr val="835C2F"/>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1" name="Text Placeholder 2">
            <a:extLst>
              <a:ext uri="{FF2B5EF4-FFF2-40B4-BE49-F238E27FC236}">
                <a16:creationId xmlns:a16="http://schemas.microsoft.com/office/drawing/2014/main" id="{9E43E22C-1209-AD4D-9698-8E40658BBB3D}"/>
              </a:ext>
            </a:extLst>
          </p:cNvPr>
          <p:cNvSpPr>
            <a:spLocks noGrp="1"/>
          </p:cNvSpPr>
          <p:nvPr>
            <p:ph type="body" idx="17"/>
          </p:nvPr>
        </p:nvSpPr>
        <p:spPr>
          <a:xfrm>
            <a:off x="8053484" y="1460739"/>
            <a:ext cx="3687942" cy="666474"/>
          </a:xfrm>
        </p:spPr>
        <p:txBody>
          <a:bodyPr anchor="b"/>
          <a:lstStyle>
            <a:lvl1pPr marL="0" indent="0">
              <a:buNone/>
              <a:defRPr sz="2400" b="1">
                <a:solidFill>
                  <a:srgbClr val="835C2F"/>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Tree>
    <p:extLst>
      <p:ext uri="{BB962C8B-B14F-4D97-AF65-F5344CB8AC3E}">
        <p14:creationId xmlns:p14="http://schemas.microsoft.com/office/powerpoint/2010/main" val="123899640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4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996B73-F813-5244-B243-F2C7FADD9346}"/>
              </a:ext>
            </a:extLst>
          </p:cNvPr>
          <p:cNvSpPr>
            <a:spLocks noGrp="1"/>
          </p:cNvSpPr>
          <p:nvPr>
            <p:ph type="title"/>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7A080F57-0EC6-C14C-A4A6-4FA91DB3718E}"/>
              </a:ext>
            </a:extLst>
          </p:cNvPr>
          <p:cNvSpPr>
            <a:spLocks noGrp="1"/>
          </p:cNvSpPr>
          <p:nvPr>
            <p:ph sz="half" idx="1"/>
          </p:nvPr>
        </p:nvSpPr>
        <p:spPr>
          <a:xfrm>
            <a:off x="417442" y="3643532"/>
            <a:ext cx="3622553" cy="2518117"/>
          </a:xfrm>
        </p:spPr>
        <p:txBody>
          <a:bodyPr/>
          <a:lstStyle>
            <a:lvl1pPr>
              <a:defRPr sz="200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E19A72F9-DEA9-DB4F-BD68-9333D4954445}"/>
              </a:ext>
            </a:extLst>
          </p:cNvPr>
          <p:cNvSpPr>
            <a:spLocks noGrp="1"/>
          </p:cNvSpPr>
          <p:nvPr>
            <p:ph sz="half" idx="2"/>
          </p:nvPr>
        </p:nvSpPr>
        <p:spPr>
          <a:xfrm>
            <a:off x="4243310" y="3643532"/>
            <a:ext cx="3622553" cy="2518117"/>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6">
            <a:extLst>
              <a:ext uri="{FF2B5EF4-FFF2-40B4-BE49-F238E27FC236}">
                <a16:creationId xmlns:a16="http://schemas.microsoft.com/office/drawing/2014/main" id="{516BC75A-BF57-4E46-99AA-445FFBB3E852}"/>
              </a:ext>
            </a:extLst>
          </p:cNvPr>
          <p:cNvSpPr>
            <a:spLocks noGrp="1"/>
          </p:cNvSpPr>
          <p:nvPr>
            <p:ph type="sldNum" sz="quarter" idx="12"/>
          </p:nvPr>
        </p:nvSpPr>
        <p:spPr/>
        <p:txBody>
          <a:bodyPr/>
          <a:lstStyle/>
          <a:p>
            <a:fld id="{F32B1D3B-AE3D-1E40-A0D2-3E32FC67085E}" type="slidenum">
              <a:rPr lang="en-US" smtClean="0"/>
              <a:t>‹#›</a:t>
            </a:fld>
            <a:endParaRPr lang="en-US"/>
          </a:p>
        </p:txBody>
      </p:sp>
      <p:sp>
        <p:nvSpPr>
          <p:cNvPr id="6" name="Content Placeholder 3">
            <a:extLst>
              <a:ext uri="{FF2B5EF4-FFF2-40B4-BE49-F238E27FC236}">
                <a16:creationId xmlns:a16="http://schemas.microsoft.com/office/drawing/2014/main" id="{DAB26F40-30EA-B048-873B-5AF5E67AE083}"/>
              </a:ext>
            </a:extLst>
          </p:cNvPr>
          <p:cNvSpPr>
            <a:spLocks noGrp="1"/>
          </p:cNvSpPr>
          <p:nvPr>
            <p:ph sz="half" idx="13"/>
          </p:nvPr>
        </p:nvSpPr>
        <p:spPr>
          <a:xfrm>
            <a:off x="8069179" y="3643532"/>
            <a:ext cx="3622553" cy="251811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2">
            <a:extLst>
              <a:ext uri="{FF2B5EF4-FFF2-40B4-BE49-F238E27FC236}">
                <a16:creationId xmlns:a16="http://schemas.microsoft.com/office/drawing/2014/main" id="{2F71F7E8-92C5-B745-9CE9-364FDA20B9BB}"/>
              </a:ext>
            </a:extLst>
          </p:cNvPr>
          <p:cNvSpPr>
            <a:spLocks noGrp="1"/>
          </p:cNvSpPr>
          <p:nvPr>
            <p:ph type="body" idx="15"/>
          </p:nvPr>
        </p:nvSpPr>
        <p:spPr>
          <a:xfrm>
            <a:off x="417443" y="3191065"/>
            <a:ext cx="3622552" cy="452467"/>
          </a:xfrm>
        </p:spPr>
        <p:txBody>
          <a:bodyPr anchor="t"/>
          <a:lstStyle>
            <a:lvl1pPr marL="0" indent="0">
              <a:buNone/>
              <a:defRPr sz="2400" b="1">
                <a:solidFill>
                  <a:srgbClr val="835C2F"/>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a:t>
            </a:r>
          </a:p>
        </p:txBody>
      </p:sp>
      <p:sp>
        <p:nvSpPr>
          <p:cNvPr id="10" name="Text Placeholder 2">
            <a:extLst>
              <a:ext uri="{FF2B5EF4-FFF2-40B4-BE49-F238E27FC236}">
                <a16:creationId xmlns:a16="http://schemas.microsoft.com/office/drawing/2014/main" id="{378D77B0-6080-6A4C-B8DC-104C1EB31FDC}"/>
              </a:ext>
            </a:extLst>
          </p:cNvPr>
          <p:cNvSpPr>
            <a:spLocks noGrp="1"/>
          </p:cNvSpPr>
          <p:nvPr>
            <p:ph type="body" idx="16"/>
          </p:nvPr>
        </p:nvSpPr>
        <p:spPr>
          <a:xfrm>
            <a:off x="4235463" y="3191065"/>
            <a:ext cx="3630399" cy="452467"/>
          </a:xfrm>
        </p:spPr>
        <p:txBody>
          <a:bodyPr anchor="t"/>
          <a:lstStyle>
            <a:lvl1pPr marL="0" indent="0">
              <a:buNone/>
              <a:defRPr sz="2400" b="1">
                <a:solidFill>
                  <a:srgbClr val="835C2F"/>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a:t>
            </a:r>
          </a:p>
        </p:txBody>
      </p:sp>
      <p:sp>
        <p:nvSpPr>
          <p:cNvPr id="11" name="Text Placeholder 2">
            <a:extLst>
              <a:ext uri="{FF2B5EF4-FFF2-40B4-BE49-F238E27FC236}">
                <a16:creationId xmlns:a16="http://schemas.microsoft.com/office/drawing/2014/main" id="{9E43E22C-1209-AD4D-9698-8E40658BBB3D}"/>
              </a:ext>
            </a:extLst>
          </p:cNvPr>
          <p:cNvSpPr>
            <a:spLocks noGrp="1"/>
          </p:cNvSpPr>
          <p:nvPr>
            <p:ph type="body" idx="17"/>
          </p:nvPr>
        </p:nvSpPr>
        <p:spPr>
          <a:xfrm>
            <a:off x="8053484" y="3191065"/>
            <a:ext cx="3622553" cy="452467"/>
          </a:xfrm>
        </p:spPr>
        <p:txBody>
          <a:bodyPr anchor="t"/>
          <a:lstStyle>
            <a:lvl1pPr marL="0" indent="0">
              <a:buNone/>
              <a:defRPr sz="2400" b="1">
                <a:solidFill>
                  <a:srgbClr val="835C2F"/>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a:t>
            </a:r>
          </a:p>
        </p:txBody>
      </p:sp>
      <p:sp>
        <p:nvSpPr>
          <p:cNvPr id="8" name="Picture Placeholder 7">
            <a:extLst>
              <a:ext uri="{FF2B5EF4-FFF2-40B4-BE49-F238E27FC236}">
                <a16:creationId xmlns:a16="http://schemas.microsoft.com/office/drawing/2014/main" id="{6CFBBF3E-D89A-3146-802A-A98C11A7B597}"/>
              </a:ext>
            </a:extLst>
          </p:cNvPr>
          <p:cNvSpPr>
            <a:spLocks noGrp="1"/>
          </p:cNvSpPr>
          <p:nvPr>
            <p:ph type="pic" sz="quarter" idx="18"/>
          </p:nvPr>
        </p:nvSpPr>
        <p:spPr>
          <a:xfrm>
            <a:off x="548640" y="1350963"/>
            <a:ext cx="3491355" cy="1687512"/>
          </a:xfrm>
        </p:spPr>
        <p:txBody>
          <a:bodyPr/>
          <a:lstStyle/>
          <a:p>
            <a:endParaRPr lang="en-US"/>
          </a:p>
        </p:txBody>
      </p:sp>
      <p:sp>
        <p:nvSpPr>
          <p:cNvPr id="13" name="Picture Placeholder 7">
            <a:extLst>
              <a:ext uri="{FF2B5EF4-FFF2-40B4-BE49-F238E27FC236}">
                <a16:creationId xmlns:a16="http://schemas.microsoft.com/office/drawing/2014/main" id="{FC9494BD-C933-0E45-9869-198FA17F61DE}"/>
              </a:ext>
            </a:extLst>
          </p:cNvPr>
          <p:cNvSpPr>
            <a:spLocks noGrp="1"/>
          </p:cNvSpPr>
          <p:nvPr>
            <p:ph type="pic" sz="quarter" idx="19"/>
          </p:nvPr>
        </p:nvSpPr>
        <p:spPr>
          <a:xfrm>
            <a:off x="4346917" y="1350963"/>
            <a:ext cx="3518945" cy="1687512"/>
          </a:xfrm>
        </p:spPr>
        <p:txBody>
          <a:bodyPr/>
          <a:lstStyle/>
          <a:p>
            <a:endParaRPr lang="en-US"/>
          </a:p>
        </p:txBody>
      </p:sp>
      <p:sp>
        <p:nvSpPr>
          <p:cNvPr id="14" name="Picture Placeholder 7">
            <a:extLst>
              <a:ext uri="{FF2B5EF4-FFF2-40B4-BE49-F238E27FC236}">
                <a16:creationId xmlns:a16="http://schemas.microsoft.com/office/drawing/2014/main" id="{55453E09-D466-D84D-8C7C-057098D6FF0B}"/>
              </a:ext>
            </a:extLst>
          </p:cNvPr>
          <p:cNvSpPr>
            <a:spLocks noGrp="1"/>
          </p:cNvSpPr>
          <p:nvPr>
            <p:ph type="pic" sz="quarter" idx="20"/>
          </p:nvPr>
        </p:nvSpPr>
        <p:spPr>
          <a:xfrm>
            <a:off x="8131127" y="1350963"/>
            <a:ext cx="3544910" cy="1687512"/>
          </a:xfrm>
        </p:spPr>
        <p:txBody>
          <a:bodyPr/>
          <a:lstStyle/>
          <a:p>
            <a:endParaRPr lang="en-US"/>
          </a:p>
        </p:txBody>
      </p:sp>
    </p:spTree>
    <p:extLst>
      <p:ext uri="{BB962C8B-B14F-4D97-AF65-F5344CB8AC3E}">
        <p14:creationId xmlns:p14="http://schemas.microsoft.com/office/powerpoint/2010/main" val="1352099319"/>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BFD98D-3ECA-D545-9003-7072FBF5D76B}"/>
              </a:ext>
            </a:extLst>
          </p:cNvPr>
          <p:cNvSpPr>
            <a:spLocks noGrp="1"/>
          </p:cNvSpPr>
          <p:nvPr>
            <p:ph type="title"/>
          </p:nvPr>
        </p:nvSpPr>
        <p:spPr/>
        <p:txBody>
          <a:bodyPr/>
          <a:lstStyle/>
          <a:p>
            <a:r>
              <a:rPr lang="en-US"/>
              <a:t>Click to edit Master title style</a:t>
            </a:r>
          </a:p>
        </p:txBody>
      </p:sp>
      <p:sp>
        <p:nvSpPr>
          <p:cNvPr id="5" name="Slide Number Placeholder 4">
            <a:extLst>
              <a:ext uri="{FF2B5EF4-FFF2-40B4-BE49-F238E27FC236}">
                <a16:creationId xmlns:a16="http://schemas.microsoft.com/office/drawing/2014/main" id="{D7C9F11A-5E6E-B840-A83B-5906090D5649}"/>
              </a:ext>
            </a:extLst>
          </p:cNvPr>
          <p:cNvSpPr>
            <a:spLocks noGrp="1"/>
          </p:cNvSpPr>
          <p:nvPr>
            <p:ph type="sldNum" sz="quarter" idx="12"/>
          </p:nvPr>
        </p:nvSpPr>
        <p:spPr/>
        <p:txBody>
          <a:bodyPr/>
          <a:lstStyle/>
          <a:p>
            <a:fld id="{F32B1D3B-AE3D-1E40-A0D2-3E32FC67085E}" type="slidenum">
              <a:rPr lang="en-US" smtClean="0"/>
              <a:t>‹#›</a:t>
            </a:fld>
            <a:endParaRPr lang="en-US"/>
          </a:p>
        </p:txBody>
      </p:sp>
    </p:spTree>
    <p:extLst>
      <p:ext uri="{BB962C8B-B14F-4D97-AF65-F5344CB8AC3E}">
        <p14:creationId xmlns:p14="http://schemas.microsoft.com/office/powerpoint/2010/main" val="113902235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BFD98D-3ECA-D545-9003-7072FBF5D76B}"/>
              </a:ext>
            </a:extLst>
          </p:cNvPr>
          <p:cNvSpPr>
            <a:spLocks noGrp="1"/>
          </p:cNvSpPr>
          <p:nvPr>
            <p:ph type="title"/>
          </p:nvPr>
        </p:nvSpPr>
        <p:spPr/>
        <p:txBody>
          <a:bodyPr/>
          <a:lstStyle/>
          <a:p>
            <a:r>
              <a:rPr lang="en-US"/>
              <a:t>Click to edit Master title style</a:t>
            </a:r>
          </a:p>
        </p:txBody>
      </p:sp>
      <p:sp>
        <p:nvSpPr>
          <p:cNvPr id="5" name="Slide Number Placeholder 4">
            <a:extLst>
              <a:ext uri="{FF2B5EF4-FFF2-40B4-BE49-F238E27FC236}">
                <a16:creationId xmlns:a16="http://schemas.microsoft.com/office/drawing/2014/main" id="{D7C9F11A-5E6E-B840-A83B-5906090D5649}"/>
              </a:ext>
            </a:extLst>
          </p:cNvPr>
          <p:cNvSpPr>
            <a:spLocks noGrp="1"/>
          </p:cNvSpPr>
          <p:nvPr>
            <p:ph type="sldNum" sz="quarter" idx="12"/>
          </p:nvPr>
        </p:nvSpPr>
        <p:spPr/>
        <p:txBody>
          <a:bodyPr/>
          <a:lstStyle/>
          <a:p>
            <a:fld id="{F32B1D3B-AE3D-1E40-A0D2-3E32FC67085E}" type="slidenum">
              <a:rPr lang="en-US" smtClean="0"/>
              <a:t>‹#›</a:t>
            </a:fld>
            <a:endParaRPr lang="en-US"/>
          </a:p>
        </p:txBody>
      </p:sp>
      <p:sp>
        <p:nvSpPr>
          <p:cNvPr id="7" name="Chart Placeholder 6">
            <a:extLst>
              <a:ext uri="{FF2B5EF4-FFF2-40B4-BE49-F238E27FC236}">
                <a16:creationId xmlns:a16="http://schemas.microsoft.com/office/drawing/2014/main" id="{01B8A4E0-AFEC-F34C-9D86-3A344D3606E5}"/>
              </a:ext>
            </a:extLst>
          </p:cNvPr>
          <p:cNvSpPr>
            <a:spLocks noGrp="1"/>
          </p:cNvSpPr>
          <p:nvPr>
            <p:ph type="chart" sz="quarter" idx="13"/>
          </p:nvPr>
        </p:nvSpPr>
        <p:spPr>
          <a:xfrm>
            <a:off x="417442" y="1448972"/>
            <a:ext cx="11323984" cy="4375053"/>
          </a:xfrm>
        </p:spPr>
        <p:txBody>
          <a:bodyPr/>
          <a:lstStyle/>
          <a:p>
            <a:endParaRPr lang="en-US"/>
          </a:p>
        </p:txBody>
      </p:sp>
    </p:spTree>
    <p:extLst>
      <p:ext uri="{BB962C8B-B14F-4D97-AF65-F5344CB8AC3E}">
        <p14:creationId xmlns:p14="http://schemas.microsoft.com/office/powerpoint/2010/main" val="4291670154"/>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BFD98D-3ECA-D545-9003-7072FBF5D76B}"/>
              </a:ext>
            </a:extLst>
          </p:cNvPr>
          <p:cNvSpPr>
            <a:spLocks noGrp="1"/>
          </p:cNvSpPr>
          <p:nvPr>
            <p:ph type="title"/>
          </p:nvPr>
        </p:nvSpPr>
        <p:spPr/>
        <p:txBody>
          <a:bodyPr/>
          <a:lstStyle/>
          <a:p>
            <a:r>
              <a:rPr lang="en-US"/>
              <a:t>Click to edit Master title style</a:t>
            </a:r>
          </a:p>
        </p:txBody>
      </p:sp>
      <p:sp>
        <p:nvSpPr>
          <p:cNvPr id="5" name="Slide Number Placeholder 4">
            <a:extLst>
              <a:ext uri="{FF2B5EF4-FFF2-40B4-BE49-F238E27FC236}">
                <a16:creationId xmlns:a16="http://schemas.microsoft.com/office/drawing/2014/main" id="{D7C9F11A-5E6E-B840-A83B-5906090D5649}"/>
              </a:ext>
            </a:extLst>
          </p:cNvPr>
          <p:cNvSpPr>
            <a:spLocks noGrp="1"/>
          </p:cNvSpPr>
          <p:nvPr>
            <p:ph type="sldNum" sz="quarter" idx="12"/>
          </p:nvPr>
        </p:nvSpPr>
        <p:spPr/>
        <p:txBody>
          <a:bodyPr/>
          <a:lstStyle/>
          <a:p>
            <a:fld id="{F32B1D3B-AE3D-1E40-A0D2-3E32FC67085E}" type="slidenum">
              <a:rPr lang="en-US" smtClean="0"/>
              <a:t>‹#›</a:t>
            </a:fld>
            <a:endParaRPr lang="en-US"/>
          </a:p>
        </p:txBody>
      </p:sp>
      <p:sp>
        <p:nvSpPr>
          <p:cNvPr id="4" name="Table Placeholder 3">
            <a:extLst>
              <a:ext uri="{FF2B5EF4-FFF2-40B4-BE49-F238E27FC236}">
                <a16:creationId xmlns:a16="http://schemas.microsoft.com/office/drawing/2014/main" id="{3C386FF3-6CEE-FB4B-B3C8-C6555AD02EDE}"/>
              </a:ext>
            </a:extLst>
          </p:cNvPr>
          <p:cNvSpPr>
            <a:spLocks noGrp="1"/>
          </p:cNvSpPr>
          <p:nvPr>
            <p:ph type="tbl" sz="quarter" idx="13"/>
          </p:nvPr>
        </p:nvSpPr>
        <p:spPr>
          <a:xfrm>
            <a:off x="417513" y="1420813"/>
            <a:ext cx="11323637" cy="4473550"/>
          </a:xfrm>
        </p:spPr>
        <p:txBody>
          <a:bodyPr/>
          <a:lstStyle/>
          <a:p>
            <a:endParaRPr lang="en-US"/>
          </a:p>
        </p:txBody>
      </p:sp>
    </p:spTree>
    <p:extLst>
      <p:ext uri="{BB962C8B-B14F-4D97-AF65-F5344CB8AC3E}">
        <p14:creationId xmlns:p14="http://schemas.microsoft.com/office/powerpoint/2010/main" val="3425668185"/>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AD9970B-5C65-F646-9C04-727974EADD43}"/>
              </a:ext>
            </a:extLst>
          </p:cNvPr>
          <p:cNvSpPr>
            <a:spLocks noGrp="1"/>
          </p:cNvSpPr>
          <p:nvPr>
            <p:ph type="sldNum" sz="quarter" idx="12"/>
          </p:nvPr>
        </p:nvSpPr>
        <p:spPr/>
        <p:txBody>
          <a:bodyPr/>
          <a:lstStyle/>
          <a:p>
            <a:fld id="{F32B1D3B-AE3D-1E40-A0D2-3E32FC67085E}" type="slidenum">
              <a:rPr lang="en-US" smtClean="0"/>
              <a:t>‹#›</a:t>
            </a:fld>
            <a:endParaRPr lang="en-US"/>
          </a:p>
        </p:txBody>
      </p:sp>
    </p:spTree>
    <p:extLst>
      <p:ext uri="{BB962C8B-B14F-4D97-AF65-F5344CB8AC3E}">
        <p14:creationId xmlns:p14="http://schemas.microsoft.com/office/powerpoint/2010/main" val="30905165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Large Photo">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CAFD81C-E6E5-4292-828B-BD147E6DEABE}"/>
              </a:ext>
            </a:extLst>
          </p:cNvPr>
          <p:cNvSpPr/>
          <p:nvPr userDrawn="1"/>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4" name="Right Triangle 3">
            <a:extLst>
              <a:ext uri="{FF2B5EF4-FFF2-40B4-BE49-F238E27FC236}">
                <a16:creationId xmlns:a16="http://schemas.microsoft.com/office/drawing/2014/main" id="{79ED029D-F488-47E5-B064-0E35B31D23A5}"/>
              </a:ext>
            </a:extLst>
          </p:cNvPr>
          <p:cNvSpPr/>
          <p:nvPr userDrawn="1"/>
        </p:nvSpPr>
        <p:spPr>
          <a:xfrm flipV="1">
            <a:off x="0" y="-5"/>
            <a:ext cx="11747500" cy="6299203"/>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5" name="Picture Placeholder 31" title="Image">
            <a:extLst>
              <a:ext uri="{FF2B5EF4-FFF2-40B4-BE49-F238E27FC236}">
                <a16:creationId xmlns:a16="http://schemas.microsoft.com/office/drawing/2014/main" id="{D683190A-95C6-428D-AEE4-FC8350C3246D}"/>
              </a:ext>
            </a:extLst>
          </p:cNvPr>
          <p:cNvSpPr>
            <a:spLocks noGrp="1"/>
          </p:cNvSpPr>
          <p:nvPr>
            <p:ph type="pic" sz="quarter" idx="13" hasCustomPrompt="1"/>
          </p:nvPr>
        </p:nvSpPr>
        <p:spPr>
          <a:xfrm>
            <a:off x="359229" y="326570"/>
            <a:ext cx="11473542" cy="6204859"/>
          </a:xfrm>
          <a:prstGeom prst="rect">
            <a:avLst/>
          </a:prstGeom>
          <a:solidFill>
            <a:schemeClr val="bg1">
              <a:lumMod val="85000"/>
            </a:schemeClr>
          </a:solidFill>
        </p:spPr>
        <p:txBody>
          <a:bodyPr lIns="0" tIns="0" anchor="ctr"/>
          <a:lstStyle>
            <a:lvl1pPr marL="0" indent="0" algn="ctr">
              <a:buNone/>
              <a:defRPr sz="1100" i="1">
                <a:latin typeface="Times New Roman" panose="02020603050405020304" pitchFamily="18" charset="0"/>
                <a:cs typeface="Times New Roman" panose="02020603050405020304" pitchFamily="18" charset="0"/>
              </a:defRPr>
            </a:lvl1pPr>
          </a:lstStyle>
          <a:p>
            <a:r>
              <a:rPr lang="en-ZA" dirty="0"/>
              <a:t>Insert or Drag and Drop Image Here</a:t>
            </a:r>
          </a:p>
        </p:txBody>
      </p:sp>
      <p:cxnSp>
        <p:nvCxnSpPr>
          <p:cNvPr id="6" name="Straight Connector 5">
            <a:extLst>
              <a:ext uri="{FF2B5EF4-FFF2-40B4-BE49-F238E27FC236}">
                <a16:creationId xmlns:a16="http://schemas.microsoft.com/office/drawing/2014/main" id="{F78F4957-6DDE-40CE-9D33-00B1434FA085}"/>
              </a:ext>
            </a:extLst>
          </p:cNvPr>
          <p:cNvCxnSpPr>
            <a:cxnSpLocks/>
          </p:cNvCxnSpPr>
          <p:nvPr userDrawn="1"/>
        </p:nvCxnSpPr>
        <p:spPr>
          <a:xfrm flipV="1">
            <a:off x="0" y="5344886"/>
            <a:ext cx="2362200" cy="1240972"/>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9" name="Title 1" title="Title ">
            <a:extLst>
              <a:ext uri="{FF2B5EF4-FFF2-40B4-BE49-F238E27FC236}">
                <a16:creationId xmlns:a16="http://schemas.microsoft.com/office/drawing/2014/main" id="{D9A8085F-72C4-4DFB-813E-C5666B0CCF3A}"/>
              </a:ext>
            </a:extLst>
          </p:cNvPr>
          <p:cNvSpPr>
            <a:spLocks noGrp="1"/>
          </p:cNvSpPr>
          <p:nvPr>
            <p:ph type="title" hasCustomPrompt="1"/>
          </p:nvPr>
        </p:nvSpPr>
        <p:spPr>
          <a:xfrm>
            <a:off x="359229" y="558802"/>
            <a:ext cx="8333222" cy="939798"/>
          </a:xfrm>
          <a:prstGeom prst="rect">
            <a:avLst/>
          </a:prstGeom>
          <a:solidFill>
            <a:schemeClr val="bg1">
              <a:alpha val="90000"/>
            </a:schemeClr>
          </a:solidFill>
        </p:spPr>
        <p:txBody>
          <a:bodyPr lIns="288000" anchor="ctr">
            <a:normAutofit/>
          </a:bodyPr>
          <a:lstStyle>
            <a:lvl1pPr>
              <a:defRPr sz="3600" b="1">
                <a:solidFill>
                  <a:schemeClr val="tx1"/>
                </a:solidFill>
              </a:defRPr>
            </a:lvl1pPr>
          </a:lstStyle>
          <a:p>
            <a:r>
              <a:rPr lang="en-US" dirty="0"/>
              <a:t>Add Caption Here</a:t>
            </a:r>
            <a:endParaRPr lang="en-IN" dirty="0"/>
          </a:p>
        </p:txBody>
      </p:sp>
    </p:spTree>
    <p:extLst>
      <p:ext uri="{BB962C8B-B14F-4D97-AF65-F5344CB8AC3E}">
        <p14:creationId xmlns:p14="http://schemas.microsoft.com/office/powerpoint/2010/main" val="423757677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BE70CE6E-948B-4D4B-879C-C79673AA46CB}"/>
              </a:ext>
            </a:extLst>
          </p:cNvPr>
          <p:cNvSpPr>
            <a:spLocks noGrp="1"/>
          </p:cNvSpPr>
          <p:nvPr>
            <p:ph type="sldNum" sz="quarter" idx="12"/>
          </p:nvPr>
        </p:nvSpPr>
        <p:spPr/>
        <p:txBody>
          <a:bodyPr/>
          <a:lstStyle/>
          <a:p>
            <a:fld id="{F32B1D3B-AE3D-1E40-A0D2-3E32FC67085E}" type="slidenum">
              <a:rPr lang="en-US" smtClean="0"/>
              <a:t>‹#›</a:t>
            </a:fld>
            <a:endParaRPr lang="en-US"/>
          </a:p>
        </p:txBody>
      </p:sp>
      <p:sp>
        <p:nvSpPr>
          <p:cNvPr id="8" name="Title Placeholder 1">
            <a:extLst>
              <a:ext uri="{FF2B5EF4-FFF2-40B4-BE49-F238E27FC236}">
                <a16:creationId xmlns:a16="http://schemas.microsoft.com/office/drawing/2014/main" id="{1C906FEA-9F13-7C4B-994F-08C0001F67C7}"/>
              </a:ext>
            </a:extLst>
          </p:cNvPr>
          <p:cNvSpPr>
            <a:spLocks noGrp="1"/>
          </p:cNvSpPr>
          <p:nvPr>
            <p:ph type="title"/>
          </p:nvPr>
        </p:nvSpPr>
        <p:spPr>
          <a:xfrm>
            <a:off x="417442" y="546100"/>
            <a:ext cx="11330610" cy="666474"/>
          </a:xfrm>
          <a:prstGeom prst="rect">
            <a:avLst/>
          </a:prstGeom>
        </p:spPr>
        <p:txBody>
          <a:bodyPr vert="horz" lIns="91440" tIns="45720" rIns="91440" bIns="45720" rtlCol="0" anchor="t">
            <a:normAutofit/>
          </a:bodyPr>
          <a:lstStyle/>
          <a:p>
            <a:r>
              <a:rPr lang="en-US" dirty="0"/>
              <a:t>Click to edit Master title style</a:t>
            </a:r>
          </a:p>
        </p:txBody>
      </p:sp>
      <p:sp>
        <p:nvSpPr>
          <p:cNvPr id="10" name="Text Placeholder 2">
            <a:extLst>
              <a:ext uri="{FF2B5EF4-FFF2-40B4-BE49-F238E27FC236}">
                <a16:creationId xmlns:a16="http://schemas.microsoft.com/office/drawing/2014/main" id="{4F5B557E-CFDF-1348-A028-FDC218F5AEEC}"/>
              </a:ext>
            </a:extLst>
          </p:cNvPr>
          <p:cNvSpPr>
            <a:spLocks noGrp="1"/>
          </p:cNvSpPr>
          <p:nvPr>
            <p:ph idx="1"/>
          </p:nvPr>
        </p:nvSpPr>
        <p:spPr>
          <a:xfrm>
            <a:off x="417442" y="1918667"/>
            <a:ext cx="11330610" cy="4258297"/>
          </a:xfrm>
          <a:prstGeom prst="rect">
            <a:avLst/>
          </a:prstGeom>
        </p:spPr>
        <p:txBody>
          <a:bodyPr vert="horz" lIns="91440" tIns="45720" rIns="91440" bIns="45720" rtlCol="0">
            <a:normAutofit/>
          </a:bodyPr>
          <a:lstStyle>
            <a:lvl1pPr>
              <a:defRPr sz="200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2">
            <a:extLst>
              <a:ext uri="{FF2B5EF4-FFF2-40B4-BE49-F238E27FC236}">
                <a16:creationId xmlns:a16="http://schemas.microsoft.com/office/drawing/2014/main" id="{5666BC98-2671-3542-A696-63902F8FB973}"/>
              </a:ext>
            </a:extLst>
          </p:cNvPr>
          <p:cNvSpPr>
            <a:spLocks noGrp="1"/>
          </p:cNvSpPr>
          <p:nvPr>
            <p:ph type="body" idx="13"/>
          </p:nvPr>
        </p:nvSpPr>
        <p:spPr>
          <a:xfrm>
            <a:off x="417442" y="1391478"/>
            <a:ext cx="11323984" cy="527188"/>
          </a:xfrm>
        </p:spPr>
        <p:txBody>
          <a:bodyPr anchor="b"/>
          <a:lstStyle>
            <a:lvl1pPr marL="0" indent="0">
              <a:buNone/>
              <a:defRPr sz="2400" b="1">
                <a:solidFill>
                  <a:srgbClr val="835C2F"/>
                </a:solidFill>
              </a:defRPr>
            </a:lvl1pPr>
            <a:lvl2pPr marL="457223" indent="0">
              <a:buNone/>
              <a:defRPr sz="2000" b="1"/>
            </a:lvl2pPr>
            <a:lvl3pPr marL="914446" indent="0">
              <a:buNone/>
              <a:defRPr sz="1800" b="1"/>
            </a:lvl3pPr>
            <a:lvl4pPr marL="1371669" indent="0">
              <a:buNone/>
              <a:defRPr sz="1600" b="1"/>
            </a:lvl4pPr>
            <a:lvl5pPr marL="1828891" indent="0">
              <a:buNone/>
              <a:defRPr sz="1600" b="1"/>
            </a:lvl5pPr>
            <a:lvl6pPr marL="2286114" indent="0">
              <a:buNone/>
              <a:defRPr sz="1600" b="1"/>
            </a:lvl6pPr>
            <a:lvl7pPr marL="2743337" indent="0">
              <a:buNone/>
              <a:defRPr sz="1600" b="1"/>
            </a:lvl7pPr>
            <a:lvl8pPr marL="3200560" indent="0">
              <a:buNone/>
              <a:defRPr sz="1600" b="1"/>
            </a:lvl8pPr>
            <a:lvl9pPr marL="3657783" indent="0">
              <a:buNone/>
              <a:defRPr sz="1600" b="1"/>
            </a:lvl9pPr>
          </a:lstStyle>
          <a:p>
            <a:pPr lvl="0"/>
            <a:r>
              <a:rPr lang="en-US" dirty="0"/>
              <a:t>Click to edit Master text styles</a:t>
            </a:r>
          </a:p>
        </p:txBody>
      </p:sp>
    </p:spTree>
    <p:extLst>
      <p:ext uri="{BB962C8B-B14F-4D97-AF65-F5344CB8AC3E}">
        <p14:creationId xmlns:p14="http://schemas.microsoft.com/office/powerpoint/2010/main" val="1768101358"/>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BE70CE6E-948B-4D4B-879C-C79673AA46CB}"/>
              </a:ext>
            </a:extLst>
          </p:cNvPr>
          <p:cNvSpPr>
            <a:spLocks noGrp="1"/>
          </p:cNvSpPr>
          <p:nvPr>
            <p:ph type="sldNum" sz="quarter" idx="12"/>
          </p:nvPr>
        </p:nvSpPr>
        <p:spPr/>
        <p:txBody>
          <a:bodyPr/>
          <a:lstStyle/>
          <a:p>
            <a:fld id="{F32B1D3B-AE3D-1E40-A0D2-3E32FC67085E}" type="slidenum">
              <a:rPr lang="en-US" smtClean="0"/>
              <a:t>‹#›</a:t>
            </a:fld>
            <a:endParaRPr lang="en-US"/>
          </a:p>
        </p:txBody>
      </p:sp>
      <p:sp>
        <p:nvSpPr>
          <p:cNvPr id="8" name="Title Placeholder 1">
            <a:extLst>
              <a:ext uri="{FF2B5EF4-FFF2-40B4-BE49-F238E27FC236}">
                <a16:creationId xmlns:a16="http://schemas.microsoft.com/office/drawing/2014/main" id="{1C906FEA-9F13-7C4B-994F-08C0001F67C7}"/>
              </a:ext>
            </a:extLst>
          </p:cNvPr>
          <p:cNvSpPr>
            <a:spLocks noGrp="1"/>
          </p:cNvSpPr>
          <p:nvPr>
            <p:ph type="title"/>
          </p:nvPr>
        </p:nvSpPr>
        <p:spPr>
          <a:xfrm>
            <a:off x="417442" y="546100"/>
            <a:ext cx="5678558" cy="666474"/>
          </a:xfrm>
          <a:prstGeom prst="rect">
            <a:avLst/>
          </a:prstGeom>
        </p:spPr>
        <p:txBody>
          <a:bodyPr vert="horz" lIns="91440" tIns="45720" rIns="91440" bIns="45720" rtlCol="0" anchor="t">
            <a:normAutofit/>
          </a:bodyPr>
          <a:lstStyle/>
          <a:p>
            <a:r>
              <a:rPr lang="en-US" dirty="0"/>
              <a:t>Click to edit Master title style</a:t>
            </a:r>
          </a:p>
        </p:txBody>
      </p:sp>
      <p:sp>
        <p:nvSpPr>
          <p:cNvPr id="9" name="Text Placeholder 2">
            <a:extLst>
              <a:ext uri="{FF2B5EF4-FFF2-40B4-BE49-F238E27FC236}">
                <a16:creationId xmlns:a16="http://schemas.microsoft.com/office/drawing/2014/main" id="{43AB7109-E841-A94E-AFCE-5367E1A54DBD}"/>
              </a:ext>
            </a:extLst>
          </p:cNvPr>
          <p:cNvSpPr>
            <a:spLocks noGrp="1"/>
          </p:cNvSpPr>
          <p:nvPr>
            <p:ph idx="1"/>
          </p:nvPr>
        </p:nvSpPr>
        <p:spPr>
          <a:xfrm>
            <a:off x="417442" y="1918667"/>
            <a:ext cx="5678558" cy="4258297"/>
          </a:xfrm>
          <a:prstGeom prst="rect">
            <a:avLst/>
          </a:prstGeom>
        </p:spPr>
        <p:txBody>
          <a:bodyPr vert="horz" lIns="91440" tIns="45720" rIns="91440" bIns="45720" rtlCol="0">
            <a:normAutofit/>
          </a:bodyPr>
          <a:lstStyle>
            <a:lvl1pPr>
              <a:defRPr sz="200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Picture Placeholder 2">
            <a:extLst>
              <a:ext uri="{FF2B5EF4-FFF2-40B4-BE49-F238E27FC236}">
                <a16:creationId xmlns:a16="http://schemas.microsoft.com/office/drawing/2014/main" id="{5F4C4763-362D-0543-A62E-ABF01D3C154E}"/>
              </a:ext>
            </a:extLst>
          </p:cNvPr>
          <p:cNvSpPr>
            <a:spLocks noGrp="1"/>
          </p:cNvSpPr>
          <p:nvPr>
            <p:ph type="pic" idx="13"/>
          </p:nvPr>
        </p:nvSpPr>
        <p:spPr>
          <a:xfrm>
            <a:off x="6304547" y="1"/>
            <a:ext cx="5887453" cy="6857999"/>
          </a:xfrm>
        </p:spPr>
        <p:txBody>
          <a:bodyPr/>
          <a:lstStyle>
            <a:lvl1pPr marL="0" indent="0">
              <a:buNone/>
              <a:defRPr sz="3200"/>
            </a:lvl1pPr>
            <a:lvl2pPr marL="457223" indent="0">
              <a:buNone/>
              <a:defRPr sz="2800"/>
            </a:lvl2pPr>
            <a:lvl3pPr marL="914446" indent="0">
              <a:buNone/>
              <a:defRPr sz="2400"/>
            </a:lvl3pPr>
            <a:lvl4pPr marL="1371669" indent="0">
              <a:buNone/>
              <a:defRPr sz="2000"/>
            </a:lvl4pPr>
            <a:lvl5pPr marL="1828891" indent="0">
              <a:buNone/>
              <a:defRPr sz="2000"/>
            </a:lvl5pPr>
            <a:lvl6pPr marL="2286114" indent="0">
              <a:buNone/>
              <a:defRPr sz="2000"/>
            </a:lvl6pPr>
            <a:lvl7pPr marL="2743337" indent="0">
              <a:buNone/>
              <a:defRPr sz="2000"/>
            </a:lvl7pPr>
            <a:lvl8pPr marL="3200560" indent="0">
              <a:buNone/>
              <a:defRPr sz="2000"/>
            </a:lvl8pPr>
            <a:lvl9pPr marL="3657783" indent="0">
              <a:buNone/>
              <a:defRPr sz="2000"/>
            </a:lvl9pPr>
          </a:lstStyle>
          <a:p>
            <a:endParaRPr lang="en-US"/>
          </a:p>
        </p:txBody>
      </p:sp>
      <p:sp>
        <p:nvSpPr>
          <p:cNvPr id="10" name="Text Placeholder 2">
            <a:extLst>
              <a:ext uri="{FF2B5EF4-FFF2-40B4-BE49-F238E27FC236}">
                <a16:creationId xmlns:a16="http://schemas.microsoft.com/office/drawing/2014/main" id="{C8BD7E01-8C2E-D34C-B304-B740984AE143}"/>
              </a:ext>
            </a:extLst>
          </p:cNvPr>
          <p:cNvSpPr>
            <a:spLocks noGrp="1"/>
          </p:cNvSpPr>
          <p:nvPr>
            <p:ph type="body" idx="14"/>
          </p:nvPr>
        </p:nvSpPr>
        <p:spPr>
          <a:xfrm>
            <a:off x="417442" y="1391478"/>
            <a:ext cx="5678558" cy="527188"/>
          </a:xfrm>
        </p:spPr>
        <p:txBody>
          <a:bodyPr anchor="b"/>
          <a:lstStyle>
            <a:lvl1pPr marL="0" indent="0">
              <a:buNone/>
              <a:defRPr sz="2400" b="1">
                <a:solidFill>
                  <a:srgbClr val="835C2F"/>
                </a:solidFill>
              </a:defRPr>
            </a:lvl1pPr>
            <a:lvl2pPr marL="457223" indent="0">
              <a:buNone/>
              <a:defRPr sz="2000" b="1"/>
            </a:lvl2pPr>
            <a:lvl3pPr marL="914446" indent="0">
              <a:buNone/>
              <a:defRPr sz="1800" b="1"/>
            </a:lvl3pPr>
            <a:lvl4pPr marL="1371669" indent="0">
              <a:buNone/>
              <a:defRPr sz="1600" b="1"/>
            </a:lvl4pPr>
            <a:lvl5pPr marL="1828891" indent="0">
              <a:buNone/>
              <a:defRPr sz="1600" b="1"/>
            </a:lvl5pPr>
            <a:lvl6pPr marL="2286114" indent="0">
              <a:buNone/>
              <a:defRPr sz="1600" b="1"/>
            </a:lvl6pPr>
            <a:lvl7pPr marL="2743337" indent="0">
              <a:buNone/>
              <a:defRPr sz="1600" b="1"/>
            </a:lvl7pPr>
            <a:lvl8pPr marL="3200560" indent="0">
              <a:buNone/>
              <a:defRPr sz="1600" b="1"/>
            </a:lvl8pPr>
            <a:lvl9pPr marL="3657783" indent="0">
              <a:buNone/>
              <a:defRPr sz="1600" b="1"/>
            </a:lvl9pPr>
          </a:lstStyle>
          <a:p>
            <a:pPr lvl="0"/>
            <a:r>
              <a:rPr lang="en-US" dirty="0"/>
              <a:t>Click to edit Master text styles</a:t>
            </a:r>
          </a:p>
        </p:txBody>
      </p:sp>
    </p:spTree>
    <p:extLst>
      <p:ext uri="{BB962C8B-B14F-4D97-AF65-F5344CB8AC3E}">
        <p14:creationId xmlns:p14="http://schemas.microsoft.com/office/powerpoint/2010/main" val="3720058653"/>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BE70CE6E-948B-4D4B-879C-C79673AA46CB}"/>
              </a:ext>
            </a:extLst>
          </p:cNvPr>
          <p:cNvSpPr>
            <a:spLocks noGrp="1"/>
          </p:cNvSpPr>
          <p:nvPr>
            <p:ph type="sldNum" sz="quarter" idx="12"/>
          </p:nvPr>
        </p:nvSpPr>
        <p:spPr/>
        <p:txBody>
          <a:bodyPr/>
          <a:lstStyle/>
          <a:p>
            <a:fld id="{F32B1D3B-AE3D-1E40-A0D2-3E32FC67085E}" type="slidenum">
              <a:rPr lang="en-US" smtClean="0"/>
              <a:t>‹#›</a:t>
            </a:fld>
            <a:endParaRPr lang="en-US"/>
          </a:p>
        </p:txBody>
      </p:sp>
      <p:sp>
        <p:nvSpPr>
          <p:cNvPr id="8" name="Title Placeholder 1">
            <a:extLst>
              <a:ext uri="{FF2B5EF4-FFF2-40B4-BE49-F238E27FC236}">
                <a16:creationId xmlns:a16="http://schemas.microsoft.com/office/drawing/2014/main" id="{1C906FEA-9F13-7C4B-994F-08C0001F67C7}"/>
              </a:ext>
            </a:extLst>
          </p:cNvPr>
          <p:cNvSpPr>
            <a:spLocks noGrp="1"/>
          </p:cNvSpPr>
          <p:nvPr>
            <p:ph type="title"/>
          </p:nvPr>
        </p:nvSpPr>
        <p:spPr>
          <a:xfrm>
            <a:off x="417442" y="546100"/>
            <a:ext cx="5678558" cy="666474"/>
          </a:xfrm>
          <a:prstGeom prst="rect">
            <a:avLst/>
          </a:prstGeom>
        </p:spPr>
        <p:txBody>
          <a:bodyPr vert="horz" lIns="91440" tIns="45720" rIns="91440" bIns="45720" rtlCol="0" anchor="t">
            <a:normAutofit/>
          </a:bodyPr>
          <a:lstStyle/>
          <a:p>
            <a:r>
              <a:rPr lang="en-US" dirty="0"/>
              <a:t>Click to edit Master title style</a:t>
            </a:r>
          </a:p>
        </p:txBody>
      </p:sp>
      <p:sp>
        <p:nvSpPr>
          <p:cNvPr id="5" name="Picture Placeholder 16">
            <a:extLst>
              <a:ext uri="{FF2B5EF4-FFF2-40B4-BE49-F238E27FC236}">
                <a16:creationId xmlns:a16="http://schemas.microsoft.com/office/drawing/2014/main" id="{55F1EB2B-B28A-BE4C-81C1-7B8B6461162F}"/>
              </a:ext>
            </a:extLst>
          </p:cNvPr>
          <p:cNvSpPr>
            <a:spLocks noGrp="1"/>
          </p:cNvSpPr>
          <p:nvPr>
            <p:ph type="pic" sz="quarter" idx="13"/>
          </p:nvPr>
        </p:nvSpPr>
        <p:spPr>
          <a:xfrm>
            <a:off x="4188460" y="-74365"/>
            <a:ext cx="8148906" cy="7018114"/>
          </a:xfrm>
          <a:custGeom>
            <a:avLst/>
            <a:gdLst>
              <a:gd name="connsiteX0" fmla="*/ 0 w 7639050"/>
              <a:gd name="connsiteY0" fmla="*/ 0 h 6388155"/>
              <a:gd name="connsiteX1" fmla="*/ 7639050 w 7639050"/>
              <a:gd name="connsiteY1" fmla="*/ 0 h 6388155"/>
              <a:gd name="connsiteX2" fmla="*/ 7639050 w 7639050"/>
              <a:gd name="connsiteY2" fmla="*/ 6388155 h 6388155"/>
              <a:gd name="connsiteX3" fmla="*/ 1188908 w 7639050"/>
              <a:gd name="connsiteY3" fmla="*/ 6388155 h 6388155"/>
              <a:gd name="connsiteX0" fmla="*/ 128980 w 7768030"/>
              <a:gd name="connsiteY0" fmla="*/ 0 h 6816798"/>
              <a:gd name="connsiteX1" fmla="*/ 7768030 w 7768030"/>
              <a:gd name="connsiteY1" fmla="*/ 0 h 6816798"/>
              <a:gd name="connsiteX2" fmla="*/ 7768030 w 7768030"/>
              <a:gd name="connsiteY2" fmla="*/ 6388155 h 6816798"/>
              <a:gd name="connsiteX3" fmla="*/ 112543 w 7768030"/>
              <a:gd name="connsiteY3" fmla="*/ 6816798 h 6816798"/>
              <a:gd name="connsiteX4" fmla="*/ 128980 w 7768030"/>
              <a:gd name="connsiteY4" fmla="*/ 0 h 6816798"/>
              <a:gd name="connsiteX0" fmla="*/ 16437 w 7655487"/>
              <a:gd name="connsiteY0" fmla="*/ 0 h 6816798"/>
              <a:gd name="connsiteX1" fmla="*/ 7655487 w 7655487"/>
              <a:gd name="connsiteY1" fmla="*/ 0 h 6816798"/>
              <a:gd name="connsiteX2" fmla="*/ 7655487 w 7655487"/>
              <a:gd name="connsiteY2" fmla="*/ 6388155 h 6816798"/>
              <a:gd name="connsiteX3" fmla="*/ 0 w 7655487"/>
              <a:gd name="connsiteY3" fmla="*/ 6816798 h 6816798"/>
              <a:gd name="connsiteX4" fmla="*/ 16437 w 7655487"/>
              <a:gd name="connsiteY4" fmla="*/ 0 h 6816798"/>
              <a:gd name="connsiteX0" fmla="*/ 16437 w 7655487"/>
              <a:gd name="connsiteY0" fmla="*/ 0 h 6816798"/>
              <a:gd name="connsiteX1" fmla="*/ 7655487 w 7655487"/>
              <a:gd name="connsiteY1" fmla="*/ 0 h 6816798"/>
              <a:gd name="connsiteX2" fmla="*/ 7641633 w 7655487"/>
              <a:gd name="connsiteY2" fmla="*/ 6802970 h 6816798"/>
              <a:gd name="connsiteX3" fmla="*/ 0 w 7655487"/>
              <a:gd name="connsiteY3" fmla="*/ 6816798 h 6816798"/>
              <a:gd name="connsiteX4" fmla="*/ 16437 w 7655487"/>
              <a:gd name="connsiteY4" fmla="*/ 0 h 6816798"/>
              <a:gd name="connsiteX0" fmla="*/ 5087201 w 7655487"/>
              <a:gd name="connsiteY0" fmla="*/ 0 h 6816798"/>
              <a:gd name="connsiteX1" fmla="*/ 7655487 w 7655487"/>
              <a:gd name="connsiteY1" fmla="*/ 0 h 6816798"/>
              <a:gd name="connsiteX2" fmla="*/ 7641633 w 7655487"/>
              <a:gd name="connsiteY2" fmla="*/ 6802970 h 6816798"/>
              <a:gd name="connsiteX3" fmla="*/ 0 w 7655487"/>
              <a:gd name="connsiteY3" fmla="*/ 6816798 h 6816798"/>
              <a:gd name="connsiteX4" fmla="*/ 5087201 w 7655487"/>
              <a:gd name="connsiteY4" fmla="*/ 0 h 6816798"/>
              <a:gd name="connsiteX0" fmla="*/ 5087201 w 7655487"/>
              <a:gd name="connsiteY0" fmla="*/ 0 h 6816798"/>
              <a:gd name="connsiteX1" fmla="*/ 7655487 w 7655487"/>
              <a:gd name="connsiteY1" fmla="*/ 0 h 6816798"/>
              <a:gd name="connsiteX2" fmla="*/ 7641633 w 7655487"/>
              <a:gd name="connsiteY2" fmla="*/ 6802970 h 6816798"/>
              <a:gd name="connsiteX3" fmla="*/ 0 w 7655487"/>
              <a:gd name="connsiteY3" fmla="*/ 6816798 h 6816798"/>
              <a:gd name="connsiteX4" fmla="*/ 5087201 w 7655487"/>
              <a:gd name="connsiteY4" fmla="*/ 0 h 6816798"/>
              <a:gd name="connsiteX0" fmla="*/ 5378147 w 7655487"/>
              <a:gd name="connsiteY0" fmla="*/ 0 h 6830626"/>
              <a:gd name="connsiteX1" fmla="*/ 7655487 w 7655487"/>
              <a:gd name="connsiteY1" fmla="*/ 13828 h 6830626"/>
              <a:gd name="connsiteX2" fmla="*/ 7641633 w 7655487"/>
              <a:gd name="connsiteY2" fmla="*/ 6816798 h 6830626"/>
              <a:gd name="connsiteX3" fmla="*/ 0 w 7655487"/>
              <a:gd name="connsiteY3" fmla="*/ 6830626 h 6830626"/>
              <a:gd name="connsiteX4" fmla="*/ 5378147 w 7655487"/>
              <a:gd name="connsiteY4" fmla="*/ 0 h 6830626"/>
              <a:gd name="connsiteX0" fmla="*/ 5378147 w 7655487"/>
              <a:gd name="connsiteY0" fmla="*/ 2027 h 6832653"/>
              <a:gd name="connsiteX1" fmla="*/ 7655487 w 7655487"/>
              <a:gd name="connsiteY1" fmla="*/ 15855 h 6832653"/>
              <a:gd name="connsiteX2" fmla="*/ 7641633 w 7655487"/>
              <a:gd name="connsiteY2" fmla="*/ 6818825 h 6832653"/>
              <a:gd name="connsiteX3" fmla="*/ 0 w 7655487"/>
              <a:gd name="connsiteY3" fmla="*/ 6832653 h 6832653"/>
              <a:gd name="connsiteX4" fmla="*/ 5378147 w 7655487"/>
              <a:gd name="connsiteY4" fmla="*/ 2027 h 6832653"/>
              <a:gd name="connsiteX0" fmla="*/ 5350438 w 7627778"/>
              <a:gd name="connsiteY0" fmla="*/ 2023 h 6846476"/>
              <a:gd name="connsiteX1" fmla="*/ 7627778 w 7627778"/>
              <a:gd name="connsiteY1" fmla="*/ 15851 h 6846476"/>
              <a:gd name="connsiteX2" fmla="*/ 7613924 w 7627778"/>
              <a:gd name="connsiteY2" fmla="*/ 6818821 h 6846476"/>
              <a:gd name="connsiteX3" fmla="*/ 0 w 7627778"/>
              <a:gd name="connsiteY3" fmla="*/ 6846476 h 6846476"/>
              <a:gd name="connsiteX4" fmla="*/ 5350438 w 7627778"/>
              <a:gd name="connsiteY4" fmla="*/ 2023 h 6846476"/>
              <a:gd name="connsiteX0" fmla="*/ 5350438 w 7627778"/>
              <a:gd name="connsiteY0" fmla="*/ 2236 h 6846689"/>
              <a:gd name="connsiteX1" fmla="*/ 7627778 w 7627778"/>
              <a:gd name="connsiteY1" fmla="*/ 16064 h 6846689"/>
              <a:gd name="connsiteX2" fmla="*/ 7613924 w 7627778"/>
              <a:gd name="connsiteY2" fmla="*/ 6819034 h 6846689"/>
              <a:gd name="connsiteX3" fmla="*/ 0 w 7627778"/>
              <a:gd name="connsiteY3" fmla="*/ 6846689 h 6846689"/>
              <a:gd name="connsiteX4" fmla="*/ 5350438 w 7627778"/>
              <a:gd name="connsiteY4" fmla="*/ 2236 h 6846689"/>
              <a:gd name="connsiteX0" fmla="*/ 5627529 w 7627778"/>
              <a:gd name="connsiteY0" fmla="*/ 2236 h 6846689"/>
              <a:gd name="connsiteX1" fmla="*/ 7627778 w 7627778"/>
              <a:gd name="connsiteY1" fmla="*/ 16064 h 6846689"/>
              <a:gd name="connsiteX2" fmla="*/ 7613924 w 7627778"/>
              <a:gd name="connsiteY2" fmla="*/ 6819034 h 6846689"/>
              <a:gd name="connsiteX3" fmla="*/ 0 w 7627778"/>
              <a:gd name="connsiteY3" fmla="*/ 6846689 h 6846689"/>
              <a:gd name="connsiteX4" fmla="*/ 5627529 w 7627778"/>
              <a:gd name="connsiteY4" fmla="*/ 2236 h 6846689"/>
              <a:gd name="connsiteX0" fmla="*/ 5627529 w 7627778"/>
              <a:gd name="connsiteY0" fmla="*/ 453 h 6844906"/>
              <a:gd name="connsiteX1" fmla="*/ 7627778 w 7627778"/>
              <a:gd name="connsiteY1" fmla="*/ 14281 h 6844906"/>
              <a:gd name="connsiteX2" fmla="*/ 7613924 w 7627778"/>
              <a:gd name="connsiteY2" fmla="*/ 6817251 h 6844906"/>
              <a:gd name="connsiteX3" fmla="*/ 0 w 7627778"/>
              <a:gd name="connsiteY3" fmla="*/ 6844906 h 6844906"/>
              <a:gd name="connsiteX4" fmla="*/ 5627529 w 7627778"/>
              <a:gd name="connsiteY4" fmla="*/ 453 h 6844906"/>
              <a:gd name="connsiteX0" fmla="*/ 4643856 w 7627778"/>
              <a:gd name="connsiteY0" fmla="*/ 387160 h 6830625"/>
              <a:gd name="connsiteX1" fmla="*/ 7627778 w 7627778"/>
              <a:gd name="connsiteY1" fmla="*/ 0 h 6830625"/>
              <a:gd name="connsiteX2" fmla="*/ 7613924 w 7627778"/>
              <a:gd name="connsiteY2" fmla="*/ 6802970 h 6830625"/>
              <a:gd name="connsiteX3" fmla="*/ 0 w 7627778"/>
              <a:gd name="connsiteY3" fmla="*/ 6830625 h 6830625"/>
              <a:gd name="connsiteX4" fmla="*/ 4643856 w 7627778"/>
              <a:gd name="connsiteY4" fmla="*/ 387160 h 6830625"/>
              <a:gd name="connsiteX0" fmla="*/ 4643856 w 7627778"/>
              <a:gd name="connsiteY0" fmla="*/ 387160 h 6830625"/>
              <a:gd name="connsiteX1" fmla="*/ 7627778 w 7627778"/>
              <a:gd name="connsiteY1" fmla="*/ 0 h 6830625"/>
              <a:gd name="connsiteX2" fmla="*/ 7613924 w 7627778"/>
              <a:gd name="connsiteY2" fmla="*/ 6802970 h 6830625"/>
              <a:gd name="connsiteX3" fmla="*/ 0 w 7627778"/>
              <a:gd name="connsiteY3" fmla="*/ 6830625 h 6830625"/>
              <a:gd name="connsiteX4" fmla="*/ 4643856 w 7627778"/>
              <a:gd name="connsiteY4" fmla="*/ 387160 h 6830625"/>
              <a:gd name="connsiteX0" fmla="*/ 4643856 w 7627778"/>
              <a:gd name="connsiteY0" fmla="*/ 387160 h 6830625"/>
              <a:gd name="connsiteX1" fmla="*/ 7627778 w 7627778"/>
              <a:gd name="connsiteY1" fmla="*/ 0 h 6830625"/>
              <a:gd name="connsiteX2" fmla="*/ 7613924 w 7627778"/>
              <a:gd name="connsiteY2" fmla="*/ 6802970 h 6830625"/>
              <a:gd name="connsiteX3" fmla="*/ 0 w 7627778"/>
              <a:gd name="connsiteY3" fmla="*/ 6830625 h 6830625"/>
              <a:gd name="connsiteX4" fmla="*/ 4643856 w 7627778"/>
              <a:gd name="connsiteY4" fmla="*/ 387160 h 6830625"/>
              <a:gd name="connsiteX0" fmla="*/ 4339056 w 7627778"/>
              <a:gd name="connsiteY0" fmla="*/ 580740 h 6830625"/>
              <a:gd name="connsiteX1" fmla="*/ 7627778 w 7627778"/>
              <a:gd name="connsiteY1" fmla="*/ 0 h 6830625"/>
              <a:gd name="connsiteX2" fmla="*/ 7613924 w 7627778"/>
              <a:gd name="connsiteY2" fmla="*/ 6802970 h 6830625"/>
              <a:gd name="connsiteX3" fmla="*/ 0 w 7627778"/>
              <a:gd name="connsiteY3" fmla="*/ 6830625 h 6830625"/>
              <a:gd name="connsiteX4" fmla="*/ 4339056 w 7627778"/>
              <a:gd name="connsiteY4" fmla="*/ 580740 h 6830625"/>
              <a:gd name="connsiteX0" fmla="*/ 4339056 w 7627778"/>
              <a:gd name="connsiteY0" fmla="*/ 653725 h 6903610"/>
              <a:gd name="connsiteX1" fmla="*/ 7627778 w 7627778"/>
              <a:gd name="connsiteY1" fmla="*/ 72985 h 6903610"/>
              <a:gd name="connsiteX2" fmla="*/ 7613924 w 7627778"/>
              <a:gd name="connsiteY2" fmla="*/ 6875955 h 6903610"/>
              <a:gd name="connsiteX3" fmla="*/ 0 w 7627778"/>
              <a:gd name="connsiteY3" fmla="*/ 6903610 h 6903610"/>
              <a:gd name="connsiteX4" fmla="*/ 4339056 w 7627778"/>
              <a:gd name="connsiteY4" fmla="*/ 653725 h 6903610"/>
              <a:gd name="connsiteX0" fmla="*/ 3798728 w 7627778"/>
              <a:gd name="connsiteY0" fmla="*/ 1355063 h 6830625"/>
              <a:gd name="connsiteX1" fmla="*/ 7627778 w 7627778"/>
              <a:gd name="connsiteY1" fmla="*/ 0 h 6830625"/>
              <a:gd name="connsiteX2" fmla="*/ 7613924 w 7627778"/>
              <a:gd name="connsiteY2" fmla="*/ 6802970 h 6830625"/>
              <a:gd name="connsiteX3" fmla="*/ 0 w 7627778"/>
              <a:gd name="connsiteY3" fmla="*/ 6830625 h 6830625"/>
              <a:gd name="connsiteX4" fmla="*/ 3798728 w 7627778"/>
              <a:gd name="connsiteY4" fmla="*/ 1355063 h 6830625"/>
              <a:gd name="connsiteX0" fmla="*/ 3798728 w 7627778"/>
              <a:gd name="connsiteY0" fmla="*/ 1389169 h 6864731"/>
              <a:gd name="connsiteX1" fmla="*/ 7627778 w 7627778"/>
              <a:gd name="connsiteY1" fmla="*/ 34106 h 6864731"/>
              <a:gd name="connsiteX2" fmla="*/ 7613924 w 7627778"/>
              <a:gd name="connsiteY2" fmla="*/ 6837076 h 6864731"/>
              <a:gd name="connsiteX3" fmla="*/ 0 w 7627778"/>
              <a:gd name="connsiteY3" fmla="*/ 6864731 h 6864731"/>
              <a:gd name="connsiteX4" fmla="*/ 3798728 w 7627778"/>
              <a:gd name="connsiteY4" fmla="*/ 1389169 h 6864731"/>
              <a:gd name="connsiteX0" fmla="*/ 3784873 w 7627778"/>
              <a:gd name="connsiteY0" fmla="*/ 1320375 h 6906554"/>
              <a:gd name="connsiteX1" fmla="*/ 7627778 w 7627778"/>
              <a:gd name="connsiteY1" fmla="*/ 75929 h 6906554"/>
              <a:gd name="connsiteX2" fmla="*/ 7613924 w 7627778"/>
              <a:gd name="connsiteY2" fmla="*/ 6878899 h 6906554"/>
              <a:gd name="connsiteX3" fmla="*/ 0 w 7627778"/>
              <a:gd name="connsiteY3" fmla="*/ 6906554 h 6906554"/>
              <a:gd name="connsiteX4" fmla="*/ 3784873 w 7627778"/>
              <a:gd name="connsiteY4" fmla="*/ 1320375 h 6906554"/>
              <a:gd name="connsiteX0" fmla="*/ 3438509 w 7627778"/>
              <a:gd name="connsiteY0" fmla="*/ 1336923 h 6895448"/>
              <a:gd name="connsiteX1" fmla="*/ 7627778 w 7627778"/>
              <a:gd name="connsiteY1" fmla="*/ 64823 h 6895448"/>
              <a:gd name="connsiteX2" fmla="*/ 7613924 w 7627778"/>
              <a:gd name="connsiteY2" fmla="*/ 6867793 h 6895448"/>
              <a:gd name="connsiteX3" fmla="*/ 0 w 7627778"/>
              <a:gd name="connsiteY3" fmla="*/ 6895448 h 6895448"/>
              <a:gd name="connsiteX4" fmla="*/ 3438509 w 7627778"/>
              <a:gd name="connsiteY4" fmla="*/ 1336923 h 6895448"/>
              <a:gd name="connsiteX0" fmla="*/ 3438509 w 7627778"/>
              <a:gd name="connsiteY0" fmla="*/ 1291864 h 6850389"/>
              <a:gd name="connsiteX1" fmla="*/ 7627778 w 7627778"/>
              <a:gd name="connsiteY1" fmla="*/ 19764 h 6850389"/>
              <a:gd name="connsiteX2" fmla="*/ 7613924 w 7627778"/>
              <a:gd name="connsiteY2" fmla="*/ 6822734 h 6850389"/>
              <a:gd name="connsiteX3" fmla="*/ 0 w 7627778"/>
              <a:gd name="connsiteY3" fmla="*/ 6850389 h 6850389"/>
              <a:gd name="connsiteX4" fmla="*/ 3438509 w 7627778"/>
              <a:gd name="connsiteY4" fmla="*/ 1291864 h 6850389"/>
              <a:gd name="connsiteX0" fmla="*/ 3438509 w 7655487"/>
              <a:gd name="connsiteY0" fmla="*/ 1264740 h 6823265"/>
              <a:gd name="connsiteX1" fmla="*/ 7655487 w 7655487"/>
              <a:gd name="connsiteY1" fmla="*/ 34122 h 6823265"/>
              <a:gd name="connsiteX2" fmla="*/ 7613924 w 7655487"/>
              <a:gd name="connsiteY2" fmla="*/ 6795610 h 6823265"/>
              <a:gd name="connsiteX3" fmla="*/ 0 w 7655487"/>
              <a:gd name="connsiteY3" fmla="*/ 6823265 h 6823265"/>
              <a:gd name="connsiteX4" fmla="*/ 3438509 w 7655487"/>
              <a:gd name="connsiteY4" fmla="*/ 1264740 h 6823265"/>
              <a:gd name="connsiteX0" fmla="*/ 3438509 w 7655487"/>
              <a:gd name="connsiteY0" fmla="*/ 1348662 h 6907187"/>
              <a:gd name="connsiteX1" fmla="*/ 7655487 w 7655487"/>
              <a:gd name="connsiteY1" fmla="*/ 118044 h 6907187"/>
              <a:gd name="connsiteX2" fmla="*/ 7613924 w 7655487"/>
              <a:gd name="connsiteY2" fmla="*/ 6879532 h 6907187"/>
              <a:gd name="connsiteX3" fmla="*/ 0 w 7655487"/>
              <a:gd name="connsiteY3" fmla="*/ 6907187 h 6907187"/>
              <a:gd name="connsiteX4" fmla="*/ 3438509 w 7655487"/>
              <a:gd name="connsiteY4" fmla="*/ 1348662 h 6907187"/>
              <a:gd name="connsiteX0" fmla="*/ 3438509 w 7669341"/>
              <a:gd name="connsiteY0" fmla="*/ 1367324 h 6925849"/>
              <a:gd name="connsiteX1" fmla="*/ 7669341 w 7669341"/>
              <a:gd name="connsiteY1" fmla="*/ 109052 h 6925849"/>
              <a:gd name="connsiteX2" fmla="*/ 7613924 w 7669341"/>
              <a:gd name="connsiteY2" fmla="*/ 6898194 h 6925849"/>
              <a:gd name="connsiteX3" fmla="*/ 0 w 7669341"/>
              <a:gd name="connsiteY3" fmla="*/ 6925849 h 6925849"/>
              <a:gd name="connsiteX4" fmla="*/ 3438509 w 7669341"/>
              <a:gd name="connsiteY4" fmla="*/ 1367324 h 6925849"/>
              <a:gd name="connsiteX0" fmla="*/ 3812582 w 7669341"/>
              <a:gd name="connsiteY0" fmla="*/ 1176157 h 7052707"/>
              <a:gd name="connsiteX1" fmla="*/ 7669341 w 7669341"/>
              <a:gd name="connsiteY1" fmla="*/ 235910 h 7052707"/>
              <a:gd name="connsiteX2" fmla="*/ 7613924 w 7669341"/>
              <a:gd name="connsiteY2" fmla="*/ 7025052 h 7052707"/>
              <a:gd name="connsiteX3" fmla="*/ 0 w 7669341"/>
              <a:gd name="connsiteY3" fmla="*/ 7052707 h 7052707"/>
              <a:gd name="connsiteX4" fmla="*/ 3812582 w 7669341"/>
              <a:gd name="connsiteY4" fmla="*/ 1176157 h 7052707"/>
              <a:gd name="connsiteX0" fmla="*/ 3812582 w 7669341"/>
              <a:gd name="connsiteY0" fmla="*/ 1104277 h 6980827"/>
              <a:gd name="connsiteX1" fmla="*/ 7669341 w 7669341"/>
              <a:gd name="connsiteY1" fmla="*/ 164030 h 6980827"/>
              <a:gd name="connsiteX2" fmla="*/ 7613924 w 7669341"/>
              <a:gd name="connsiteY2" fmla="*/ 6953172 h 6980827"/>
              <a:gd name="connsiteX3" fmla="*/ 0 w 7669341"/>
              <a:gd name="connsiteY3" fmla="*/ 6980827 h 6980827"/>
              <a:gd name="connsiteX4" fmla="*/ 3812582 w 7669341"/>
              <a:gd name="connsiteY4" fmla="*/ 1104277 h 6980827"/>
              <a:gd name="connsiteX0" fmla="*/ 3812582 w 7669341"/>
              <a:gd name="connsiteY0" fmla="*/ 1122779 h 6999329"/>
              <a:gd name="connsiteX1" fmla="*/ 7669341 w 7669341"/>
              <a:gd name="connsiteY1" fmla="*/ 182532 h 6999329"/>
              <a:gd name="connsiteX2" fmla="*/ 7613924 w 7669341"/>
              <a:gd name="connsiteY2" fmla="*/ 6971674 h 6999329"/>
              <a:gd name="connsiteX3" fmla="*/ 0 w 7669341"/>
              <a:gd name="connsiteY3" fmla="*/ 6999329 h 6999329"/>
              <a:gd name="connsiteX4" fmla="*/ 3812582 w 7669341"/>
              <a:gd name="connsiteY4" fmla="*/ 1122779 h 6999329"/>
              <a:gd name="connsiteX0" fmla="*/ 5239600 w 7669341"/>
              <a:gd name="connsiteY0" fmla="*/ 757769 h 7560741"/>
              <a:gd name="connsiteX1" fmla="*/ 7669341 w 7669341"/>
              <a:gd name="connsiteY1" fmla="*/ 743944 h 7560741"/>
              <a:gd name="connsiteX2" fmla="*/ 7613924 w 7669341"/>
              <a:gd name="connsiteY2" fmla="*/ 7533086 h 7560741"/>
              <a:gd name="connsiteX3" fmla="*/ 0 w 7669341"/>
              <a:gd name="connsiteY3" fmla="*/ 7560741 h 7560741"/>
              <a:gd name="connsiteX4" fmla="*/ 5239600 w 7669341"/>
              <a:gd name="connsiteY4" fmla="*/ 757769 h 7560741"/>
              <a:gd name="connsiteX0" fmla="*/ 5239600 w 7669341"/>
              <a:gd name="connsiteY0" fmla="*/ 757769 h 7560741"/>
              <a:gd name="connsiteX1" fmla="*/ 7669341 w 7669341"/>
              <a:gd name="connsiteY1" fmla="*/ 743944 h 7560741"/>
              <a:gd name="connsiteX2" fmla="*/ 7613924 w 7669341"/>
              <a:gd name="connsiteY2" fmla="*/ 7533086 h 7560741"/>
              <a:gd name="connsiteX3" fmla="*/ 0 w 7669341"/>
              <a:gd name="connsiteY3" fmla="*/ 7560741 h 7560741"/>
              <a:gd name="connsiteX4" fmla="*/ 5239600 w 7669341"/>
              <a:gd name="connsiteY4" fmla="*/ 757769 h 7560741"/>
              <a:gd name="connsiteX0" fmla="*/ 5239600 w 7669341"/>
              <a:gd name="connsiteY0" fmla="*/ 40167 h 6843139"/>
              <a:gd name="connsiteX1" fmla="*/ 7669341 w 7669341"/>
              <a:gd name="connsiteY1" fmla="*/ 26342 h 6843139"/>
              <a:gd name="connsiteX2" fmla="*/ 7613924 w 7669341"/>
              <a:gd name="connsiteY2" fmla="*/ 6815484 h 6843139"/>
              <a:gd name="connsiteX3" fmla="*/ 0 w 7669341"/>
              <a:gd name="connsiteY3" fmla="*/ 6843139 h 6843139"/>
              <a:gd name="connsiteX4" fmla="*/ 5239600 w 7669341"/>
              <a:gd name="connsiteY4" fmla="*/ 40167 h 6843139"/>
              <a:gd name="connsiteX0" fmla="*/ 4823964 w 7669341"/>
              <a:gd name="connsiteY0" fmla="*/ 40167 h 6843139"/>
              <a:gd name="connsiteX1" fmla="*/ 7669341 w 7669341"/>
              <a:gd name="connsiteY1" fmla="*/ 26342 h 6843139"/>
              <a:gd name="connsiteX2" fmla="*/ 7613924 w 7669341"/>
              <a:gd name="connsiteY2" fmla="*/ 6815484 h 6843139"/>
              <a:gd name="connsiteX3" fmla="*/ 0 w 7669341"/>
              <a:gd name="connsiteY3" fmla="*/ 6843139 h 6843139"/>
              <a:gd name="connsiteX4" fmla="*/ 4823964 w 7669341"/>
              <a:gd name="connsiteY4" fmla="*/ 40167 h 6843139"/>
              <a:gd name="connsiteX0" fmla="*/ 4823964 w 7669341"/>
              <a:gd name="connsiteY0" fmla="*/ 40167 h 6843139"/>
              <a:gd name="connsiteX1" fmla="*/ 7669341 w 7669341"/>
              <a:gd name="connsiteY1" fmla="*/ 26342 h 6843139"/>
              <a:gd name="connsiteX2" fmla="*/ 7613924 w 7669341"/>
              <a:gd name="connsiteY2" fmla="*/ 6815484 h 6843139"/>
              <a:gd name="connsiteX3" fmla="*/ 0 w 7669341"/>
              <a:gd name="connsiteY3" fmla="*/ 6843139 h 6843139"/>
              <a:gd name="connsiteX4" fmla="*/ 4823964 w 7669341"/>
              <a:gd name="connsiteY4" fmla="*/ 40167 h 6843139"/>
              <a:gd name="connsiteX0" fmla="*/ 4546874 w 7392251"/>
              <a:gd name="connsiteY0" fmla="*/ 40167 h 6843139"/>
              <a:gd name="connsiteX1" fmla="*/ 7392251 w 7392251"/>
              <a:gd name="connsiteY1" fmla="*/ 26342 h 6843139"/>
              <a:gd name="connsiteX2" fmla="*/ 7336834 w 7392251"/>
              <a:gd name="connsiteY2" fmla="*/ 6815484 h 6843139"/>
              <a:gd name="connsiteX3" fmla="*/ 0 w 7392251"/>
              <a:gd name="connsiteY3" fmla="*/ 6843139 h 6843139"/>
              <a:gd name="connsiteX4" fmla="*/ 4546874 w 7392251"/>
              <a:gd name="connsiteY4" fmla="*/ 40167 h 6843139"/>
              <a:gd name="connsiteX0" fmla="*/ 4546874 w 7392251"/>
              <a:gd name="connsiteY0" fmla="*/ 40167 h 6843139"/>
              <a:gd name="connsiteX1" fmla="*/ 7392251 w 7392251"/>
              <a:gd name="connsiteY1" fmla="*/ 26342 h 6843139"/>
              <a:gd name="connsiteX2" fmla="*/ 7336834 w 7392251"/>
              <a:gd name="connsiteY2" fmla="*/ 6815484 h 6843139"/>
              <a:gd name="connsiteX3" fmla="*/ 0 w 7392251"/>
              <a:gd name="connsiteY3" fmla="*/ 6843139 h 6843139"/>
              <a:gd name="connsiteX4" fmla="*/ 4546874 w 7392251"/>
              <a:gd name="connsiteY4" fmla="*/ 40167 h 6843139"/>
              <a:gd name="connsiteX0" fmla="*/ 4546874 w 7392251"/>
              <a:gd name="connsiteY0" fmla="*/ 40167 h 6843139"/>
              <a:gd name="connsiteX1" fmla="*/ 7392251 w 7392251"/>
              <a:gd name="connsiteY1" fmla="*/ 26342 h 6843139"/>
              <a:gd name="connsiteX2" fmla="*/ 7336834 w 7392251"/>
              <a:gd name="connsiteY2" fmla="*/ 6815484 h 6843139"/>
              <a:gd name="connsiteX3" fmla="*/ 0 w 7392251"/>
              <a:gd name="connsiteY3" fmla="*/ 6843139 h 6843139"/>
              <a:gd name="connsiteX4" fmla="*/ 4546874 w 7392251"/>
              <a:gd name="connsiteY4" fmla="*/ 40167 h 6843139"/>
              <a:gd name="connsiteX0" fmla="*/ 4519165 w 7392251"/>
              <a:gd name="connsiteY0" fmla="*/ 29729 h 6846527"/>
              <a:gd name="connsiteX1" fmla="*/ 7392251 w 7392251"/>
              <a:gd name="connsiteY1" fmla="*/ 29730 h 6846527"/>
              <a:gd name="connsiteX2" fmla="*/ 7336834 w 7392251"/>
              <a:gd name="connsiteY2" fmla="*/ 6818872 h 6846527"/>
              <a:gd name="connsiteX3" fmla="*/ 0 w 7392251"/>
              <a:gd name="connsiteY3" fmla="*/ 6846527 h 6846527"/>
              <a:gd name="connsiteX4" fmla="*/ 4519165 w 7392251"/>
              <a:gd name="connsiteY4" fmla="*/ 29729 h 6846527"/>
              <a:gd name="connsiteX0" fmla="*/ 4519165 w 7392251"/>
              <a:gd name="connsiteY0" fmla="*/ 33229 h 6850027"/>
              <a:gd name="connsiteX1" fmla="*/ 7392251 w 7392251"/>
              <a:gd name="connsiteY1" fmla="*/ 33230 h 6850027"/>
              <a:gd name="connsiteX2" fmla="*/ 7336834 w 7392251"/>
              <a:gd name="connsiteY2" fmla="*/ 6822372 h 6850027"/>
              <a:gd name="connsiteX3" fmla="*/ 0 w 7392251"/>
              <a:gd name="connsiteY3" fmla="*/ 6850027 h 6850027"/>
              <a:gd name="connsiteX4" fmla="*/ 4519165 w 7392251"/>
              <a:gd name="connsiteY4" fmla="*/ 33229 h 6850027"/>
              <a:gd name="connsiteX0" fmla="*/ 4519165 w 7392251"/>
              <a:gd name="connsiteY0" fmla="*/ 33229 h 6850027"/>
              <a:gd name="connsiteX1" fmla="*/ 7392251 w 7392251"/>
              <a:gd name="connsiteY1" fmla="*/ 33230 h 6850027"/>
              <a:gd name="connsiteX2" fmla="*/ 7336834 w 7392251"/>
              <a:gd name="connsiteY2" fmla="*/ 6822372 h 6850027"/>
              <a:gd name="connsiteX3" fmla="*/ 0 w 7392251"/>
              <a:gd name="connsiteY3" fmla="*/ 6850027 h 6850027"/>
              <a:gd name="connsiteX4" fmla="*/ 4519165 w 7392251"/>
              <a:gd name="connsiteY4" fmla="*/ 33229 h 6850027"/>
              <a:gd name="connsiteX0" fmla="*/ 4532728 w 7392251"/>
              <a:gd name="connsiteY0" fmla="*/ 0 h 6858196"/>
              <a:gd name="connsiteX1" fmla="*/ 7392251 w 7392251"/>
              <a:gd name="connsiteY1" fmla="*/ 41399 h 6858196"/>
              <a:gd name="connsiteX2" fmla="*/ 7336834 w 7392251"/>
              <a:gd name="connsiteY2" fmla="*/ 6830541 h 6858196"/>
              <a:gd name="connsiteX3" fmla="*/ 0 w 7392251"/>
              <a:gd name="connsiteY3" fmla="*/ 6858196 h 6858196"/>
              <a:gd name="connsiteX4" fmla="*/ 4532728 w 7392251"/>
              <a:gd name="connsiteY4" fmla="*/ 0 h 6858196"/>
              <a:gd name="connsiteX0" fmla="*/ 5236106 w 7392251"/>
              <a:gd name="connsiteY0" fmla="*/ 0 h 6847353"/>
              <a:gd name="connsiteX1" fmla="*/ 7392251 w 7392251"/>
              <a:gd name="connsiteY1" fmla="*/ 30556 h 6847353"/>
              <a:gd name="connsiteX2" fmla="*/ 7336834 w 7392251"/>
              <a:gd name="connsiteY2" fmla="*/ 6819698 h 6847353"/>
              <a:gd name="connsiteX3" fmla="*/ 0 w 7392251"/>
              <a:gd name="connsiteY3" fmla="*/ 6847353 h 6847353"/>
              <a:gd name="connsiteX4" fmla="*/ 5236106 w 7392251"/>
              <a:gd name="connsiteY4" fmla="*/ 0 h 6847353"/>
              <a:gd name="connsiteX0" fmla="*/ 5332021 w 7488166"/>
              <a:gd name="connsiteY0" fmla="*/ 0 h 6879880"/>
              <a:gd name="connsiteX1" fmla="*/ 7488166 w 7488166"/>
              <a:gd name="connsiteY1" fmla="*/ 30556 h 6879880"/>
              <a:gd name="connsiteX2" fmla="*/ 7432749 w 7488166"/>
              <a:gd name="connsiteY2" fmla="*/ 6819698 h 6879880"/>
              <a:gd name="connsiteX3" fmla="*/ 0 w 7488166"/>
              <a:gd name="connsiteY3" fmla="*/ 6879880 h 6879880"/>
              <a:gd name="connsiteX4" fmla="*/ 5332021 w 7488166"/>
              <a:gd name="connsiteY4" fmla="*/ 0 h 6879880"/>
              <a:gd name="connsiteX0" fmla="*/ 5332021 w 7488166"/>
              <a:gd name="connsiteY0" fmla="*/ 0 h 6879880"/>
              <a:gd name="connsiteX1" fmla="*/ 7488166 w 7488166"/>
              <a:gd name="connsiteY1" fmla="*/ 30556 h 6879880"/>
              <a:gd name="connsiteX2" fmla="*/ 7432749 w 7488166"/>
              <a:gd name="connsiteY2" fmla="*/ 6819698 h 6879880"/>
              <a:gd name="connsiteX3" fmla="*/ 0 w 7488166"/>
              <a:gd name="connsiteY3" fmla="*/ 6879880 h 6879880"/>
              <a:gd name="connsiteX4" fmla="*/ 5332021 w 7488166"/>
              <a:gd name="connsiteY4" fmla="*/ 0 h 6879880"/>
              <a:gd name="connsiteX0" fmla="*/ 5246763 w 7488166"/>
              <a:gd name="connsiteY0" fmla="*/ 0 h 6879880"/>
              <a:gd name="connsiteX1" fmla="*/ 7488166 w 7488166"/>
              <a:gd name="connsiteY1" fmla="*/ 30556 h 6879880"/>
              <a:gd name="connsiteX2" fmla="*/ 7432749 w 7488166"/>
              <a:gd name="connsiteY2" fmla="*/ 6819698 h 6879880"/>
              <a:gd name="connsiteX3" fmla="*/ 0 w 7488166"/>
              <a:gd name="connsiteY3" fmla="*/ 6879880 h 6879880"/>
              <a:gd name="connsiteX4" fmla="*/ 5246763 w 7488166"/>
              <a:gd name="connsiteY4" fmla="*/ 0 h 6879880"/>
              <a:gd name="connsiteX0" fmla="*/ 5246763 w 7488166"/>
              <a:gd name="connsiteY0" fmla="*/ 0 h 6879880"/>
              <a:gd name="connsiteX1" fmla="*/ 7488166 w 7488166"/>
              <a:gd name="connsiteY1" fmla="*/ 30556 h 6879880"/>
              <a:gd name="connsiteX2" fmla="*/ 7432749 w 7488166"/>
              <a:gd name="connsiteY2" fmla="*/ 6819698 h 6879880"/>
              <a:gd name="connsiteX3" fmla="*/ 0 w 7488166"/>
              <a:gd name="connsiteY3" fmla="*/ 6879880 h 6879880"/>
              <a:gd name="connsiteX4" fmla="*/ 5246763 w 7488166"/>
              <a:gd name="connsiteY4" fmla="*/ 0 h 6879880"/>
              <a:gd name="connsiteX0" fmla="*/ 4948361 w 7488166"/>
              <a:gd name="connsiteY0" fmla="*/ 0 h 6869038"/>
              <a:gd name="connsiteX1" fmla="*/ 7488166 w 7488166"/>
              <a:gd name="connsiteY1" fmla="*/ 19714 h 6869038"/>
              <a:gd name="connsiteX2" fmla="*/ 7432749 w 7488166"/>
              <a:gd name="connsiteY2" fmla="*/ 6808856 h 6869038"/>
              <a:gd name="connsiteX3" fmla="*/ 0 w 7488166"/>
              <a:gd name="connsiteY3" fmla="*/ 6869038 h 6869038"/>
              <a:gd name="connsiteX4" fmla="*/ 4948361 w 7488166"/>
              <a:gd name="connsiteY4" fmla="*/ 0 h 6869038"/>
              <a:gd name="connsiteX0" fmla="*/ 4948361 w 7488166"/>
              <a:gd name="connsiteY0" fmla="*/ 56 h 6869094"/>
              <a:gd name="connsiteX1" fmla="*/ 7488166 w 7488166"/>
              <a:gd name="connsiteY1" fmla="*/ 19770 h 6869094"/>
              <a:gd name="connsiteX2" fmla="*/ 7432749 w 7488166"/>
              <a:gd name="connsiteY2" fmla="*/ 6808912 h 6869094"/>
              <a:gd name="connsiteX3" fmla="*/ 0 w 7488166"/>
              <a:gd name="connsiteY3" fmla="*/ 6869094 h 6869094"/>
              <a:gd name="connsiteX4" fmla="*/ 4948361 w 7488166"/>
              <a:gd name="connsiteY4" fmla="*/ 56 h 6869094"/>
              <a:gd name="connsiteX0" fmla="*/ 5140190 w 7488166"/>
              <a:gd name="connsiteY0" fmla="*/ 56 h 6869094"/>
              <a:gd name="connsiteX1" fmla="*/ 7488166 w 7488166"/>
              <a:gd name="connsiteY1" fmla="*/ 19770 h 6869094"/>
              <a:gd name="connsiteX2" fmla="*/ 7432749 w 7488166"/>
              <a:gd name="connsiteY2" fmla="*/ 6808912 h 6869094"/>
              <a:gd name="connsiteX3" fmla="*/ 0 w 7488166"/>
              <a:gd name="connsiteY3" fmla="*/ 6869094 h 6869094"/>
              <a:gd name="connsiteX4" fmla="*/ 5140190 w 7488166"/>
              <a:gd name="connsiteY4" fmla="*/ 56 h 6869094"/>
              <a:gd name="connsiteX0" fmla="*/ 5140190 w 7488166"/>
              <a:gd name="connsiteY0" fmla="*/ 56 h 6869094"/>
              <a:gd name="connsiteX1" fmla="*/ 7488166 w 7488166"/>
              <a:gd name="connsiteY1" fmla="*/ 19770 h 6869094"/>
              <a:gd name="connsiteX2" fmla="*/ 7432749 w 7488166"/>
              <a:gd name="connsiteY2" fmla="*/ 6808912 h 6869094"/>
              <a:gd name="connsiteX3" fmla="*/ 0 w 7488166"/>
              <a:gd name="connsiteY3" fmla="*/ 6869094 h 6869094"/>
              <a:gd name="connsiteX4" fmla="*/ 5140190 w 7488166"/>
              <a:gd name="connsiteY4" fmla="*/ 56 h 6869094"/>
              <a:gd name="connsiteX0" fmla="*/ 5140190 w 7488166"/>
              <a:gd name="connsiteY0" fmla="*/ 56 h 6869094"/>
              <a:gd name="connsiteX1" fmla="*/ 7488166 w 7488166"/>
              <a:gd name="connsiteY1" fmla="*/ 19770 h 6869094"/>
              <a:gd name="connsiteX2" fmla="*/ 7432749 w 7488166"/>
              <a:gd name="connsiteY2" fmla="*/ 6808912 h 6869094"/>
              <a:gd name="connsiteX3" fmla="*/ 0 w 7488166"/>
              <a:gd name="connsiteY3" fmla="*/ 6869094 h 6869094"/>
              <a:gd name="connsiteX4" fmla="*/ 5140190 w 7488166"/>
              <a:gd name="connsiteY4" fmla="*/ 56 h 6869094"/>
              <a:gd name="connsiteX0" fmla="*/ 5140190 w 7488166"/>
              <a:gd name="connsiteY0" fmla="*/ 140 h 6869178"/>
              <a:gd name="connsiteX1" fmla="*/ 7488166 w 7488166"/>
              <a:gd name="connsiteY1" fmla="*/ 19854 h 6869178"/>
              <a:gd name="connsiteX2" fmla="*/ 7432749 w 7488166"/>
              <a:gd name="connsiteY2" fmla="*/ 6808996 h 6869178"/>
              <a:gd name="connsiteX3" fmla="*/ 0 w 7488166"/>
              <a:gd name="connsiteY3" fmla="*/ 6869178 h 6869178"/>
              <a:gd name="connsiteX4" fmla="*/ 5140190 w 7488166"/>
              <a:gd name="connsiteY4" fmla="*/ 140 h 6869178"/>
              <a:gd name="connsiteX0" fmla="*/ 5140190 w 7488166"/>
              <a:gd name="connsiteY0" fmla="*/ 2709 h 6871747"/>
              <a:gd name="connsiteX1" fmla="*/ 7488166 w 7488166"/>
              <a:gd name="connsiteY1" fmla="*/ 22423 h 6871747"/>
              <a:gd name="connsiteX2" fmla="*/ 7432749 w 7488166"/>
              <a:gd name="connsiteY2" fmla="*/ 6811565 h 6871747"/>
              <a:gd name="connsiteX3" fmla="*/ 0 w 7488166"/>
              <a:gd name="connsiteY3" fmla="*/ 6871747 h 6871747"/>
              <a:gd name="connsiteX4" fmla="*/ 5140190 w 7488166"/>
              <a:gd name="connsiteY4" fmla="*/ 2709 h 6871747"/>
              <a:gd name="connsiteX0" fmla="*/ 5140190 w 7488166"/>
              <a:gd name="connsiteY0" fmla="*/ 3842 h 6872880"/>
              <a:gd name="connsiteX1" fmla="*/ 7488166 w 7488166"/>
              <a:gd name="connsiteY1" fmla="*/ 23556 h 6872880"/>
              <a:gd name="connsiteX2" fmla="*/ 7432749 w 7488166"/>
              <a:gd name="connsiteY2" fmla="*/ 6812698 h 6872880"/>
              <a:gd name="connsiteX3" fmla="*/ 0 w 7488166"/>
              <a:gd name="connsiteY3" fmla="*/ 6872880 h 6872880"/>
              <a:gd name="connsiteX4" fmla="*/ 5140190 w 7488166"/>
              <a:gd name="connsiteY4" fmla="*/ 3842 h 6872880"/>
              <a:gd name="connsiteX0" fmla="*/ 5332020 w 7679996"/>
              <a:gd name="connsiteY0" fmla="*/ 3977 h 6862173"/>
              <a:gd name="connsiteX1" fmla="*/ 7679996 w 7679996"/>
              <a:gd name="connsiteY1" fmla="*/ 23691 h 6862173"/>
              <a:gd name="connsiteX2" fmla="*/ 7624579 w 7679996"/>
              <a:gd name="connsiteY2" fmla="*/ 6812833 h 6862173"/>
              <a:gd name="connsiteX3" fmla="*/ 0 w 7679996"/>
              <a:gd name="connsiteY3" fmla="*/ 6862172 h 6862173"/>
              <a:gd name="connsiteX4" fmla="*/ 5332020 w 7679996"/>
              <a:gd name="connsiteY4" fmla="*/ 3977 h 6862173"/>
              <a:gd name="connsiteX0" fmla="*/ 5502535 w 7850511"/>
              <a:gd name="connsiteY0" fmla="*/ 4117 h 6851471"/>
              <a:gd name="connsiteX1" fmla="*/ 7850511 w 7850511"/>
              <a:gd name="connsiteY1" fmla="*/ 23831 h 6851471"/>
              <a:gd name="connsiteX2" fmla="*/ 7795094 w 7850511"/>
              <a:gd name="connsiteY2" fmla="*/ 6812973 h 6851471"/>
              <a:gd name="connsiteX3" fmla="*/ 0 w 7850511"/>
              <a:gd name="connsiteY3" fmla="*/ 6851470 h 6851471"/>
              <a:gd name="connsiteX4" fmla="*/ 5502535 w 7850511"/>
              <a:gd name="connsiteY4" fmla="*/ 4117 h 6851471"/>
              <a:gd name="connsiteX0" fmla="*/ 5577136 w 7925112"/>
              <a:gd name="connsiteY0" fmla="*/ 3978 h 6862173"/>
              <a:gd name="connsiteX1" fmla="*/ 7925112 w 7925112"/>
              <a:gd name="connsiteY1" fmla="*/ 23692 h 6862173"/>
              <a:gd name="connsiteX2" fmla="*/ 7869695 w 7925112"/>
              <a:gd name="connsiteY2" fmla="*/ 6812834 h 6862173"/>
              <a:gd name="connsiteX3" fmla="*/ 0 w 7925112"/>
              <a:gd name="connsiteY3" fmla="*/ 6862174 h 6862173"/>
              <a:gd name="connsiteX4" fmla="*/ 5577136 w 7925112"/>
              <a:gd name="connsiteY4" fmla="*/ 3978 h 6862173"/>
              <a:gd name="connsiteX0" fmla="*/ 5683708 w 8031684"/>
              <a:gd name="connsiteY0" fmla="*/ 3843 h 6872881"/>
              <a:gd name="connsiteX1" fmla="*/ 8031684 w 8031684"/>
              <a:gd name="connsiteY1" fmla="*/ 23557 h 6872881"/>
              <a:gd name="connsiteX2" fmla="*/ 7976267 w 8031684"/>
              <a:gd name="connsiteY2" fmla="*/ 6812699 h 6872881"/>
              <a:gd name="connsiteX3" fmla="*/ 0 w 8031684"/>
              <a:gd name="connsiteY3" fmla="*/ 6872882 h 6872881"/>
              <a:gd name="connsiteX4" fmla="*/ 5683708 w 8031684"/>
              <a:gd name="connsiteY4" fmla="*/ 3843 h 6872881"/>
              <a:gd name="connsiteX0" fmla="*/ 5683708 w 8031684"/>
              <a:gd name="connsiteY0" fmla="*/ 13471 h 6882510"/>
              <a:gd name="connsiteX1" fmla="*/ 8031684 w 8031684"/>
              <a:gd name="connsiteY1" fmla="*/ 33185 h 6882510"/>
              <a:gd name="connsiteX2" fmla="*/ 7976267 w 8031684"/>
              <a:gd name="connsiteY2" fmla="*/ 6822327 h 6882510"/>
              <a:gd name="connsiteX3" fmla="*/ 0 w 8031684"/>
              <a:gd name="connsiteY3" fmla="*/ 6882510 h 6882510"/>
              <a:gd name="connsiteX4" fmla="*/ 5683708 w 8031684"/>
              <a:gd name="connsiteY4" fmla="*/ 13471 h 6882510"/>
              <a:gd name="connsiteX0" fmla="*/ 5683708 w 8031684"/>
              <a:gd name="connsiteY0" fmla="*/ 19672 h 6888711"/>
              <a:gd name="connsiteX1" fmla="*/ 8031684 w 8031684"/>
              <a:gd name="connsiteY1" fmla="*/ 39386 h 6888711"/>
              <a:gd name="connsiteX2" fmla="*/ 7976267 w 8031684"/>
              <a:gd name="connsiteY2" fmla="*/ 6828528 h 6888711"/>
              <a:gd name="connsiteX3" fmla="*/ 0 w 8031684"/>
              <a:gd name="connsiteY3" fmla="*/ 6888711 h 6888711"/>
              <a:gd name="connsiteX4" fmla="*/ 5683708 w 8031684"/>
              <a:gd name="connsiteY4" fmla="*/ 19672 h 6888711"/>
              <a:gd name="connsiteX0" fmla="*/ 5555821 w 7903797"/>
              <a:gd name="connsiteY0" fmla="*/ 19056 h 6898938"/>
              <a:gd name="connsiteX1" fmla="*/ 7903797 w 7903797"/>
              <a:gd name="connsiteY1" fmla="*/ 38770 h 6898938"/>
              <a:gd name="connsiteX2" fmla="*/ 7848380 w 7903797"/>
              <a:gd name="connsiteY2" fmla="*/ 6827912 h 6898938"/>
              <a:gd name="connsiteX3" fmla="*/ 0 w 7903797"/>
              <a:gd name="connsiteY3" fmla="*/ 6898938 h 6898938"/>
              <a:gd name="connsiteX4" fmla="*/ 5555821 w 7903797"/>
              <a:gd name="connsiteY4" fmla="*/ 19056 h 6898938"/>
              <a:gd name="connsiteX0" fmla="*/ 5555821 w 7903797"/>
              <a:gd name="connsiteY0" fmla="*/ 18453 h 6909177"/>
              <a:gd name="connsiteX1" fmla="*/ 7903797 w 7903797"/>
              <a:gd name="connsiteY1" fmla="*/ 49009 h 6909177"/>
              <a:gd name="connsiteX2" fmla="*/ 7848380 w 7903797"/>
              <a:gd name="connsiteY2" fmla="*/ 6838151 h 6909177"/>
              <a:gd name="connsiteX3" fmla="*/ 0 w 7903797"/>
              <a:gd name="connsiteY3" fmla="*/ 6909177 h 6909177"/>
              <a:gd name="connsiteX4" fmla="*/ 5555821 w 7903797"/>
              <a:gd name="connsiteY4" fmla="*/ 18453 h 6909177"/>
              <a:gd name="connsiteX0" fmla="*/ 5555821 w 7903797"/>
              <a:gd name="connsiteY0" fmla="*/ 18453 h 6909177"/>
              <a:gd name="connsiteX1" fmla="*/ 7903797 w 7903797"/>
              <a:gd name="connsiteY1" fmla="*/ 49009 h 6909177"/>
              <a:gd name="connsiteX2" fmla="*/ 7848380 w 7903797"/>
              <a:gd name="connsiteY2" fmla="*/ 6838151 h 6909177"/>
              <a:gd name="connsiteX3" fmla="*/ 0 w 7903797"/>
              <a:gd name="connsiteY3" fmla="*/ 6909177 h 6909177"/>
              <a:gd name="connsiteX4" fmla="*/ 5555821 w 7903797"/>
              <a:gd name="connsiteY4" fmla="*/ 18453 h 6909177"/>
              <a:gd name="connsiteX0" fmla="*/ 5555821 w 7848380"/>
              <a:gd name="connsiteY0" fmla="*/ 18453 h 6909177"/>
              <a:gd name="connsiteX1" fmla="*/ 7626709 w 7848380"/>
              <a:gd name="connsiteY1" fmla="*/ 38166 h 6909177"/>
              <a:gd name="connsiteX2" fmla="*/ 7848380 w 7848380"/>
              <a:gd name="connsiteY2" fmla="*/ 6838151 h 6909177"/>
              <a:gd name="connsiteX3" fmla="*/ 0 w 7848380"/>
              <a:gd name="connsiteY3" fmla="*/ 6909177 h 6909177"/>
              <a:gd name="connsiteX4" fmla="*/ 5555821 w 7848380"/>
              <a:gd name="connsiteY4" fmla="*/ 18453 h 6909177"/>
              <a:gd name="connsiteX0" fmla="*/ 5555821 w 7850511"/>
              <a:gd name="connsiteY0" fmla="*/ 18453 h 6909177"/>
              <a:gd name="connsiteX1" fmla="*/ 7850511 w 7850511"/>
              <a:gd name="connsiteY1" fmla="*/ 49008 h 6909177"/>
              <a:gd name="connsiteX2" fmla="*/ 7848380 w 7850511"/>
              <a:gd name="connsiteY2" fmla="*/ 6838151 h 6909177"/>
              <a:gd name="connsiteX3" fmla="*/ 0 w 7850511"/>
              <a:gd name="connsiteY3" fmla="*/ 6909177 h 6909177"/>
              <a:gd name="connsiteX4" fmla="*/ 5555821 w 7850511"/>
              <a:gd name="connsiteY4" fmla="*/ 18453 h 6909177"/>
              <a:gd name="connsiteX0" fmla="*/ 5555821 w 7850511"/>
              <a:gd name="connsiteY0" fmla="*/ 18453 h 6909177"/>
              <a:gd name="connsiteX1" fmla="*/ 7850511 w 7850511"/>
              <a:gd name="connsiteY1" fmla="*/ 49008 h 6909177"/>
              <a:gd name="connsiteX2" fmla="*/ 7443406 w 7850511"/>
              <a:gd name="connsiteY2" fmla="*/ 6827309 h 6909177"/>
              <a:gd name="connsiteX3" fmla="*/ 0 w 7850511"/>
              <a:gd name="connsiteY3" fmla="*/ 6909177 h 6909177"/>
              <a:gd name="connsiteX4" fmla="*/ 5555821 w 7850511"/>
              <a:gd name="connsiteY4" fmla="*/ 18453 h 6909177"/>
              <a:gd name="connsiteX0" fmla="*/ 5555821 w 7859075"/>
              <a:gd name="connsiteY0" fmla="*/ 18453 h 6909177"/>
              <a:gd name="connsiteX1" fmla="*/ 7850511 w 7859075"/>
              <a:gd name="connsiteY1" fmla="*/ 49008 h 6909177"/>
              <a:gd name="connsiteX2" fmla="*/ 7859039 w 7859075"/>
              <a:gd name="connsiteY2" fmla="*/ 6848994 h 6909177"/>
              <a:gd name="connsiteX3" fmla="*/ 0 w 7859075"/>
              <a:gd name="connsiteY3" fmla="*/ 6909177 h 6909177"/>
              <a:gd name="connsiteX4" fmla="*/ 5555821 w 7859075"/>
              <a:gd name="connsiteY4" fmla="*/ 18453 h 6909177"/>
              <a:gd name="connsiteX0" fmla="*/ 5523849 w 7859075"/>
              <a:gd name="connsiteY0" fmla="*/ 17866 h 6919431"/>
              <a:gd name="connsiteX1" fmla="*/ 7850511 w 7859075"/>
              <a:gd name="connsiteY1" fmla="*/ 59262 h 6919431"/>
              <a:gd name="connsiteX2" fmla="*/ 7859039 w 7859075"/>
              <a:gd name="connsiteY2" fmla="*/ 6859248 h 6919431"/>
              <a:gd name="connsiteX3" fmla="*/ 0 w 7859075"/>
              <a:gd name="connsiteY3" fmla="*/ 6919431 h 6919431"/>
              <a:gd name="connsiteX4" fmla="*/ 5523849 w 7859075"/>
              <a:gd name="connsiteY4" fmla="*/ 17866 h 6919431"/>
              <a:gd name="connsiteX0" fmla="*/ 5523849 w 7859075"/>
              <a:gd name="connsiteY0" fmla="*/ 17866 h 6919431"/>
              <a:gd name="connsiteX1" fmla="*/ 7850511 w 7859075"/>
              <a:gd name="connsiteY1" fmla="*/ 59262 h 6919431"/>
              <a:gd name="connsiteX2" fmla="*/ 7859039 w 7859075"/>
              <a:gd name="connsiteY2" fmla="*/ 6859248 h 6919431"/>
              <a:gd name="connsiteX3" fmla="*/ 0 w 7859075"/>
              <a:gd name="connsiteY3" fmla="*/ 6919431 h 6919431"/>
              <a:gd name="connsiteX4" fmla="*/ 5523849 w 7859075"/>
              <a:gd name="connsiteY4" fmla="*/ 17866 h 6919431"/>
              <a:gd name="connsiteX0" fmla="*/ 5523849 w 7859075"/>
              <a:gd name="connsiteY0" fmla="*/ 4990 h 6906555"/>
              <a:gd name="connsiteX1" fmla="*/ 7850511 w 7859075"/>
              <a:gd name="connsiteY1" fmla="*/ 46386 h 6906555"/>
              <a:gd name="connsiteX2" fmla="*/ 7859039 w 7859075"/>
              <a:gd name="connsiteY2" fmla="*/ 6846372 h 6906555"/>
              <a:gd name="connsiteX3" fmla="*/ 0 w 7859075"/>
              <a:gd name="connsiteY3" fmla="*/ 6906555 h 6906555"/>
              <a:gd name="connsiteX4" fmla="*/ 5523849 w 7859075"/>
              <a:gd name="connsiteY4" fmla="*/ 4990 h 6906555"/>
              <a:gd name="connsiteX0" fmla="*/ 5523849 w 7882483"/>
              <a:gd name="connsiteY0" fmla="*/ 4990 h 6906555"/>
              <a:gd name="connsiteX1" fmla="*/ 7882483 w 7882483"/>
              <a:gd name="connsiteY1" fmla="*/ 35545 h 6906555"/>
              <a:gd name="connsiteX2" fmla="*/ 7859039 w 7882483"/>
              <a:gd name="connsiteY2" fmla="*/ 6846372 h 6906555"/>
              <a:gd name="connsiteX3" fmla="*/ 0 w 7882483"/>
              <a:gd name="connsiteY3" fmla="*/ 6906555 h 6906555"/>
              <a:gd name="connsiteX4" fmla="*/ 5523849 w 7882483"/>
              <a:gd name="connsiteY4" fmla="*/ 4990 h 69065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82483" h="6906555">
                <a:moveTo>
                  <a:pt x="5523849" y="4990"/>
                </a:moveTo>
                <a:lnTo>
                  <a:pt x="7882483" y="35545"/>
                </a:lnTo>
                <a:cubicBezTo>
                  <a:pt x="7881773" y="2298593"/>
                  <a:pt x="7859749" y="4583324"/>
                  <a:pt x="7859039" y="6846372"/>
                </a:cubicBezTo>
                <a:lnTo>
                  <a:pt x="0" y="6906555"/>
                </a:lnTo>
                <a:cubicBezTo>
                  <a:pt x="5051711" y="-541341"/>
                  <a:pt x="3663996" y="18816"/>
                  <a:pt x="5523849" y="4990"/>
                </a:cubicBezTo>
                <a:close/>
              </a:path>
            </a:pathLst>
          </a:custGeom>
          <a:solidFill>
            <a:schemeClr val="bg1">
              <a:lumMod val="75000"/>
            </a:schemeClr>
          </a:solidFill>
        </p:spPr>
        <p:txBody>
          <a:bodyPr wrap="square">
            <a:noAutofit/>
          </a:bodyPr>
          <a:lstStyle/>
          <a:p>
            <a:endParaRPr lang="en-US" dirty="0"/>
          </a:p>
        </p:txBody>
      </p:sp>
      <p:sp>
        <p:nvSpPr>
          <p:cNvPr id="7" name="Text Placeholder 2">
            <a:extLst>
              <a:ext uri="{FF2B5EF4-FFF2-40B4-BE49-F238E27FC236}">
                <a16:creationId xmlns:a16="http://schemas.microsoft.com/office/drawing/2014/main" id="{0FFE4041-67EF-9E4C-BE72-85CFBC618F79}"/>
              </a:ext>
            </a:extLst>
          </p:cNvPr>
          <p:cNvSpPr>
            <a:spLocks noGrp="1"/>
          </p:cNvSpPr>
          <p:nvPr>
            <p:ph idx="1"/>
          </p:nvPr>
        </p:nvSpPr>
        <p:spPr>
          <a:xfrm>
            <a:off x="417442" y="1918667"/>
            <a:ext cx="5678558" cy="4258297"/>
          </a:xfrm>
          <a:prstGeom prst="rect">
            <a:avLst/>
          </a:prstGeom>
        </p:spPr>
        <p:txBody>
          <a:bodyPr vert="horz" lIns="91440" tIns="45720" rIns="91440" bIns="45720" rtlCol="0">
            <a:normAutofit/>
          </a:bodyPr>
          <a:lstStyle>
            <a:lvl1pPr>
              <a:defRPr sz="200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2">
            <a:extLst>
              <a:ext uri="{FF2B5EF4-FFF2-40B4-BE49-F238E27FC236}">
                <a16:creationId xmlns:a16="http://schemas.microsoft.com/office/drawing/2014/main" id="{9B57CE75-8B44-994B-85B9-C324EED7D261}"/>
              </a:ext>
            </a:extLst>
          </p:cNvPr>
          <p:cNvSpPr>
            <a:spLocks noGrp="1"/>
          </p:cNvSpPr>
          <p:nvPr>
            <p:ph type="body" idx="14"/>
          </p:nvPr>
        </p:nvSpPr>
        <p:spPr>
          <a:xfrm>
            <a:off x="417442" y="1391478"/>
            <a:ext cx="5678558" cy="527188"/>
          </a:xfrm>
        </p:spPr>
        <p:txBody>
          <a:bodyPr anchor="b"/>
          <a:lstStyle>
            <a:lvl1pPr marL="0" indent="0">
              <a:buNone/>
              <a:defRPr sz="2400" b="1">
                <a:solidFill>
                  <a:srgbClr val="835C2F"/>
                </a:solidFill>
              </a:defRPr>
            </a:lvl1pPr>
            <a:lvl2pPr marL="457223" indent="0">
              <a:buNone/>
              <a:defRPr sz="2000" b="1"/>
            </a:lvl2pPr>
            <a:lvl3pPr marL="914446" indent="0">
              <a:buNone/>
              <a:defRPr sz="1800" b="1"/>
            </a:lvl3pPr>
            <a:lvl4pPr marL="1371669" indent="0">
              <a:buNone/>
              <a:defRPr sz="1600" b="1"/>
            </a:lvl4pPr>
            <a:lvl5pPr marL="1828891" indent="0">
              <a:buNone/>
              <a:defRPr sz="1600" b="1"/>
            </a:lvl5pPr>
            <a:lvl6pPr marL="2286114" indent="0">
              <a:buNone/>
              <a:defRPr sz="1600" b="1"/>
            </a:lvl6pPr>
            <a:lvl7pPr marL="2743337" indent="0">
              <a:buNone/>
              <a:defRPr sz="1600" b="1"/>
            </a:lvl7pPr>
            <a:lvl8pPr marL="3200560" indent="0">
              <a:buNone/>
              <a:defRPr sz="1600" b="1"/>
            </a:lvl8pPr>
            <a:lvl9pPr marL="3657783" indent="0">
              <a:buNone/>
              <a:defRPr sz="1600" b="1"/>
            </a:lvl9pPr>
          </a:lstStyle>
          <a:p>
            <a:pPr lvl="0"/>
            <a:r>
              <a:rPr lang="en-US" dirty="0"/>
              <a:t>Click to edit Master text styles</a:t>
            </a:r>
          </a:p>
        </p:txBody>
      </p:sp>
    </p:spTree>
    <p:extLst>
      <p:ext uri="{BB962C8B-B14F-4D97-AF65-F5344CB8AC3E}">
        <p14:creationId xmlns:p14="http://schemas.microsoft.com/office/powerpoint/2010/main" val="1255339276"/>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996B73-F813-5244-B243-F2C7FADD934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A080F57-0EC6-C14C-A4A6-4FA91DB3718E}"/>
              </a:ext>
            </a:extLst>
          </p:cNvPr>
          <p:cNvSpPr>
            <a:spLocks noGrp="1"/>
          </p:cNvSpPr>
          <p:nvPr>
            <p:ph sz="half" idx="1"/>
          </p:nvPr>
        </p:nvSpPr>
        <p:spPr>
          <a:xfrm>
            <a:off x="417442" y="1918667"/>
            <a:ext cx="5569226" cy="4258297"/>
          </a:xfrm>
        </p:spPr>
        <p:txBody>
          <a:bodyPr/>
          <a:lstStyle>
            <a:lvl1pPr>
              <a:defRPr sz="200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E19A72F9-DEA9-DB4F-BD68-9333D4954445}"/>
              </a:ext>
            </a:extLst>
          </p:cNvPr>
          <p:cNvSpPr>
            <a:spLocks noGrp="1"/>
          </p:cNvSpPr>
          <p:nvPr>
            <p:ph sz="half" idx="2"/>
          </p:nvPr>
        </p:nvSpPr>
        <p:spPr>
          <a:xfrm>
            <a:off x="6172200" y="1918667"/>
            <a:ext cx="5569226" cy="4258297"/>
          </a:xfrm>
        </p:spPr>
        <p:txBody>
          <a:bodyPr/>
          <a:lstStyle>
            <a:lvl1pPr>
              <a:defRPr sz="200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6">
            <a:extLst>
              <a:ext uri="{FF2B5EF4-FFF2-40B4-BE49-F238E27FC236}">
                <a16:creationId xmlns:a16="http://schemas.microsoft.com/office/drawing/2014/main" id="{516BC75A-BF57-4E46-99AA-445FFBB3E852}"/>
              </a:ext>
            </a:extLst>
          </p:cNvPr>
          <p:cNvSpPr>
            <a:spLocks noGrp="1"/>
          </p:cNvSpPr>
          <p:nvPr>
            <p:ph type="sldNum" sz="quarter" idx="12"/>
          </p:nvPr>
        </p:nvSpPr>
        <p:spPr/>
        <p:txBody>
          <a:bodyPr/>
          <a:lstStyle/>
          <a:p>
            <a:fld id="{F32B1D3B-AE3D-1E40-A0D2-3E32FC67085E}" type="slidenum">
              <a:rPr lang="en-US" smtClean="0"/>
              <a:t>‹#›</a:t>
            </a:fld>
            <a:endParaRPr lang="en-US"/>
          </a:p>
        </p:txBody>
      </p:sp>
      <p:sp>
        <p:nvSpPr>
          <p:cNvPr id="6" name="Text Placeholder 2">
            <a:extLst>
              <a:ext uri="{FF2B5EF4-FFF2-40B4-BE49-F238E27FC236}">
                <a16:creationId xmlns:a16="http://schemas.microsoft.com/office/drawing/2014/main" id="{98F0A95E-2668-6C4B-A669-A4D60C524B55}"/>
              </a:ext>
            </a:extLst>
          </p:cNvPr>
          <p:cNvSpPr>
            <a:spLocks noGrp="1"/>
          </p:cNvSpPr>
          <p:nvPr>
            <p:ph type="body" idx="13"/>
          </p:nvPr>
        </p:nvSpPr>
        <p:spPr>
          <a:xfrm>
            <a:off x="417443" y="1391478"/>
            <a:ext cx="5580133" cy="527188"/>
          </a:xfrm>
        </p:spPr>
        <p:txBody>
          <a:bodyPr anchor="b"/>
          <a:lstStyle>
            <a:lvl1pPr marL="0" indent="0">
              <a:buNone/>
              <a:defRPr sz="2400" b="1">
                <a:solidFill>
                  <a:srgbClr val="835C2F"/>
                </a:solidFill>
              </a:defRPr>
            </a:lvl1pPr>
            <a:lvl2pPr marL="457223" indent="0">
              <a:buNone/>
              <a:defRPr sz="2000" b="1"/>
            </a:lvl2pPr>
            <a:lvl3pPr marL="914446" indent="0">
              <a:buNone/>
              <a:defRPr sz="1800" b="1"/>
            </a:lvl3pPr>
            <a:lvl4pPr marL="1371669" indent="0">
              <a:buNone/>
              <a:defRPr sz="1600" b="1"/>
            </a:lvl4pPr>
            <a:lvl5pPr marL="1828891" indent="0">
              <a:buNone/>
              <a:defRPr sz="1600" b="1"/>
            </a:lvl5pPr>
            <a:lvl6pPr marL="2286114" indent="0">
              <a:buNone/>
              <a:defRPr sz="1600" b="1"/>
            </a:lvl6pPr>
            <a:lvl7pPr marL="2743337" indent="0">
              <a:buNone/>
              <a:defRPr sz="1600" b="1"/>
            </a:lvl7pPr>
            <a:lvl8pPr marL="3200560" indent="0">
              <a:buNone/>
              <a:defRPr sz="1600" b="1"/>
            </a:lvl8pPr>
            <a:lvl9pPr marL="3657783" indent="0">
              <a:buNone/>
              <a:defRPr sz="1600" b="1"/>
            </a:lvl9pPr>
          </a:lstStyle>
          <a:p>
            <a:pPr lvl="0"/>
            <a:r>
              <a:rPr lang="en-US" dirty="0"/>
              <a:t>Click to edit Master text styles</a:t>
            </a:r>
          </a:p>
        </p:txBody>
      </p:sp>
      <p:sp>
        <p:nvSpPr>
          <p:cNvPr id="8" name="Text Placeholder 4">
            <a:extLst>
              <a:ext uri="{FF2B5EF4-FFF2-40B4-BE49-F238E27FC236}">
                <a16:creationId xmlns:a16="http://schemas.microsoft.com/office/drawing/2014/main" id="{BD6664A9-8AB7-AA47-8808-A4816D1565F7}"/>
              </a:ext>
            </a:extLst>
          </p:cNvPr>
          <p:cNvSpPr>
            <a:spLocks noGrp="1"/>
          </p:cNvSpPr>
          <p:nvPr>
            <p:ph type="body" sz="quarter" idx="3"/>
          </p:nvPr>
        </p:nvSpPr>
        <p:spPr>
          <a:xfrm>
            <a:off x="6172200" y="1391478"/>
            <a:ext cx="5569226" cy="527188"/>
          </a:xfrm>
        </p:spPr>
        <p:txBody>
          <a:bodyPr anchor="b"/>
          <a:lstStyle>
            <a:lvl1pPr marL="0" indent="0">
              <a:buNone/>
              <a:defRPr sz="2400" b="1">
                <a:solidFill>
                  <a:srgbClr val="835C2F"/>
                </a:solidFill>
              </a:defRPr>
            </a:lvl1pPr>
            <a:lvl2pPr marL="457223" indent="0">
              <a:buNone/>
              <a:defRPr sz="2000" b="1"/>
            </a:lvl2pPr>
            <a:lvl3pPr marL="914446" indent="0">
              <a:buNone/>
              <a:defRPr sz="1800" b="1"/>
            </a:lvl3pPr>
            <a:lvl4pPr marL="1371669" indent="0">
              <a:buNone/>
              <a:defRPr sz="1600" b="1"/>
            </a:lvl4pPr>
            <a:lvl5pPr marL="1828891" indent="0">
              <a:buNone/>
              <a:defRPr sz="1600" b="1"/>
            </a:lvl5pPr>
            <a:lvl6pPr marL="2286114" indent="0">
              <a:buNone/>
              <a:defRPr sz="1600" b="1"/>
            </a:lvl6pPr>
            <a:lvl7pPr marL="2743337" indent="0">
              <a:buNone/>
              <a:defRPr sz="1600" b="1"/>
            </a:lvl7pPr>
            <a:lvl8pPr marL="3200560" indent="0">
              <a:buNone/>
              <a:defRPr sz="1600" b="1"/>
            </a:lvl8pPr>
            <a:lvl9pPr marL="3657783" indent="0">
              <a:buNone/>
              <a:defRPr sz="1600" b="1"/>
            </a:lvl9pPr>
          </a:lstStyle>
          <a:p>
            <a:pPr lvl="0"/>
            <a:r>
              <a:rPr lang="en-US"/>
              <a:t>Click to edit Master text styles</a:t>
            </a:r>
          </a:p>
        </p:txBody>
      </p:sp>
    </p:spTree>
    <p:extLst>
      <p:ext uri="{BB962C8B-B14F-4D97-AF65-F5344CB8AC3E}">
        <p14:creationId xmlns:p14="http://schemas.microsoft.com/office/powerpoint/2010/main" val="3134690190"/>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7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996B73-F813-5244-B243-F2C7FADD9346}"/>
              </a:ext>
            </a:extLst>
          </p:cNvPr>
          <p:cNvSpPr>
            <a:spLocks noGrp="1"/>
          </p:cNvSpPr>
          <p:nvPr>
            <p:ph type="title"/>
          </p:nvPr>
        </p:nvSpPr>
        <p:spPr>
          <a:xfrm>
            <a:off x="417443" y="546100"/>
            <a:ext cx="8290459" cy="666474"/>
          </a:xfrm>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7A080F57-0EC6-C14C-A4A6-4FA91DB3718E}"/>
              </a:ext>
            </a:extLst>
          </p:cNvPr>
          <p:cNvSpPr>
            <a:spLocks noGrp="1"/>
          </p:cNvSpPr>
          <p:nvPr>
            <p:ph sz="half" idx="1"/>
          </p:nvPr>
        </p:nvSpPr>
        <p:spPr>
          <a:xfrm>
            <a:off x="417442" y="2097571"/>
            <a:ext cx="4012808" cy="4079393"/>
          </a:xfrm>
        </p:spPr>
        <p:txBody>
          <a:bodyPr/>
          <a:lstStyle>
            <a:lvl1pPr>
              <a:defRPr sz="200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E19A72F9-DEA9-DB4F-BD68-9333D4954445}"/>
              </a:ext>
            </a:extLst>
          </p:cNvPr>
          <p:cNvSpPr>
            <a:spLocks noGrp="1"/>
          </p:cNvSpPr>
          <p:nvPr>
            <p:ph sz="half" idx="2"/>
          </p:nvPr>
        </p:nvSpPr>
        <p:spPr>
          <a:xfrm>
            <a:off x="4695093" y="2097571"/>
            <a:ext cx="4012808" cy="4079393"/>
          </a:xfrm>
        </p:spPr>
        <p:txBody>
          <a:bodyPr/>
          <a:lstStyle>
            <a:lvl1pPr>
              <a:defRPr sz="200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2">
            <a:extLst>
              <a:ext uri="{FF2B5EF4-FFF2-40B4-BE49-F238E27FC236}">
                <a16:creationId xmlns:a16="http://schemas.microsoft.com/office/drawing/2014/main" id="{98F0A95E-2668-6C4B-A669-A4D60C524B55}"/>
              </a:ext>
            </a:extLst>
          </p:cNvPr>
          <p:cNvSpPr>
            <a:spLocks noGrp="1"/>
          </p:cNvSpPr>
          <p:nvPr>
            <p:ph type="body" idx="13"/>
          </p:nvPr>
        </p:nvSpPr>
        <p:spPr>
          <a:xfrm>
            <a:off x="417443" y="1570382"/>
            <a:ext cx="4020667" cy="527188"/>
          </a:xfrm>
        </p:spPr>
        <p:txBody>
          <a:bodyPr anchor="b"/>
          <a:lstStyle>
            <a:lvl1pPr marL="0" indent="0">
              <a:buNone/>
              <a:defRPr sz="2400" b="1">
                <a:solidFill>
                  <a:srgbClr val="835C2F"/>
                </a:solidFill>
              </a:defRPr>
            </a:lvl1pPr>
            <a:lvl2pPr marL="457223" indent="0">
              <a:buNone/>
              <a:defRPr sz="2000" b="1"/>
            </a:lvl2pPr>
            <a:lvl3pPr marL="914446" indent="0">
              <a:buNone/>
              <a:defRPr sz="1800" b="1"/>
            </a:lvl3pPr>
            <a:lvl4pPr marL="1371669" indent="0">
              <a:buNone/>
              <a:defRPr sz="1600" b="1"/>
            </a:lvl4pPr>
            <a:lvl5pPr marL="1828891" indent="0">
              <a:buNone/>
              <a:defRPr sz="1600" b="1"/>
            </a:lvl5pPr>
            <a:lvl6pPr marL="2286114" indent="0">
              <a:buNone/>
              <a:defRPr sz="1600" b="1"/>
            </a:lvl6pPr>
            <a:lvl7pPr marL="2743337" indent="0">
              <a:buNone/>
              <a:defRPr sz="1600" b="1"/>
            </a:lvl7pPr>
            <a:lvl8pPr marL="3200560" indent="0">
              <a:buNone/>
              <a:defRPr sz="1600" b="1"/>
            </a:lvl8pPr>
            <a:lvl9pPr marL="3657783" indent="0">
              <a:buNone/>
              <a:defRPr sz="1600" b="1"/>
            </a:lvl9pPr>
          </a:lstStyle>
          <a:p>
            <a:pPr lvl="0"/>
            <a:r>
              <a:rPr lang="en-US" dirty="0"/>
              <a:t>Click to edit Master text styles</a:t>
            </a:r>
          </a:p>
        </p:txBody>
      </p:sp>
      <p:sp>
        <p:nvSpPr>
          <p:cNvPr id="8" name="Text Placeholder 4">
            <a:extLst>
              <a:ext uri="{FF2B5EF4-FFF2-40B4-BE49-F238E27FC236}">
                <a16:creationId xmlns:a16="http://schemas.microsoft.com/office/drawing/2014/main" id="{BD6664A9-8AB7-AA47-8808-A4816D1565F7}"/>
              </a:ext>
            </a:extLst>
          </p:cNvPr>
          <p:cNvSpPr>
            <a:spLocks noGrp="1"/>
          </p:cNvSpPr>
          <p:nvPr>
            <p:ph type="body" sz="quarter" idx="3"/>
          </p:nvPr>
        </p:nvSpPr>
        <p:spPr>
          <a:xfrm>
            <a:off x="4695093" y="1570382"/>
            <a:ext cx="4012808" cy="527188"/>
          </a:xfrm>
        </p:spPr>
        <p:txBody>
          <a:bodyPr anchor="b"/>
          <a:lstStyle>
            <a:lvl1pPr marL="0" indent="0">
              <a:buNone/>
              <a:defRPr sz="2400" b="1">
                <a:solidFill>
                  <a:srgbClr val="835C2F"/>
                </a:solidFill>
              </a:defRPr>
            </a:lvl1pPr>
            <a:lvl2pPr marL="457223" indent="0">
              <a:buNone/>
              <a:defRPr sz="2000" b="1"/>
            </a:lvl2pPr>
            <a:lvl3pPr marL="914446" indent="0">
              <a:buNone/>
              <a:defRPr sz="1800" b="1"/>
            </a:lvl3pPr>
            <a:lvl4pPr marL="1371669" indent="0">
              <a:buNone/>
              <a:defRPr sz="1600" b="1"/>
            </a:lvl4pPr>
            <a:lvl5pPr marL="1828891" indent="0">
              <a:buNone/>
              <a:defRPr sz="1600" b="1"/>
            </a:lvl5pPr>
            <a:lvl6pPr marL="2286114" indent="0">
              <a:buNone/>
              <a:defRPr sz="1600" b="1"/>
            </a:lvl6pPr>
            <a:lvl7pPr marL="2743337" indent="0">
              <a:buNone/>
              <a:defRPr sz="1600" b="1"/>
            </a:lvl7pPr>
            <a:lvl8pPr marL="3200560" indent="0">
              <a:buNone/>
              <a:defRPr sz="1600" b="1"/>
            </a:lvl8pPr>
            <a:lvl9pPr marL="3657783" indent="0">
              <a:buNone/>
              <a:defRPr sz="1600" b="1"/>
            </a:lvl9pPr>
          </a:lstStyle>
          <a:p>
            <a:pPr lvl="0"/>
            <a:r>
              <a:rPr lang="en-US" dirty="0"/>
              <a:t>Click to edit Master text styles</a:t>
            </a:r>
          </a:p>
        </p:txBody>
      </p:sp>
      <p:sp>
        <p:nvSpPr>
          <p:cNvPr id="11" name="Picture Placeholder 16">
            <a:extLst>
              <a:ext uri="{FF2B5EF4-FFF2-40B4-BE49-F238E27FC236}">
                <a16:creationId xmlns:a16="http://schemas.microsoft.com/office/drawing/2014/main" id="{2C7C8C5D-EFE2-084F-93FA-C9F708E3C4F0}"/>
              </a:ext>
            </a:extLst>
          </p:cNvPr>
          <p:cNvSpPr>
            <a:spLocks noGrp="1"/>
          </p:cNvSpPr>
          <p:nvPr>
            <p:ph type="pic" sz="quarter" idx="15"/>
          </p:nvPr>
        </p:nvSpPr>
        <p:spPr>
          <a:xfrm>
            <a:off x="7674558" y="2995272"/>
            <a:ext cx="4543176" cy="3874705"/>
          </a:xfrm>
          <a:custGeom>
            <a:avLst/>
            <a:gdLst>
              <a:gd name="connsiteX0" fmla="*/ 0 w 7639050"/>
              <a:gd name="connsiteY0" fmla="*/ 0 h 6388155"/>
              <a:gd name="connsiteX1" fmla="*/ 7639050 w 7639050"/>
              <a:gd name="connsiteY1" fmla="*/ 0 h 6388155"/>
              <a:gd name="connsiteX2" fmla="*/ 7639050 w 7639050"/>
              <a:gd name="connsiteY2" fmla="*/ 6388155 h 6388155"/>
              <a:gd name="connsiteX3" fmla="*/ 1188908 w 7639050"/>
              <a:gd name="connsiteY3" fmla="*/ 6388155 h 6388155"/>
              <a:gd name="connsiteX0" fmla="*/ 128980 w 7768030"/>
              <a:gd name="connsiteY0" fmla="*/ 0 h 6816798"/>
              <a:gd name="connsiteX1" fmla="*/ 7768030 w 7768030"/>
              <a:gd name="connsiteY1" fmla="*/ 0 h 6816798"/>
              <a:gd name="connsiteX2" fmla="*/ 7768030 w 7768030"/>
              <a:gd name="connsiteY2" fmla="*/ 6388155 h 6816798"/>
              <a:gd name="connsiteX3" fmla="*/ 112543 w 7768030"/>
              <a:gd name="connsiteY3" fmla="*/ 6816798 h 6816798"/>
              <a:gd name="connsiteX4" fmla="*/ 128980 w 7768030"/>
              <a:gd name="connsiteY4" fmla="*/ 0 h 6816798"/>
              <a:gd name="connsiteX0" fmla="*/ 16437 w 7655487"/>
              <a:gd name="connsiteY0" fmla="*/ 0 h 6816798"/>
              <a:gd name="connsiteX1" fmla="*/ 7655487 w 7655487"/>
              <a:gd name="connsiteY1" fmla="*/ 0 h 6816798"/>
              <a:gd name="connsiteX2" fmla="*/ 7655487 w 7655487"/>
              <a:gd name="connsiteY2" fmla="*/ 6388155 h 6816798"/>
              <a:gd name="connsiteX3" fmla="*/ 0 w 7655487"/>
              <a:gd name="connsiteY3" fmla="*/ 6816798 h 6816798"/>
              <a:gd name="connsiteX4" fmla="*/ 16437 w 7655487"/>
              <a:gd name="connsiteY4" fmla="*/ 0 h 6816798"/>
              <a:gd name="connsiteX0" fmla="*/ 16437 w 7655487"/>
              <a:gd name="connsiteY0" fmla="*/ 0 h 6816798"/>
              <a:gd name="connsiteX1" fmla="*/ 7655487 w 7655487"/>
              <a:gd name="connsiteY1" fmla="*/ 0 h 6816798"/>
              <a:gd name="connsiteX2" fmla="*/ 7641633 w 7655487"/>
              <a:gd name="connsiteY2" fmla="*/ 6802970 h 6816798"/>
              <a:gd name="connsiteX3" fmla="*/ 0 w 7655487"/>
              <a:gd name="connsiteY3" fmla="*/ 6816798 h 6816798"/>
              <a:gd name="connsiteX4" fmla="*/ 16437 w 7655487"/>
              <a:gd name="connsiteY4" fmla="*/ 0 h 6816798"/>
              <a:gd name="connsiteX0" fmla="*/ 5087201 w 7655487"/>
              <a:gd name="connsiteY0" fmla="*/ 0 h 6816798"/>
              <a:gd name="connsiteX1" fmla="*/ 7655487 w 7655487"/>
              <a:gd name="connsiteY1" fmla="*/ 0 h 6816798"/>
              <a:gd name="connsiteX2" fmla="*/ 7641633 w 7655487"/>
              <a:gd name="connsiteY2" fmla="*/ 6802970 h 6816798"/>
              <a:gd name="connsiteX3" fmla="*/ 0 w 7655487"/>
              <a:gd name="connsiteY3" fmla="*/ 6816798 h 6816798"/>
              <a:gd name="connsiteX4" fmla="*/ 5087201 w 7655487"/>
              <a:gd name="connsiteY4" fmla="*/ 0 h 6816798"/>
              <a:gd name="connsiteX0" fmla="*/ 5087201 w 7655487"/>
              <a:gd name="connsiteY0" fmla="*/ 0 h 6816798"/>
              <a:gd name="connsiteX1" fmla="*/ 7655487 w 7655487"/>
              <a:gd name="connsiteY1" fmla="*/ 0 h 6816798"/>
              <a:gd name="connsiteX2" fmla="*/ 7641633 w 7655487"/>
              <a:gd name="connsiteY2" fmla="*/ 6802970 h 6816798"/>
              <a:gd name="connsiteX3" fmla="*/ 0 w 7655487"/>
              <a:gd name="connsiteY3" fmla="*/ 6816798 h 6816798"/>
              <a:gd name="connsiteX4" fmla="*/ 5087201 w 7655487"/>
              <a:gd name="connsiteY4" fmla="*/ 0 h 6816798"/>
              <a:gd name="connsiteX0" fmla="*/ 5378147 w 7655487"/>
              <a:gd name="connsiteY0" fmla="*/ 0 h 6830626"/>
              <a:gd name="connsiteX1" fmla="*/ 7655487 w 7655487"/>
              <a:gd name="connsiteY1" fmla="*/ 13828 h 6830626"/>
              <a:gd name="connsiteX2" fmla="*/ 7641633 w 7655487"/>
              <a:gd name="connsiteY2" fmla="*/ 6816798 h 6830626"/>
              <a:gd name="connsiteX3" fmla="*/ 0 w 7655487"/>
              <a:gd name="connsiteY3" fmla="*/ 6830626 h 6830626"/>
              <a:gd name="connsiteX4" fmla="*/ 5378147 w 7655487"/>
              <a:gd name="connsiteY4" fmla="*/ 0 h 6830626"/>
              <a:gd name="connsiteX0" fmla="*/ 5378147 w 7655487"/>
              <a:gd name="connsiteY0" fmla="*/ 2027 h 6832653"/>
              <a:gd name="connsiteX1" fmla="*/ 7655487 w 7655487"/>
              <a:gd name="connsiteY1" fmla="*/ 15855 h 6832653"/>
              <a:gd name="connsiteX2" fmla="*/ 7641633 w 7655487"/>
              <a:gd name="connsiteY2" fmla="*/ 6818825 h 6832653"/>
              <a:gd name="connsiteX3" fmla="*/ 0 w 7655487"/>
              <a:gd name="connsiteY3" fmla="*/ 6832653 h 6832653"/>
              <a:gd name="connsiteX4" fmla="*/ 5378147 w 7655487"/>
              <a:gd name="connsiteY4" fmla="*/ 2027 h 6832653"/>
              <a:gd name="connsiteX0" fmla="*/ 5350438 w 7627778"/>
              <a:gd name="connsiteY0" fmla="*/ 2023 h 6846476"/>
              <a:gd name="connsiteX1" fmla="*/ 7627778 w 7627778"/>
              <a:gd name="connsiteY1" fmla="*/ 15851 h 6846476"/>
              <a:gd name="connsiteX2" fmla="*/ 7613924 w 7627778"/>
              <a:gd name="connsiteY2" fmla="*/ 6818821 h 6846476"/>
              <a:gd name="connsiteX3" fmla="*/ 0 w 7627778"/>
              <a:gd name="connsiteY3" fmla="*/ 6846476 h 6846476"/>
              <a:gd name="connsiteX4" fmla="*/ 5350438 w 7627778"/>
              <a:gd name="connsiteY4" fmla="*/ 2023 h 6846476"/>
              <a:gd name="connsiteX0" fmla="*/ 5350438 w 7627778"/>
              <a:gd name="connsiteY0" fmla="*/ 2236 h 6846689"/>
              <a:gd name="connsiteX1" fmla="*/ 7627778 w 7627778"/>
              <a:gd name="connsiteY1" fmla="*/ 16064 h 6846689"/>
              <a:gd name="connsiteX2" fmla="*/ 7613924 w 7627778"/>
              <a:gd name="connsiteY2" fmla="*/ 6819034 h 6846689"/>
              <a:gd name="connsiteX3" fmla="*/ 0 w 7627778"/>
              <a:gd name="connsiteY3" fmla="*/ 6846689 h 6846689"/>
              <a:gd name="connsiteX4" fmla="*/ 5350438 w 7627778"/>
              <a:gd name="connsiteY4" fmla="*/ 2236 h 6846689"/>
              <a:gd name="connsiteX0" fmla="*/ 5627529 w 7627778"/>
              <a:gd name="connsiteY0" fmla="*/ 2236 h 6846689"/>
              <a:gd name="connsiteX1" fmla="*/ 7627778 w 7627778"/>
              <a:gd name="connsiteY1" fmla="*/ 16064 h 6846689"/>
              <a:gd name="connsiteX2" fmla="*/ 7613924 w 7627778"/>
              <a:gd name="connsiteY2" fmla="*/ 6819034 h 6846689"/>
              <a:gd name="connsiteX3" fmla="*/ 0 w 7627778"/>
              <a:gd name="connsiteY3" fmla="*/ 6846689 h 6846689"/>
              <a:gd name="connsiteX4" fmla="*/ 5627529 w 7627778"/>
              <a:gd name="connsiteY4" fmla="*/ 2236 h 6846689"/>
              <a:gd name="connsiteX0" fmla="*/ 5627529 w 7627778"/>
              <a:gd name="connsiteY0" fmla="*/ 453 h 6844906"/>
              <a:gd name="connsiteX1" fmla="*/ 7627778 w 7627778"/>
              <a:gd name="connsiteY1" fmla="*/ 14281 h 6844906"/>
              <a:gd name="connsiteX2" fmla="*/ 7613924 w 7627778"/>
              <a:gd name="connsiteY2" fmla="*/ 6817251 h 6844906"/>
              <a:gd name="connsiteX3" fmla="*/ 0 w 7627778"/>
              <a:gd name="connsiteY3" fmla="*/ 6844906 h 6844906"/>
              <a:gd name="connsiteX4" fmla="*/ 5627529 w 7627778"/>
              <a:gd name="connsiteY4" fmla="*/ 453 h 6844906"/>
              <a:gd name="connsiteX0" fmla="*/ 4643856 w 7627778"/>
              <a:gd name="connsiteY0" fmla="*/ 387160 h 6830625"/>
              <a:gd name="connsiteX1" fmla="*/ 7627778 w 7627778"/>
              <a:gd name="connsiteY1" fmla="*/ 0 h 6830625"/>
              <a:gd name="connsiteX2" fmla="*/ 7613924 w 7627778"/>
              <a:gd name="connsiteY2" fmla="*/ 6802970 h 6830625"/>
              <a:gd name="connsiteX3" fmla="*/ 0 w 7627778"/>
              <a:gd name="connsiteY3" fmla="*/ 6830625 h 6830625"/>
              <a:gd name="connsiteX4" fmla="*/ 4643856 w 7627778"/>
              <a:gd name="connsiteY4" fmla="*/ 387160 h 6830625"/>
              <a:gd name="connsiteX0" fmla="*/ 4643856 w 7627778"/>
              <a:gd name="connsiteY0" fmla="*/ 387160 h 6830625"/>
              <a:gd name="connsiteX1" fmla="*/ 7627778 w 7627778"/>
              <a:gd name="connsiteY1" fmla="*/ 0 h 6830625"/>
              <a:gd name="connsiteX2" fmla="*/ 7613924 w 7627778"/>
              <a:gd name="connsiteY2" fmla="*/ 6802970 h 6830625"/>
              <a:gd name="connsiteX3" fmla="*/ 0 w 7627778"/>
              <a:gd name="connsiteY3" fmla="*/ 6830625 h 6830625"/>
              <a:gd name="connsiteX4" fmla="*/ 4643856 w 7627778"/>
              <a:gd name="connsiteY4" fmla="*/ 387160 h 6830625"/>
              <a:gd name="connsiteX0" fmla="*/ 4643856 w 7627778"/>
              <a:gd name="connsiteY0" fmla="*/ 387160 h 6830625"/>
              <a:gd name="connsiteX1" fmla="*/ 7627778 w 7627778"/>
              <a:gd name="connsiteY1" fmla="*/ 0 h 6830625"/>
              <a:gd name="connsiteX2" fmla="*/ 7613924 w 7627778"/>
              <a:gd name="connsiteY2" fmla="*/ 6802970 h 6830625"/>
              <a:gd name="connsiteX3" fmla="*/ 0 w 7627778"/>
              <a:gd name="connsiteY3" fmla="*/ 6830625 h 6830625"/>
              <a:gd name="connsiteX4" fmla="*/ 4643856 w 7627778"/>
              <a:gd name="connsiteY4" fmla="*/ 387160 h 6830625"/>
              <a:gd name="connsiteX0" fmla="*/ 4339056 w 7627778"/>
              <a:gd name="connsiteY0" fmla="*/ 580740 h 6830625"/>
              <a:gd name="connsiteX1" fmla="*/ 7627778 w 7627778"/>
              <a:gd name="connsiteY1" fmla="*/ 0 h 6830625"/>
              <a:gd name="connsiteX2" fmla="*/ 7613924 w 7627778"/>
              <a:gd name="connsiteY2" fmla="*/ 6802970 h 6830625"/>
              <a:gd name="connsiteX3" fmla="*/ 0 w 7627778"/>
              <a:gd name="connsiteY3" fmla="*/ 6830625 h 6830625"/>
              <a:gd name="connsiteX4" fmla="*/ 4339056 w 7627778"/>
              <a:gd name="connsiteY4" fmla="*/ 580740 h 6830625"/>
              <a:gd name="connsiteX0" fmla="*/ 4339056 w 7627778"/>
              <a:gd name="connsiteY0" fmla="*/ 653725 h 6903610"/>
              <a:gd name="connsiteX1" fmla="*/ 7627778 w 7627778"/>
              <a:gd name="connsiteY1" fmla="*/ 72985 h 6903610"/>
              <a:gd name="connsiteX2" fmla="*/ 7613924 w 7627778"/>
              <a:gd name="connsiteY2" fmla="*/ 6875955 h 6903610"/>
              <a:gd name="connsiteX3" fmla="*/ 0 w 7627778"/>
              <a:gd name="connsiteY3" fmla="*/ 6903610 h 6903610"/>
              <a:gd name="connsiteX4" fmla="*/ 4339056 w 7627778"/>
              <a:gd name="connsiteY4" fmla="*/ 653725 h 6903610"/>
              <a:gd name="connsiteX0" fmla="*/ 3798728 w 7627778"/>
              <a:gd name="connsiteY0" fmla="*/ 1355063 h 6830625"/>
              <a:gd name="connsiteX1" fmla="*/ 7627778 w 7627778"/>
              <a:gd name="connsiteY1" fmla="*/ 0 h 6830625"/>
              <a:gd name="connsiteX2" fmla="*/ 7613924 w 7627778"/>
              <a:gd name="connsiteY2" fmla="*/ 6802970 h 6830625"/>
              <a:gd name="connsiteX3" fmla="*/ 0 w 7627778"/>
              <a:gd name="connsiteY3" fmla="*/ 6830625 h 6830625"/>
              <a:gd name="connsiteX4" fmla="*/ 3798728 w 7627778"/>
              <a:gd name="connsiteY4" fmla="*/ 1355063 h 6830625"/>
              <a:gd name="connsiteX0" fmla="*/ 3798728 w 7627778"/>
              <a:gd name="connsiteY0" fmla="*/ 1389169 h 6864731"/>
              <a:gd name="connsiteX1" fmla="*/ 7627778 w 7627778"/>
              <a:gd name="connsiteY1" fmla="*/ 34106 h 6864731"/>
              <a:gd name="connsiteX2" fmla="*/ 7613924 w 7627778"/>
              <a:gd name="connsiteY2" fmla="*/ 6837076 h 6864731"/>
              <a:gd name="connsiteX3" fmla="*/ 0 w 7627778"/>
              <a:gd name="connsiteY3" fmla="*/ 6864731 h 6864731"/>
              <a:gd name="connsiteX4" fmla="*/ 3798728 w 7627778"/>
              <a:gd name="connsiteY4" fmla="*/ 1389169 h 6864731"/>
              <a:gd name="connsiteX0" fmla="*/ 3784873 w 7627778"/>
              <a:gd name="connsiteY0" fmla="*/ 1320375 h 6906554"/>
              <a:gd name="connsiteX1" fmla="*/ 7627778 w 7627778"/>
              <a:gd name="connsiteY1" fmla="*/ 75929 h 6906554"/>
              <a:gd name="connsiteX2" fmla="*/ 7613924 w 7627778"/>
              <a:gd name="connsiteY2" fmla="*/ 6878899 h 6906554"/>
              <a:gd name="connsiteX3" fmla="*/ 0 w 7627778"/>
              <a:gd name="connsiteY3" fmla="*/ 6906554 h 6906554"/>
              <a:gd name="connsiteX4" fmla="*/ 3784873 w 7627778"/>
              <a:gd name="connsiteY4" fmla="*/ 1320375 h 6906554"/>
              <a:gd name="connsiteX0" fmla="*/ 3438509 w 7627778"/>
              <a:gd name="connsiteY0" fmla="*/ 1336923 h 6895448"/>
              <a:gd name="connsiteX1" fmla="*/ 7627778 w 7627778"/>
              <a:gd name="connsiteY1" fmla="*/ 64823 h 6895448"/>
              <a:gd name="connsiteX2" fmla="*/ 7613924 w 7627778"/>
              <a:gd name="connsiteY2" fmla="*/ 6867793 h 6895448"/>
              <a:gd name="connsiteX3" fmla="*/ 0 w 7627778"/>
              <a:gd name="connsiteY3" fmla="*/ 6895448 h 6895448"/>
              <a:gd name="connsiteX4" fmla="*/ 3438509 w 7627778"/>
              <a:gd name="connsiteY4" fmla="*/ 1336923 h 6895448"/>
              <a:gd name="connsiteX0" fmla="*/ 3438509 w 7627778"/>
              <a:gd name="connsiteY0" fmla="*/ 1291864 h 6850389"/>
              <a:gd name="connsiteX1" fmla="*/ 7627778 w 7627778"/>
              <a:gd name="connsiteY1" fmla="*/ 19764 h 6850389"/>
              <a:gd name="connsiteX2" fmla="*/ 7613924 w 7627778"/>
              <a:gd name="connsiteY2" fmla="*/ 6822734 h 6850389"/>
              <a:gd name="connsiteX3" fmla="*/ 0 w 7627778"/>
              <a:gd name="connsiteY3" fmla="*/ 6850389 h 6850389"/>
              <a:gd name="connsiteX4" fmla="*/ 3438509 w 7627778"/>
              <a:gd name="connsiteY4" fmla="*/ 1291864 h 6850389"/>
              <a:gd name="connsiteX0" fmla="*/ 3438509 w 7655487"/>
              <a:gd name="connsiteY0" fmla="*/ 1264740 h 6823265"/>
              <a:gd name="connsiteX1" fmla="*/ 7655487 w 7655487"/>
              <a:gd name="connsiteY1" fmla="*/ 34122 h 6823265"/>
              <a:gd name="connsiteX2" fmla="*/ 7613924 w 7655487"/>
              <a:gd name="connsiteY2" fmla="*/ 6795610 h 6823265"/>
              <a:gd name="connsiteX3" fmla="*/ 0 w 7655487"/>
              <a:gd name="connsiteY3" fmla="*/ 6823265 h 6823265"/>
              <a:gd name="connsiteX4" fmla="*/ 3438509 w 7655487"/>
              <a:gd name="connsiteY4" fmla="*/ 1264740 h 6823265"/>
              <a:gd name="connsiteX0" fmla="*/ 3438509 w 7655487"/>
              <a:gd name="connsiteY0" fmla="*/ 1348662 h 6907187"/>
              <a:gd name="connsiteX1" fmla="*/ 7655487 w 7655487"/>
              <a:gd name="connsiteY1" fmla="*/ 118044 h 6907187"/>
              <a:gd name="connsiteX2" fmla="*/ 7613924 w 7655487"/>
              <a:gd name="connsiteY2" fmla="*/ 6879532 h 6907187"/>
              <a:gd name="connsiteX3" fmla="*/ 0 w 7655487"/>
              <a:gd name="connsiteY3" fmla="*/ 6907187 h 6907187"/>
              <a:gd name="connsiteX4" fmla="*/ 3438509 w 7655487"/>
              <a:gd name="connsiteY4" fmla="*/ 1348662 h 6907187"/>
              <a:gd name="connsiteX0" fmla="*/ 3438509 w 7669341"/>
              <a:gd name="connsiteY0" fmla="*/ 1367324 h 6925849"/>
              <a:gd name="connsiteX1" fmla="*/ 7669341 w 7669341"/>
              <a:gd name="connsiteY1" fmla="*/ 109052 h 6925849"/>
              <a:gd name="connsiteX2" fmla="*/ 7613924 w 7669341"/>
              <a:gd name="connsiteY2" fmla="*/ 6898194 h 6925849"/>
              <a:gd name="connsiteX3" fmla="*/ 0 w 7669341"/>
              <a:gd name="connsiteY3" fmla="*/ 6925849 h 6925849"/>
              <a:gd name="connsiteX4" fmla="*/ 3438509 w 7669341"/>
              <a:gd name="connsiteY4" fmla="*/ 1367324 h 6925849"/>
              <a:gd name="connsiteX0" fmla="*/ 3812582 w 7669341"/>
              <a:gd name="connsiteY0" fmla="*/ 1176157 h 7052707"/>
              <a:gd name="connsiteX1" fmla="*/ 7669341 w 7669341"/>
              <a:gd name="connsiteY1" fmla="*/ 235910 h 7052707"/>
              <a:gd name="connsiteX2" fmla="*/ 7613924 w 7669341"/>
              <a:gd name="connsiteY2" fmla="*/ 7025052 h 7052707"/>
              <a:gd name="connsiteX3" fmla="*/ 0 w 7669341"/>
              <a:gd name="connsiteY3" fmla="*/ 7052707 h 7052707"/>
              <a:gd name="connsiteX4" fmla="*/ 3812582 w 7669341"/>
              <a:gd name="connsiteY4" fmla="*/ 1176157 h 7052707"/>
              <a:gd name="connsiteX0" fmla="*/ 3812582 w 7669341"/>
              <a:gd name="connsiteY0" fmla="*/ 1104277 h 6980827"/>
              <a:gd name="connsiteX1" fmla="*/ 7669341 w 7669341"/>
              <a:gd name="connsiteY1" fmla="*/ 164030 h 6980827"/>
              <a:gd name="connsiteX2" fmla="*/ 7613924 w 7669341"/>
              <a:gd name="connsiteY2" fmla="*/ 6953172 h 6980827"/>
              <a:gd name="connsiteX3" fmla="*/ 0 w 7669341"/>
              <a:gd name="connsiteY3" fmla="*/ 6980827 h 6980827"/>
              <a:gd name="connsiteX4" fmla="*/ 3812582 w 7669341"/>
              <a:gd name="connsiteY4" fmla="*/ 1104277 h 6980827"/>
              <a:gd name="connsiteX0" fmla="*/ 3812582 w 7669341"/>
              <a:gd name="connsiteY0" fmla="*/ 1122779 h 6999329"/>
              <a:gd name="connsiteX1" fmla="*/ 7669341 w 7669341"/>
              <a:gd name="connsiteY1" fmla="*/ 182532 h 6999329"/>
              <a:gd name="connsiteX2" fmla="*/ 7613924 w 7669341"/>
              <a:gd name="connsiteY2" fmla="*/ 6971674 h 6999329"/>
              <a:gd name="connsiteX3" fmla="*/ 0 w 7669341"/>
              <a:gd name="connsiteY3" fmla="*/ 6999329 h 6999329"/>
              <a:gd name="connsiteX4" fmla="*/ 3812582 w 7669341"/>
              <a:gd name="connsiteY4" fmla="*/ 1122779 h 6999329"/>
              <a:gd name="connsiteX0" fmla="*/ 5239600 w 7669341"/>
              <a:gd name="connsiteY0" fmla="*/ 757769 h 7560741"/>
              <a:gd name="connsiteX1" fmla="*/ 7669341 w 7669341"/>
              <a:gd name="connsiteY1" fmla="*/ 743944 h 7560741"/>
              <a:gd name="connsiteX2" fmla="*/ 7613924 w 7669341"/>
              <a:gd name="connsiteY2" fmla="*/ 7533086 h 7560741"/>
              <a:gd name="connsiteX3" fmla="*/ 0 w 7669341"/>
              <a:gd name="connsiteY3" fmla="*/ 7560741 h 7560741"/>
              <a:gd name="connsiteX4" fmla="*/ 5239600 w 7669341"/>
              <a:gd name="connsiteY4" fmla="*/ 757769 h 7560741"/>
              <a:gd name="connsiteX0" fmla="*/ 5239600 w 7669341"/>
              <a:gd name="connsiteY0" fmla="*/ 757769 h 7560741"/>
              <a:gd name="connsiteX1" fmla="*/ 7669341 w 7669341"/>
              <a:gd name="connsiteY1" fmla="*/ 743944 h 7560741"/>
              <a:gd name="connsiteX2" fmla="*/ 7613924 w 7669341"/>
              <a:gd name="connsiteY2" fmla="*/ 7533086 h 7560741"/>
              <a:gd name="connsiteX3" fmla="*/ 0 w 7669341"/>
              <a:gd name="connsiteY3" fmla="*/ 7560741 h 7560741"/>
              <a:gd name="connsiteX4" fmla="*/ 5239600 w 7669341"/>
              <a:gd name="connsiteY4" fmla="*/ 757769 h 7560741"/>
              <a:gd name="connsiteX0" fmla="*/ 5239600 w 7669341"/>
              <a:gd name="connsiteY0" fmla="*/ 40167 h 6843139"/>
              <a:gd name="connsiteX1" fmla="*/ 7669341 w 7669341"/>
              <a:gd name="connsiteY1" fmla="*/ 26342 h 6843139"/>
              <a:gd name="connsiteX2" fmla="*/ 7613924 w 7669341"/>
              <a:gd name="connsiteY2" fmla="*/ 6815484 h 6843139"/>
              <a:gd name="connsiteX3" fmla="*/ 0 w 7669341"/>
              <a:gd name="connsiteY3" fmla="*/ 6843139 h 6843139"/>
              <a:gd name="connsiteX4" fmla="*/ 5239600 w 7669341"/>
              <a:gd name="connsiteY4" fmla="*/ 40167 h 6843139"/>
              <a:gd name="connsiteX0" fmla="*/ 4823964 w 7669341"/>
              <a:gd name="connsiteY0" fmla="*/ 40167 h 6843139"/>
              <a:gd name="connsiteX1" fmla="*/ 7669341 w 7669341"/>
              <a:gd name="connsiteY1" fmla="*/ 26342 h 6843139"/>
              <a:gd name="connsiteX2" fmla="*/ 7613924 w 7669341"/>
              <a:gd name="connsiteY2" fmla="*/ 6815484 h 6843139"/>
              <a:gd name="connsiteX3" fmla="*/ 0 w 7669341"/>
              <a:gd name="connsiteY3" fmla="*/ 6843139 h 6843139"/>
              <a:gd name="connsiteX4" fmla="*/ 4823964 w 7669341"/>
              <a:gd name="connsiteY4" fmla="*/ 40167 h 6843139"/>
              <a:gd name="connsiteX0" fmla="*/ 4823964 w 7669341"/>
              <a:gd name="connsiteY0" fmla="*/ 40167 h 6843139"/>
              <a:gd name="connsiteX1" fmla="*/ 7669341 w 7669341"/>
              <a:gd name="connsiteY1" fmla="*/ 26342 h 6843139"/>
              <a:gd name="connsiteX2" fmla="*/ 7613924 w 7669341"/>
              <a:gd name="connsiteY2" fmla="*/ 6815484 h 6843139"/>
              <a:gd name="connsiteX3" fmla="*/ 0 w 7669341"/>
              <a:gd name="connsiteY3" fmla="*/ 6843139 h 6843139"/>
              <a:gd name="connsiteX4" fmla="*/ 4823964 w 7669341"/>
              <a:gd name="connsiteY4" fmla="*/ 40167 h 6843139"/>
              <a:gd name="connsiteX0" fmla="*/ 4546874 w 7392251"/>
              <a:gd name="connsiteY0" fmla="*/ 40167 h 6843139"/>
              <a:gd name="connsiteX1" fmla="*/ 7392251 w 7392251"/>
              <a:gd name="connsiteY1" fmla="*/ 26342 h 6843139"/>
              <a:gd name="connsiteX2" fmla="*/ 7336834 w 7392251"/>
              <a:gd name="connsiteY2" fmla="*/ 6815484 h 6843139"/>
              <a:gd name="connsiteX3" fmla="*/ 0 w 7392251"/>
              <a:gd name="connsiteY3" fmla="*/ 6843139 h 6843139"/>
              <a:gd name="connsiteX4" fmla="*/ 4546874 w 7392251"/>
              <a:gd name="connsiteY4" fmla="*/ 40167 h 6843139"/>
              <a:gd name="connsiteX0" fmla="*/ 4546874 w 7392251"/>
              <a:gd name="connsiteY0" fmla="*/ 40167 h 6843139"/>
              <a:gd name="connsiteX1" fmla="*/ 7392251 w 7392251"/>
              <a:gd name="connsiteY1" fmla="*/ 26342 h 6843139"/>
              <a:gd name="connsiteX2" fmla="*/ 7336834 w 7392251"/>
              <a:gd name="connsiteY2" fmla="*/ 6815484 h 6843139"/>
              <a:gd name="connsiteX3" fmla="*/ 0 w 7392251"/>
              <a:gd name="connsiteY3" fmla="*/ 6843139 h 6843139"/>
              <a:gd name="connsiteX4" fmla="*/ 4546874 w 7392251"/>
              <a:gd name="connsiteY4" fmla="*/ 40167 h 6843139"/>
              <a:gd name="connsiteX0" fmla="*/ 4546874 w 7392251"/>
              <a:gd name="connsiteY0" fmla="*/ 40167 h 6843139"/>
              <a:gd name="connsiteX1" fmla="*/ 7392251 w 7392251"/>
              <a:gd name="connsiteY1" fmla="*/ 26342 h 6843139"/>
              <a:gd name="connsiteX2" fmla="*/ 7336834 w 7392251"/>
              <a:gd name="connsiteY2" fmla="*/ 6815484 h 6843139"/>
              <a:gd name="connsiteX3" fmla="*/ 0 w 7392251"/>
              <a:gd name="connsiteY3" fmla="*/ 6843139 h 6843139"/>
              <a:gd name="connsiteX4" fmla="*/ 4546874 w 7392251"/>
              <a:gd name="connsiteY4" fmla="*/ 40167 h 6843139"/>
              <a:gd name="connsiteX0" fmla="*/ 4519165 w 7392251"/>
              <a:gd name="connsiteY0" fmla="*/ 29729 h 6846527"/>
              <a:gd name="connsiteX1" fmla="*/ 7392251 w 7392251"/>
              <a:gd name="connsiteY1" fmla="*/ 29730 h 6846527"/>
              <a:gd name="connsiteX2" fmla="*/ 7336834 w 7392251"/>
              <a:gd name="connsiteY2" fmla="*/ 6818872 h 6846527"/>
              <a:gd name="connsiteX3" fmla="*/ 0 w 7392251"/>
              <a:gd name="connsiteY3" fmla="*/ 6846527 h 6846527"/>
              <a:gd name="connsiteX4" fmla="*/ 4519165 w 7392251"/>
              <a:gd name="connsiteY4" fmla="*/ 29729 h 6846527"/>
              <a:gd name="connsiteX0" fmla="*/ 4519165 w 7392251"/>
              <a:gd name="connsiteY0" fmla="*/ 33229 h 6850027"/>
              <a:gd name="connsiteX1" fmla="*/ 7392251 w 7392251"/>
              <a:gd name="connsiteY1" fmla="*/ 33230 h 6850027"/>
              <a:gd name="connsiteX2" fmla="*/ 7336834 w 7392251"/>
              <a:gd name="connsiteY2" fmla="*/ 6822372 h 6850027"/>
              <a:gd name="connsiteX3" fmla="*/ 0 w 7392251"/>
              <a:gd name="connsiteY3" fmla="*/ 6850027 h 6850027"/>
              <a:gd name="connsiteX4" fmla="*/ 4519165 w 7392251"/>
              <a:gd name="connsiteY4" fmla="*/ 33229 h 6850027"/>
              <a:gd name="connsiteX0" fmla="*/ 4519165 w 7392251"/>
              <a:gd name="connsiteY0" fmla="*/ 33229 h 6850027"/>
              <a:gd name="connsiteX1" fmla="*/ 7392251 w 7392251"/>
              <a:gd name="connsiteY1" fmla="*/ 33230 h 6850027"/>
              <a:gd name="connsiteX2" fmla="*/ 7336834 w 7392251"/>
              <a:gd name="connsiteY2" fmla="*/ 6822372 h 6850027"/>
              <a:gd name="connsiteX3" fmla="*/ 0 w 7392251"/>
              <a:gd name="connsiteY3" fmla="*/ 6850027 h 6850027"/>
              <a:gd name="connsiteX4" fmla="*/ 4519165 w 7392251"/>
              <a:gd name="connsiteY4" fmla="*/ 33229 h 6850027"/>
              <a:gd name="connsiteX0" fmla="*/ 4532728 w 7392251"/>
              <a:gd name="connsiteY0" fmla="*/ 0 h 6858196"/>
              <a:gd name="connsiteX1" fmla="*/ 7392251 w 7392251"/>
              <a:gd name="connsiteY1" fmla="*/ 41399 h 6858196"/>
              <a:gd name="connsiteX2" fmla="*/ 7336834 w 7392251"/>
              <a:gd name="connsiteY2" fmla="*/ 6830541 h 6858196"/>
              <a:gd name="connsiteX3" fmla="*/ 0 w 7392251"/>
              <a:gd name="connsiteY3" fmla="*/ 6858196 h 6858196"/>
              <a:gd name="connsiteX4" fmla="*/ 4532728 w 7392251"/>
              <a:gd name="connsiteY4" fmla="*/ 0 h 6858196"/>
              <a:gd name="connsiteX0" fmla="*/ 5236106 w 7392251"/>
              <a:gd name="connsiteY0" fmla="*/ 0 h 6847353"/>
              <a:gd name="connsiteX1" fmla="*/ 7392251 w 7392251"/>
              <a:gd name="connsiteY1" fmla="*/ 30556 h 6847353"/>
              <a:gd name="connsiteX2" fmla="*/ 7336834 w 7392251"/>
              <a:gd name="connsiteY2" fmla="*/ 6819698 h 6847353"/>
              <a:gd name="connsiteX3" fmla="*/ 0 w 7392251"/>
              <a:gd name="connsiteY3" fmla="*/ 6847353 h 6847353"/>
              <a:gd name="connsiteX4" fmla="*/ 5236106 w 7392251"/>
              <a:gd name="connsiteY4" fmla="*/ 0 h 6847353"/>
              <a:gd name="connsiteX0" fmla="*/ 5332021 w 7488166"/>
              <a:gd name="connsiteY0" fmla="*/ 0 h 6879880"/>
              <a:gd name="connsiteX1" fmla="*/ 7488166 w 7488166"/>
              <a:gd name="connsiteY1" fmla="*/ 30556 h 6879880"/>
              <a:gd name="connsiteX2" fmla="*/ 7432749 w 7488166"/>
              <a:gd name="connsiteY2" fmla="*/ 6819698 h 6879880"/>
              <a:gd name="connsiteX3" fmla="*/ 0 w 7488166"/>
              <a:gd name="connsiteY3" fmla="*/ 6879880 h 6879880"/>
              <a:gd name="connsiteX4" fmla="*/ 5332021 w 7488166"/>
              <a:gd name="connsiteY4" fmla="*/ 0 h 6879880"/>
              <a:gd name="connsiteX0" fmla="*/ 5332021 w 7488166"/>
              <a:gd name="connsiteY0" fmla="*/ 0 h 6879880"/>
              <a:gd name="connsiteX1" fmla="*/ 7488166 w 7488166"/>
              <a:gd name="connsiteY1" fmla="*/ 30556 h 6879880"/>
              <a:gd name="connsiteX2" fmla="*/ 7432749 w 7488166"/>
              <a:gd name="connsiteY2" fmla="*/ 6819698 h 6879880"/>
              <a:gd name="connsiteX3" fmla="*/ 0 w 7488166"/>
              <a:gd name="connsiteY3" fmla="*/ 6879880 h 6879880"/>
              <a:gd name="connsiteX4" fmla="*/ 5332021 w 7488166"/>
              <a:gd name="connsiteY4" fmla="*/ 0 h 6879880"/>
              <a:gd name="connsiteX0" fmla="*/ 5246763 w 7488166"/>
              <a:gd name="connsiteY0" fmla="*/ 0 h 6879880"/>
              <a:gd name="connsiteX1" fmla="*/ 7488166 w 7488166"/>
              <a:gd name="connsiteY1" fmla="*/ 30556 h 6879880"/>
              <a:gd name="connsiteX2" fmla="*/ 7432749 w 7488166"/>
              <a:gd name="connsiteY2" fmla="*/ 6819698 h 6879880"/>
              <a:gd name="connsiteX3" fmla="*/ 0 w 7488166"/>
              <a:gd name="connsiteY3" fmla="*/ 6879880 h 6879880"/>
              <a:gd name="connsiteX4" fmla="*/ 5246763 w 7488166"/>
              <a:gd name="connsiteY4" fmla="*/ 0 h 6879880"/>
              <a:gd name="connsiteX0" fmla="*/ 5246763 w 7488166"/>
              <a:gd name="connsiteY0" fmla="*/ 0 h 6879880"/>
              <a:gd name="connsiteX1" fmla="*/ 7488166 w 7488166"/>
              <a:gd name="connsiteY1" fmla="*/ 30556 h 6879880"/>
              <a:gd name="connsiteX2" fmla="*/ 7432749 w 7488166"/>
              <a:gd name="connsiteY2" fmla="*/ 6819698 h 6879880"/>
              <a:gd name="connsiteX3" fmla="*/ 0 w 7488166"/>
              <a:gd name="connsiteY3" fmla="*/ 6879880 h 6879880"/>
              <a:gd name="connsiteX4" fmla="*/ 5246763 w 7488166"/>
              <a:gd name="connsiteY4" fmla="*/ 0 h 6879880"/>
              <a:gd name="connsiteX0" fmla="*/ 4948361 w 7488166"/>
              <a:gd name="connsiteY0" fmla="*/ 0 h 6869038"/>
              <a:gd name="connsiteX1" fmla="*/ 7488166 w 7488166"/>
              <a:gd name="connsiteY1" fmla="*/ 19714 h 6869038"/>
              <a:gd name="connsiteX2" fmla="*/ 7432749 w 7488166"/>
              <a:gd name="connsiteY2" fmla="*/ 6808856 h 6869038"/>
              <a:gd name="connsiteX3" fmla="*/ 0 w 7488166"/>
              <a:gd name="connsiteY3" fmla="*/ 6869038 h 6869038"/>
              <a:gd name="connsiteX4" fmla="*/ 4948361 w 7488166"/>
              <a:gd name="connsiteY4" fmla="*/ 0 h 6869038"/>
              <a:gd name="connsiteX0" fmla="*/ 4948361 w 7488166"/>
              <a:gd name="connsiteY0" fmla="*/ 56 h 6869094"/>
              <a:gd name="connsiteX1" fmla="*/ 7488166 w 7488166"/>
              <a:gd name="connsiteY1" fmla="*/ 19770 h 6869094"/>
              <a:gd name="connsiteX2" fmla="*/ 7432749 w 7488166"/>
              <a:gd name="connsiteY2" fmla="*/ 6808912 h 6869094"/>
              <a:gd name="connsiteX3" fmla="*/ 0 w 7488166"/>
              <a:gd name="connsiteY3" fmla="*/ 6869094 h 6869094"/>
              <a:gd name="connsiteX4" fmla="*/ 4948361 w 7488166"/>
              <a:gd name="connsiteY4" fmla="*/ 56 h 6869094"/>
              <a:gd name="connsiteX0" fmla="*/ 5140190 w 7488166"/>
              <a:gd name="connsiteY0" fmla="*/ 56 h 6869094"/>
              <a:gd name="connsiteX1" fmla="*/ 7488166 w 7488166"/>
              <a:gd name="connsiteY1" fmla="*/ 19770 h 6869094"/>
              <a:gd name="connsiteX2" fmla="*/ 7432749 w 7488166"/>
              <a:gd name="connsiteY2" fmla="*/ 6808912 h 6869094"/>
              <a:gd name="connsiteX3" fmla="*/ 0 w 7488166"/>
              <a:gd name="connsiteY3" fmla="*/ 6869094 h 6869094"/>
              <a:gd name="connsiteX4" fmla="*/ 5140190 w 7488166"/>
              <a:gd name="connsiteY4" fmla="*/ 56 h 6869094"/>
              <a:gd name="connsiteX0" fmla="*/ 5140190 w 7488166"/>
              <a:gd name="connsiteY0" fmla="*/ 56 h 6869094"/>
              <a:gd name="connsiteX1" fmla="*/ 7488166 w 7488166"/>
              <a:gd name="connsiteY1" fmla="*/ 19770 h 6869094"/>
              <a:gd name="connsiteX2" fmla="*/ 7432749 w 7488166"/>
              <a:gd name="connsiteY2" fmla="*/ 6808912 h 6869094"/>
              <a:gd name="connsiteX3" fmla="*/ 0 w 7488166"/>
              <a:gd name="connsiteY3" fmla="*/ 6869094 h 6869094"/>
              <a:gd name="connsiteX4" fmla="*/ 5140190 w 7488166"/>
              <a:gd name="connsiteY4" fmla="*/ 56 h 6869094"/>
              <a:gd name="connsiteX0" fmla="*/ 5140190 w 7488166"/>
              <a:gd name="connsiteY0" fmla="*/ 56 h 6869094"/>
              <a:gd name="connsiteX1" fmla="*/ 7488166 w 7488166"/>
              <a:gd name="connsiteY1" fmla="*/ 19770 h 6869094"/>
              <a:gd name="connsiteX2" fmla="*/ 7432749 w 7488166"/>
              <a:gd name="connsiteY2" fmla="*/ 6808912 h 6869094"/>
              <a:gd name="connsiteX3" fmla="*/ 0 w 7488166"/>
              <a:gd name="connsiteY3" fmla="*/ 6869094 h 6869094"/>
              <a:gd name="connsiteX4" fmla="*/ 5140190 w 7488166"/>
              <a:gd name="connsiteY4" fmla="*/ 56 h 6869094"/>
              <a:gd name="connsiteX0" fmla="*/ 5140190 w 7488166"/>
              <a:gd name="connsiteY0" fmla="*/ 140 h 6869178"/>
              <a:gd name="connsiteX1" fmla="*/ 7488166 w 7488166"/>
              <a:gd name="connsiteY1" fmla="*/ 19854 h 6869178"/>
              <a:gd name="connsiteX2" fmla="*/ 7432749 w 7488166"/>
              <a:gd name="connsiteY2" fmla="*/ 6808996 h 6869178"/>
              <a:gd name="connsiteX3" fmla="*/ 0 w 7488166"/>
              <a:gd name="connsiteY3" fmla="*/ 6869178 h 6869178"/>
              <a:gd name="connsiteX4" fmla="*/ 5140190 w 7488166"/>
              <a:gd name="connsiteY4" fmla="*/ 140 h 6869178"/>
              <a:gd name="connsiteX0" fmla="*/ 5140190 w 7488166"/>
              <a:gd name="connsiteY0" fmla="*/ 2709 h 6871747"/>
              <a:gd name="connsiteX1" fmla="*/ 7488166 w 7488166"/>
              <a:gd name="connsiteY1" fmla="*/ 22423 h 6871747"/>
              <a:gd name="connsiteX2" fmla="*/ 7432749 w 7488166"/>
              <a:gd name="connsiteY2" fmla="*/ 6811565 h 6871747"/>
              <a:gd name="connsiteX3" fmla="*/ 0 w 7488166"/>
              <a:gd name="connsiteY3" fmla="*/ 6871747 h 6871747"/>
              <a:gd name="connsiteX4" fmla="*/ 5140190 w 7488166"/>
              <a:gd name="connsiteY4" fmla="*/ 2709 h 6871747"/>
              <a:gd name="connsiteX0" fmla="*/ 5140190 w 7488166"/>
              <a:gd name="connsiteY0" fmla="*/ 3842 h 6872880"/>
              <a:gd name="connsiteX1" fmla="*/ 7488166 w 7488166"/>
              <a:gd name="connsiteY1" fmla="*/ 23556 h 6872880"/>
              <a:gd name="connsiteX2" fmla="*/ 7432749 w 7488166"/>
              <a:gd name="connsiteY2" fmla="*/ 6812698 h 6872880"/>
              <a:gd name="connsiteX3" fmla="*/ 0 w 7488166"/>
              <a:gd name="connsiteY3" fmla="*/ 6872880 h 6872880"/>
              <a:gd name="connsiteX4" fmla="*/ 5140190 w 7488166"/>
              <a:gd name="connsiteY4" fmla="*/ 3842 h 6872880"/>
              <a:gd name="connsiteX0" fmla="*/ 5332020 w 7679996"/>
              <a:gd name="connsiteY0" fmla="*/ 3977 h 6862173"/>
              <a:gd name="connsiteX1" fmla="*/ 7679996 w 7679996"/>
              <a:gd name="connsiteY1" fmla="*/ 23691 h 6862173"/>
              <a:gd name="connsiteX2" fmla="*/ 7624579 w 7679996"/>
              <a:gd name="connsiteY2" fmla="*/ 6812833 h 6862173"/>
              <a:gd name="connsiteX3" fmla="*/ 0 w 7679996"/>
              <a:gd name="connsiteY3" fmla="*/ 6862172 h 6862173"/>
              <a:gd name="connsiteX4" fmla="*/ 5332020 w 7679996"/>
              <a:gd name="connsiteY4" fmla="*/ 3977 h 6862173"/>
              <a:gd name="connsiteX0" fmla="*/ 5502535 w 7850511"/>
              <a:gd name="connsiteY0" fmla="*/ 4117 h 6851471"/>
              <a:gd name="connsiteX1" fmla="*/ 7850511 w 7850511"/>
              <a:gd name="connsiteY1" fmla="*/ 23831 h 6851471"/>
              <a:gd name="connsiteX2" fmla="*/ 7795094 w 7850511"/>
              <a:gd name="connsiteY2" fmla="*/ 6812973 h 6851471"/>
              <a:gd name="connsiteX3" fmla="*/ 0 w 7850511"/>
              <a:gd name="connsiteY3" fmla="*/ 6851470 h 6851471"/>
              <a:gd name="connsiteX4" fmla="*/ 5502535 w 7850511"/>
              <a:gd name="connsiteY4" fmla="*/ 4117 h 6851471"/>
              <a:gd name="connsiteX0" fmla="*/ 5577136 w 7925112"/>
              <a:gd name="connsiteY0" fmla="*/ 3978 h 6862173"/>
              <a:gd name="connsiteX1" fmla="*/ 7925112 w 7925112"/>
              <a:gd name="connsiteY1" fmla="*/ 23692 h 6862173"/>
              <a:gd name="connsiteX2" fmla="*/ 7869695 w 7925112"/>
              <a:gd name="connsiteY2" fmla="*/ 6812834 h 6862173"/>
              <a:gd name="connsiteX3" fmla="*/ 0 w 7925112"/>
              <a:gd name="connsiteY3" fmla="*/ 6862174 h 6862173"/>
              <a:gd name="connsiteX4" fmla="*/ 5577136 w 7925112"/>
              <a:gd name="connsiteY4" fmla="*/ 3978 h 6862173"/>
              <a:gd name="connsiteX0" fmla="*/ 5683708 w 8031684"/>
              <a:gd name="connsiteY0" fmla="*/ 3843 h 6872881"/>
              <a:gd name="connsiteX1" fmla="*/ 8031684 w 8031684"/>
              <a:gd name="connsiteY1" fmla="*/ 23557 h 6872881"/>
              <a:gd name="connsiteX2" fmla="*/ 7976267 w 8031684"/>
              <a:gd name="connsiteY2" fmla="*/ 6812699 h 6872881"/>
              <a:gd name="connsiteX3" fmla="*/ 0 w 8031684"/>
              <a:gd name="connsiteY3" fmla="*/ 6872882 h 6872881"/>
              <a:gd name="connsiteX4" fmla="*/ 5683708 w 8031684"/>
              <a:gd name="connsiteY4" fmla="*/ 3843 h 6872881"/>
              <a:gd name="connsiteX0" fmla="*/ 5683708 w 8031684"/>
              <a:gd name="connsiteY0" fmla="*/ 13471 h 6882510"/>
              <a:gd name="connsiteX1" fmla="*/ 8031684 w 8031684"/>
              <a:gd name="connsiteY1" fmla="*/ 33185 h 6882510"/>
              <a:gd name="connsiteX2" fmla="*/ 7976267 w 8031684"/>
              <a:gd name="connsiteY2" fmla="*/ 6822327 h 6882510"/>
              <a:gd name="connsiteX3" fmla="*/ 0 w 8031684"/>
              <a:gd name="connsiteY3" fmla="*/ 6882510 h 6882510"/>
              <a:gd name="connsiteX4" fmla="*/ 5683708 w 8031684"/>
              <a:gd name="connsiteY4" fmla="*/ 13471 h 6882510"/>
              <a:gd name="connsiteX0" fmla="*/ 5683708 w 8031684"/>
              <a:gd name="connsiteY0" fmla="*/ 19672 h 6888711"/>
              <a:gd name="connsiteX1" fmla="*/ 8031684 w 8031684"/>
              <a:gd name="connsiteY1" fmla="*/ 39386 h 6888711"/>
              <a:gd name="connsiteX2" fmla="*/ 7976267 w 8031684"/>
              <a:gd name="connsiteY2" fmla="*/ 6828528 h 6888711"/>
              <a:gd name="connsiteX3" fmla="*/ 0 w 8031684"/>
              <a:gd name="connsiteY3" fmla="*/ 6888711 h 6888711"/>
              <a:gd name="connsiteX4" fmla="*/ 5683708 w 8031684"/>
              <a:gd name="connsiteY4" fmla="*/ 19672 h 6888711"/>
              <a:gd name="connsiteX0" fmla="*/ 5555821 w 7903797"/>
              <a:gd name="connsiteY0" fmla="*/ 19056 h 6898938"/>
              <a:gd name="connsiteX1" fmla="*/ 7903797 w 7903797"/>
              <a:gd name="connsiteY1" fmla="*/ 38770 h 6898938"/>
              <a:gd name="connsiteX2" fmla="*/ 7848380 w 7903797"/>
              <a:gd name="connsiteY2" fmla="*/ 6827912 h 6898938"/>
              <a:gd name="connsiteX3" fmla="*/ 0 w 7903797"/>
              <a:gd name="connsiteY3" fmla="*/ 6898938 h 6898938"/>
              <a:gd name="connsiteX4" fmla="*/ 5555821 w 7903797"/>
              <a:gd name="connsiteY4" fmla="*/ 19056 h 6898938"/>
              <a:gd name="connsiteX0" fmla="*/ 5555821 w 7903797"/>
              <a:gd name="connsiteY0" fmla="*/ 18453 h 6909177"/>
              <a:gd name="connsiteX1" fmla="*/ 7903797 w 7903797"/>
              <a:gd name="connsiteY1" fmla="*/ 49009 h 6909177"/>
              <a:gd name="connsiteX2" fmla="*/ 7848380 w 7903797"/>
              <a:gd name="connsiteY2" fmla="*/ 6838151 h 6909177"/>
              <a:gd name="connsiteX3" fmla="*/ 0 w 7903797"/>
              <a:gd name="connsiteY3" fmla="*/ 6909177 h 6909177"/>
              <a:gd name="connsiteX4" fmla="*/ 5555821 w 7903797"/>
              <a:gd name="connsiteY4" fmla="*/ 18453 h 6909177"/>
              <a:gd name="connsiteX0" fmla="*/ 5555821 w 7903797"/>
              <a:gd name="connsiteY0" fmla="*/ 18453 h 6909177"/>
              <a:gd name="connsiteX1" fmla="*/ 7903797 w 7903797"/>
              <a:gd name="connsiteY1" fmla="*/ 49009 h 6909177"/>
              <a:gd name="connsiteX2" fmla="*/ 7848380 w 7903797"/>
              <a:gd name="connsiteY2" fmla="*/ 6838151 h 6909177"/>
              <a:gd name="connsiteX3" fmla="*/ 0 w 7903797"/>
              <a:gd name="connsiteY3" fmla="*/ 6909177 h 6909177"/>
              <a:gd name="connsiteX4" fmla="*/ 5555821 w 7903797"/>
              <a:gd name="connsiteY4" fmla="*/ 18453 h 6909177"/>
              <a:gd name="connsiteX0" fmla="*/ 5555821 w 7848380"/>
              <a:gd name="connsiteY0" fmla="*/ 18453 h 6909177"/>
              <a:gd name="connsiteX1" fmla="*/ 7626709 w 7848380"/>
              <a:gd name="connsiteY1" fmla="*/ 38166 h 6909177"/>
              <a:gd name="connsiteX2" fmla="*/ 7848380 w 7848380"/>
              <a:gd name="connsiteY2" fmla="*/ 6838151 h 6909177"/>
              <a:gd name="connsiteX3" fmla="*/ 0 w 7848380"/>
              <a:gd name="connsiteY3" fmla="*/ 6909177 h 6909177"/>
              <a:gd name="connsiteX4" fmla="*/ 5555821 w 7848380"/>
              <a:gd name="connsiteY4" fmla="*/ 18453 h 6909177"/>
              <a:gd name="connsiteX0" fmla="*/ 5555821 w 7850511"/>
              <a:gd name="connsiteY0" fmla="*/ 18453 h 6909177"/>
              <a:gd name="connsiteX1" fmla="*/ 7850511 w 7850511"/>
              <a:gd name="connsiteY1" fmla="*/ 49008 h 6909177"/>
              <a:gd name="connsiteX2" fmla="*/ 7848380 w 7850511"/>
              <a:gd name="connsiteY2" fmla="*/ 6838151 h 6909177"/>
              <a:gd name="connsiteX3" fmla="*/ 0 w 7850511"/>
              <a:gd name="connsiteY3" fmla="*/ 6909177 h 6909177"/>
              <a:gd name="connsiteX4" fmla="*/ 5555821 w 7850511"/>
              <a:gd name="connsiteY4" fmla="*/ 18453 h 6909177"/>
              <a:gd name="connsiteX0" fmla="*/ 5555821 w 7850511"/>
              <a:gd name="connsiteY0" fmla="*/ 18453 h 6909177"/>
              <a:gd name="connsiteX1" fmla="*/ 7850511 w 7850511"/>
              <a:gd name="connsiteY1" fmla="*/ 49008 h 6909177"/>
              <a:gd name="connsiteX2" fmla="*/ 7443406 w 7850511"/>
              <a:gd name="connsiteY2" fmla="*/ 6827309 h 6909177"/>
              <a:gd name="connsiteX3" fmla="*/ 0 w 7850511"/>
              <a:gd name="connsiteY3" fmla="*/ 6909177 h 6909177"/>
              <a:gd name="connsiteX4" fmla="*/ 5555821 w 7850511"/>
              <a:gd name="connsiteY4" fmla="*/ 18453 h 6909177"/>
              <a:gd name="connsiteX0" fmla="*/ 5555821 w 7859075"/>
              <a:gd name="connsiteY0" fmla="*/ 18453 h 6909177"/>
              <a:gd name="connsiteX1" fmla="*/ 7850511 w 7859075"/>
              <a:gd name="connsiteY1" fmla="*/ 49008 h 6909177"/>
              <a:gd name="connsiteX2" fmla="*/ 7859039 w 7859075"/>
              <a:gd name="connsiteY2" fmla="*/ 6848994 h 6909177"/>
              <a:gd name="connsiteX3" fmla="*/ 0 w 7859075"/>
              <a:gd name="connsiteY3" fmla="*/ 6909177 h 6909177"/>
              <a:gd name="connsiteX4" fmla="*/ 5555821 w 7859075"/>
              <a:gd name="connsiteY4" fmla="*/ 18453 h 6909177"/>
              <a:gd name="connsiteX0" fmla="*/ 5523849 w 7859075"/>
              <a:gd name="connsiteY0" fmla="*/ 17866 h 6919431"/>
              <a:gd name="connsiteX1" fmla="*/ 7850511 w 7859075"/>
              <a:gd name="connsiteY1" fmla="*/ 59262 h 6919431"/>
              <a:gd name="connsiteX2" fmla="*/ 7859039 w 7859075"/>
              <a:gd name="connsiteY2" fmla="*/ 6859248 h 6919431"/>
              <a:gd name="connsiteX3" fmla="*/ 0 w 7859075"/>
              <a:gd name="connsiteY3" fmla="*/ 6919431 h 6919431"/>
              <a:gd name="connsiteX4" fmla="*/ 5523849 w 7859075"/>
              <a:gd name="connsiteY4" fmla="*/ 17866 h 6919431"/>
              <a:gd name="connsiteX0" fmla="*/ 5523849 w 7859075"/>
              <a:gd name="connsiteY0" fmla="*/ 17866 h 6919431"/>
              <a:gd name="connsiteX1" fmla="*/ 7850511 w 7859075"/>
              <a:gd name="connsiteY1" fmla="*/ 59262 h 6919431"/>
              <a:gd name="connsiteX2" fmla="*/ 7859039 w 7859075"/>
              <a:gd name="connsiteY2" fmla="*/ 6859248 h 6919431"/>
              <a:gd name="connsiteX3" fmla="*/ 0 w 7859075"/>
              <a:gd name="connsiteY3" fmla="*/ 6919431 h 6919431"/>
              <a:gd name="connsiteX4" fmla="*/ 5523849 w 7859075"/>
              <a:gd name="connsiteY4" fmla="*/ 17866 h 6919431"/>
              <a:gd name="connsiteX0" fmla="*/ 5523849 w 7859075"/>
              <a:gd name="connsiteY0" fmla="*/ 4990 h 6906555"/>
              <a:gd name="connsiteX1" fmla="*/ 7850511 w 7859075"/>
              <a:gd name="connsiteY1" fmla="*/ 46386 h 6906555"/>
              <a:gd name="connsiteX2" fmla="*/ 7859039 w 7859075"/>
              <a:gd name="connsiteY2" fmla="*/ 6846372 h 6906555"/>
              <a:gd name="connsiteX3" fmla="*/ 0 w 7859075"/>
              <a:gd name="connsiteY3" fmla="*/ 6906555 h 6906555"/>
              <a:gd name="connsiteX4" fmla="*/ 5523849 w 7859075"/>
              <a:gd name="connsiteY4" fmla="*/ 4990 h 6906555"/>
              <a:gd name="connsiteX0" fmla="*/ 5523849 w 7882483"/>
              <a:gd name="connsiteY0" fmla="*/ 4990 h 6906555"/>
              <a:gd name="connsiteX1" fmla="*/ 7882483 w 7882483"/>
              <a:gd name="connsiteY1" fmla="*/ 35545 h 6906555"/>
              <a:gd name="connsiteX2" fmla="*/ 7859039 w 7882483"/>
              <a:gd name="connsiteY2" fmla="*/ 6846372 h 6906555"/>
              <a:gd name="connsiteX3" fmla="*/ 0 w 7882483"/>
              <a:gd name="connsiteY3" fmla="*/ 6906555 h 6906555"/>
              <a:gd name="connsiteX4" fmla="*/ 5523849 w 7882483"/>
              <a:gd name="connsiteY4" fmla="*/ 4990 h 6906555"/>
              <a:gd name="connsiteX0" fmla="*/ 5491908 w 7850542"/>
              <a:gd name="connsiteY0" fmla="*/ 12788 h 6854170"/>
              <a:gd name="connsiteX1" fmla="*/ 7850542 w 7850542"/>
              <a:gd name="connsiteY1" fmla="*/ 43343 h 6854170"/>
              <a:gd name="connsiteX2" fmla="*/ 7827098 w 7850542"/>
              <a:gd name="connsiteY2" fmla="*/ 6854170 h 6854170"/>
              <a:gd name="connsiteX3" fmla="*/ 0 w 7850542"/>
              <a:gd name="connsiteY3" fmla="*/ 6762704 h 6854170"/>
              <a:gd name="connsiteX4" fmla="*/ 5491908 w 7850542"/>
              <a:gd name="connsiteY4" fmla="*/ 12788 h 6854170"/>
              <a:gd name="connsiteX0" fmla="*/ 5491908 w 7850542"/>
              <a:gd name="connsiteY0" fmla="*/ 12790 h 6762706"/>
              <a:gd name="connsiteX1" fmla="*/ 7850542 w 7850542"/>
              <a:gd name="connsiteY1" fmla="*/ 43345 h 6762706"/>
              <a:gd name="connsiteX2" fmla="*/ 7528978 w 7850542"/>
              <a:gd name="connsiteY2" fmla="*/ 6312567 h 6762706"/>
              <a:gd name="connsiteX3" fmla="*/ 0 w 7850542"/>
              <a:gd name="connsiteY3" fmla="*/ 6762706 h 6762706"/>
              <a:gd name="connsiteX4" fmla="*/ 5491908 w 7850542"/>
              <a:gd name="connsiteY4" fmla="*/ 12790 h 6762706"/>
              <a:gd name="connsiteX0" fmla="*/ 5491908 w 7850542"/>
              <a:gd name="connsiteY0" fmla="*/ 12790 h 6762706"/>
              <a:gd name="connsiteX1" fmla="*/ 7850542 w 7850542"/>
              <a:gd name="connsiteY1" fmla="*/ 43345 h 6762706"/>
              <a:gd name="connsiteX2" fmla="*/ 7805805 w 7850542"/>
              <a:gd name="connsiteY2" fmla="*/ 6756684 h 6762706"/>
              <a:gd name="connsiteX3" fmla="*/ 0 w 7850542"/>
              <a:gd name="connsiteY3" fmla="*/ 6762706 h 6762706"/>
              <a:gd name="connsiteX4" fmla="*/ 5491908 w 7850542"/>
              <a:gd name="connsiteY4" fmla="*/ 12790 h 6762706"/>
              <a:gd name="connsiteX0" fmla="*/ 5491908 w 7807954"/>
              <a:gd name="connsiteY0" fmla="*/ 12790 h 6762706"/>
              <a:gd name="connsiteX1" fmla="*/ 7807954 w 7807954"/>
              <a:gd name="connsiteY1" fmla="*/ 16 h 6762706"/>
              <a:gd name="connsiteX2" fmla="*/ 7805805 w 7807954"/>
              <a:gd name="connsiteY2" fmla="*/ 6756684 h 6762706"/>
              <a:gd name="connsiteX3" fmla="*/ 0 w 7807954"/>
              <a:gd name="connsiteY3" fmla="*/ 6762706 h 6762706"/>
              <a:gd name="connsiteX4" fmla="*/ 5491908 w 7807954"/>
              <a:gd name="connsiteY4" fmla="*/ 12790 h 6762706"/>
              <a:gd name="connsiteX0" fmla="*/ 5534498 w 7807954"/>
              <a:gd name="connsiteY0" fmla="*/ 10819 h 6793231"/>
              <a:gd name="connsiteX1" fmla="*/ 7807954 w 7807954"/>
              <a:gd name="connsiteY1" fmla="*/ 30541 h 6793231"/>
              <a:gd name="connsiteX2" fmla="*/ 7805805 w 7807954"/>
              <a:gd name="connsiteY2" fmla="*/ 6787209 h 6793231"/>
              <a:gd name="connsiteX3" fmla="*/ 0 w 7807954"/>
              <a:gd name="connsiteY3" fmla="*/ 6793231 h 6793231"/>
              <a:gd name="connsiteX4" fmla="*/ 5534498 w 7807954"/>
              <a:gd name="connsiteY4" fmla="*/ 10819 h 6793231"/>
              <a:gd name="connsiteX0" fmla="*/ 5534498 w 7829249"/>
              <a:gd name="connsiteY0" fmla="*/ 10819 h 6793231"/>
              <a:gd name="connsiteX1" fmla="*/ 7829249 w 7829249"/>
              <a:gd name="connsiteY1" fmla="*/ 19710 h 6793231"/>
              <a:gd name="connsiteX2" fmla="*/ 7805805 w 7829249"/>
              <a:gd name="connsiteY2" fmla="*/ 6787209 h 6793231"/>
              <a:gd name="connsiteX3" fmla="*/ 0 w 7829249"/>
              <a:gd name="connsiteY3" fmla="*/ 6793231 h 6793231"/>
              <a:gd name="connsiteX4" fmla="*/ 5534498 w 7829249"/>
              <a:gd name="connsiteY4" fmla="*/ 10819 h 67932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29249" h="6793231">
                <a:moveTo>
                  <a:pt x="5534498" y="10819"/>
                </a:moveTo>
                <a:lnTo>
                  <a:pt x="7829249" y="19710"/>
                </a:lnTo>
                <a:cubicBezTo>
                  <a:pt x="7828539" y="2282758"/>
                  <a:pt x="7806515" y="4524161"/>
                  <a:pt x="7805805" y="6787209"/>
                </a:cubicBezTo>
                <a:lnTo>
                  <a:pt x="0" y="6793231"/>
                </a:lnTo>
                <a:cubicBezTo>
                  <a:pt x="5051711" y="-654665"/>
                  <a:pt x="3674645" y="24645"/>
                  <a:pt x="5534498" y="10819"/>
                </a:cubicBezTo>
                <a:close/>
              </a:path>
            </a:pathLst>
          </a:custGeom>
          <a:solidFill>
            <a:schemeClr val="bg1">
              <a:lumMod val="75000"/>
            </a:schemeClr>
          </a:solidFill>
        </p:spPr>
        <p:txBody>
          <a:bodyPr wrap="square">
            <a:noAutofit/>
          </a:bodyPr>
          <a:lstStyle/>
          <a:p>
            <a:endParaRPr lang="en-US" dirty="0"/>
          </a:p>
        </p:txBody>
      </p:sp>
      <p:sp>
        <p:nvSpPr>
          <p:cNvPr id="7" name="Slide Number Placeholder 6">
            <a:extLst>
              <a:ext uri="{FF2B5EF4-FFF2-40B4-BE49-F238E27FC236}">
                <a16:creationId xmlns:a16="http://schemas.microsoft.com/office/drawing/2014/main" id="{516BC75A-BF57-4E46-99AA-445FFBB3E852}"/>
              </a:ext>
            </a:extLst>
          </p:cNvPr>
          <p:cNvSpPr>
            <a:spLocks noGrp="1"/>
          </p:cNvSpPr>
          <p:nvPr>
            <p:ph type="sldNum" sz="quarter" idx="12"/>
          </p:nvPr>
        </p:nvSpPr>
        <p:spPr/>
        <p:txBody>
          <a:bodyPr/>
          <a:lstStyle>
            <a:lvl1pPr>
              <a:defRPr>
                <a:solidFill>
                  <a:schemeClr val="bg1"/>
                </a:solidFill>
              </a:defRPr>
            </a:lvl1pPr>
          </a:lstStyle>
          <a:p>
            <a:fld id="{F32B1D3B-AE3D-1E40-A0D2-3E32FC67085E}" type="slidenum">
              <a:rPr lang="en-US" smtClean="0"/>
              <a:pPr/>
              <a:t>‹#›</a:t>
            </a:fld>
            <a:endParaRPr lang="en-US" dirty="0"/>
          </a:p>
        </p:txBody>
      </p:sp>
    </p:spTree>
    <p:extLst>
      <p:ext uri="{BB962C8B-B14F-4D97-AF65-F5344CB8AC3E}">
        <p14:creationId xmlns:p14="http://schemas.microsoft.com/office/powerpoint/2010/main" val="2278026942"/>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6_Two Content">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1E731E5A-265A-3846-A036-5FB83AA379FD}"/>
              </a:ext>
            </a:extLst>
          </p:cNvPr>
          <p:cNvSpPr/>
          <p:nvPr userDrawn="1"/>
        </p:nvSpPr>
        <p:spPr>
          <a:xfrm>
            <a:off x="0" y="1"/>
            <a:ext cx="1203702" cy="407939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dirty="0"/>
          </a:p>
        </p:txBody>
      </p:sp>
      <p:sp>
        <p:nvSpPr>
          <p:cNvPr id="2" name="Title 1">
            <a:extLst>
              <a:ext uri="{FF2B5EF4-FFF2-40B4-BE49-F238E27FC236}">
                <a16:creationId xmlns:a16="http://schemas.microsoft.com/office/drawing/2014/main" id="{2B996B73-F813-5244-B243-F2C7FADD9346}"/>
              </a:ext>
            </a:extLst>
          </p:cNvPr>
          <p:cNvSpPr>
            <a:spLocks noGrp="1"/>
          </p:cNvSpPr>
          <p:nvPr>
            <p:ph type="title"/>
          </p:nvPr>
        </p:nvSpPr>
        <p:spPr>
          <a:xfrm>
            <a:off x="3450968" y="546100"/>
            <a:ext cx="8290459" cy="666474"/>
          </a:xfrm>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7A080F57-0EC6-C14C-A4A6-4FA91DB3718E}"/>
              </a:ext>
            </a:extLst>
          </p:cNvPr>
          <p:cNvSpPr>
            <a:spLocks noGrp="1"/>
          </p:cNvSpPr>
          <p:nvPr>
            <p:ph sz="half" idx="1"/>
          </p:nvPr>
        </p:nvSpPr>
        <p:spPr>
          <a:xfrm>
            <a:off x="3450967" y="2097571"/>
            <a:ext cx="4012808" cy="4079393"/>
          </a:xfrm>
        </p:spPr>
        <p:txBody>
          <a:bodyPr/>
          <a:lstStyle>
            <a:lvl1pPr>
              <a:defRPr sz="200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E19A72F9-DEA9-DB4F-BD68-9333D4954445}"/>
              </a:ext>
            </a:extLst>
          </p:cNvPr>
          <p:cNvSpPr>
            <a:spLocks noGrp="1"/>
          </p:cNvSpPr>
          <p:nvPr>
            <p:ph sz="half" idx="2"/>
          </p:nvPr>
        </p:nvSpPr>
        <p:spPr>
          <a:xfrm>
            <a:off x="7728618" y="2097571"/>
            <a:ext cx="4012808" cy="4079393"/>
          </a:xfrm>
        </p:spPr>
        <p:txBody>
          <a:bodyPr/>
          <a:lstStyle>
            <a:lvl1pPr>
              <a:defRPr sz="200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6">
            <a:extLst>
              <a:ext uri="{FF2B5EF4-FFF2-40B4-BE49-F238E27FC236}">
                <a16:creationId xmlns:a16="http://schemas.microsoft.com/office/drawing/2014/main" id="{516BC75A-BF57-4E46-99AA-445FFBB3E852}"/>
              </a:ext>
            </a:extLst>
          </p:cNvPr>
          <p:cNvSpPr>
            <a:spLocks noGrp="1"/>
          </p:cNvSpPr>
          <p:nvPr>
            <p:ph type="sldNum" sz="quarter" idx="12"/>
          </p:nvPr>
        </p:nvSpPr>
        <p:spPr/>
        <p:txBody>
          <a:bodyPr/>
          <a:lstStyle/>
          <a:p>
            <a:fld id="{F32B1D3B-AE3D-1E40-A0D2-3E32FC67085E}" type="slidenum">
              <a:rPr lang="en-US" smtClean="0"/>
              <a:t>‹#›</a:t>
            </a:fld>
            <a:endParaRPr lang="en-US"/>
          </a:p>
        </p:txBody>
      </p:sp>
      <p:sp>
        <p:nvSpPr>
          <p:cNvPr id="6" name="Text Placeholder 2">
            <a:extLst>
              <a:ext uri="{FF2B5EF4-FFF2-40B4-BE49-F238E27FC236}">
                <a16:creationId xmlns:a16="http://schemas.microsoft.com/office/drawing/2014/main" id="{98F0A95E-2668-6C4B-A669-A4D60C524B55}"/>
              </a:ext>
            </a:extLst>
          </p:cNvPr>
          <p:cNvSpPr>
            <a:spLocks noGrp="1"/>
          </p:cNvSpPr>
          <p:nvPr>
            <p:ph type="body" idx="13"/>
          </p:nvPr>
        </p:nvSpPr>
        <p:spPr>
          <a:xfrm>
            <a:off x="3450968" y="1570382"/>
            <a:ext cx="4020667" cy="527188"/>
          </a:xfrm>
        </p:spPr>
        <p:txBody>
          <a:bodyPr anchor="b"/>
          <a:lstStyle>
            <a:lvl1pPr marL="0" indent="0">
              <a:buNone/>
              <a:defRPr sz="2400" b="1">
                <a:solidFill>
                  <a:srgbClr val="835C2F"/>
                </a:solidFill>
              </a:defRPr>
            </a:lvl1pPr>
            <a:lvl2pPr marL="457223" indent="0">
              <a:buNone/>
              <a:defRPr sz="2000" b="1"/>
            </a:lvl2pPr>
            <a:lvl3pPr marL="914446" indent="0">
              <a:buNone/>
              <a:defRPr sz="1800" b="1"/>
            </a:lvl3pPr>
            <a:lvl4pPr marL="1371669" indent="0">
              <a:buNone/>
              <a:defRPr sz="1600" b="1"/>
            </a:lvl4pPr>
            <a:lvl5pPr marL="1828891" indent="0">
              <a:buNone/>
              <a:defRPr sz="1600" b="1"/>
            </a:lvl5pPr>
            <a:lvl6pPr marL="2286114" indent="0">
              <a:buNone/>
              <a:defRPr sz="1600" b="1"/>
            </a:lvl6pPr>
            <a:lvl7pPr marL="2743337" indent="0">
              <a:buNone/>
              <a:defRPr sz="1600" b="1"/>
            </a:lvl7pPr>
            <a:lvl8pPr marL="3200560" indent="0">
              <a:buNone/>
              <a:defRPr sz="1600" b="1"/>
            </a:lvl8pPr>
            <a:lvl9pPr marL="3657783" indent="0">
              <a:buNone/>
              <a:defRPr sz="1600" b="1"/>
            </a:lvl9pPr>
          </a:lstStyle>
          <a:p>
            <a:pPr lvl="0"/>
            <a:r>
              <a:rPr lang="en-US" dirty="0"/>
              <a:t>Click to edit Master text styles</a:t>
            </a:r>
          </a:p>
        </p:txBody>
      </p:sp>
      <p:sp>
        <p:nvSpPr>
          <p:cNvPr id="8" name="Text Placeholder 4">
            <a:extLst>
              <a:ext uri="{FF2B5EF4-FFF2-40B4-BE49-F238E27FC236}">
                <a16:creationId xmlns:a16="http://schemas.microsoft.com/office/drawing/2014/main" id="{BD6664A9-8AB7-AA47-8808-A4816D1565F7}"/>
              </a:ext>
            </a:extLst>
          </p:cNvPr>
          <p:cNvSpPr>
            <a:spLocks noGrp="1"/>
          </p:cNvSpPr>
          <p:nvPr>
            <p:ph type="body" sz="quarter" idx="3"/>
          </p:nvPr>
        </p:nvSpPr>
        <p:spPr>
          <a:xfrm>
            <a:off x="7728618" y="1570382"/>
            <a:ext cx="4012808" cy="527188"/>
          </a:xfrm>
        </p:spPr>
        <p:txBody>
          <a:bodyPr anchor="b"/>
          <a:lstStyle>
            <a:lvl1pPr marL="0" indent="0">
              <a:buNone/>
              <a:defRPr sz="2400" b="1">
                <a:solidFill>
                  <a:srgbClr val="835C2F"/>
                </a:solidFill>
              </a:defRPr>
            </a:lvl1pPr>
            <a:lvl2pPr marL="457223" indent="0">
              <a:buNone/>
              <a:defRPr sz="2000" b="1"/>
            </a:lvl2pPr>
            <a:lvl3pPr marL="914446" indent="0">
              <a:buNone/>
              <a:defRPr sz="1800" b="1"/>
            </a:lvl3pPr>
            <a:lvl4pPr marL="1371669" indent="0">
              <a:buNone/>
              <a:defRPr sz="1600" b="1"/>
            </a:lvl4pPr>
            <a:lvl5pPr marL="1828891" indent="0">
              <a:buNone/>
              <a:defRPr sz="1600" b="1"/>
            </a:lvl5pPr>
            <a:lvl6pPr marL="2286114" indent="0">
              <a:buNone/>
              <a:defRPr sz="1600" b="1"/>
            </a:lvl6pPr>
            <a:lvl7pPr marL="2743337" indent="0">
              <a:buNone/>
              <a:defRPr sz="1600" b="1"/>
            </a:lvl7pPr>
            <a:lvl8pPr marL="3200560" indent="0">
              <a:buNone/>
              <a:defRPr sz="1600" b="1"/>
            </a:lvl8pPr>
            <a:lvl9pPr marL="3657783" indent="0">
              <a:buNone/>
              <a:defRPr sz="1600" b="1"/>
            </a:lvl9pPr>
          </a:lstStyle>
          <a:p>
            <a:pPr lvl="0"/>
            <a:r>
              <a:rPr lang="en-US" dirty="0"/>
              <a:t>Click to edit Master text styles</a:t>
            </a:r>
          </a:p>
        </p:txBody>
      </p:sp>
      <p:sp>
        <p:nvSpPr>
          <p:cNvPr id="11" name="Picture Placeholder 16">
            <a:extLst>
              <a:ext uri="{FF2B5EF4-FFF2-40B4-BE49-F238E27FC236}">
                <a16:creationId xmlns:a16="http://schemas.microsoft.com/office/drawing/2014/main" id="{6E3C701F-E67C-9949-9C0F-3E36BC06FD49}"/>
              </a:ext>
            </a:extLst>
          </p:cNvPr>
          <p:cNvSpPr>
            <a:spLocks noGrp="1"/>
          </p:cNvSpPr>
          <p:nvPr>
            <p:ph type="pic" sz="quarter" idx="15"/>
          </p:nvPr>
        </p:nvSpPr>
        <p:spPr>
          <a:xfrm>
            <a:off x="0" y="3010208"/>
            <a:ext cx="4583518" cy="3924993"/>
          </a:xfrm>
          <a:custGeom>
            <a:avLst/>
            <a:gdLst>
              <a:gd name="connsiteX0" fmla="*/ 0 w 7639050"/>
              <a:gd name="connsiteY0" fmla="*/ 0 h 6388155"/>
              <a:gd name="connsiteX1" fmla="*/ 7639050 w 7639050"/>
              <a:gd name="connsiteY1" fmla="*/ 0 h 6388155"/>
              <a:gd name="connsiteX2" fmla="*/ 7639050 w 7639050"/>
              <a:gd name="connsiteY2" fmla="*/ 6388155 h 6388155"/>
              <a:gd name="connsiteX3" fmla="*/ 1188908 w 7639050"/>
              <a:gd name="connsiteY3" fmla="*/ 6388155 h 6388155"/>
              <a:gd name="connsiteX0" fmla="*/ 128980 w 7768030"/>
              <a:gd name="connsiteY0" fmla="*/ 0 h 6816798"/>
              <a:gd name="connsiteX1" fmla="*/ 7768030 w 7768030"/>
              <a:gd name="connsiteY1" fmla="*/ 0 h 6816798"/>
              <a:gd name="connsiteX2" fmla="*/ 7768030 w 7768030"/>
              <a:gd name="connsiteY2" fmla="*/ 6388155 h 6816798"/>
              <a:gd name="connsiteX3" fmla="*/ 112543 w 7768030"/>
              <a:gd name="connsiteY3" fmla="*/ 6816798 h 6816798"/>
              <a:gd name="connsiteX4" fmla="*/ 128980 w 7768030"/>
              <a:gd name="connsiteY4" fmla="*/ 0 h 6816798"/>
              <a:gd name="connsiteX0" fmla="*/ 16437 w 7655487"/>
              <a:gd name="connsiteY0" fmla="*/ 0 h 6816798"/>
              <a:gd name="connsiteX1" fmla="*/ 7655487 w 7655487"/>
              <a:gd name="connsiteY1" fmla="*/ 0 h 6816798"/>
              <a:gd name="connsiteX2" fmla="*/ 7655487 w 7655487"/>
              <a:gd name="connsiteY2" fmla="*/ 6388155 h 6816798"/>
              <a:gd name="connsiteX3" fmla="*/ 0 w 7655487"/>
              <a:gd name="connsiteY3" fmla="*/ 6816798 h 6816798"/>
              <a:gd name="connsiteX4" fmla="*/ 16437 w 7655487"/>
              <a:gd name="connsiteY4" fmla="*/ 0 h 6816798"/>
              <a:gd name="connsiteX0" fmla="*/ 16437 w 7655487"/>
              <a:gd name="connsiteY0" fmla="*/ 0 h 6816798"/>
              <a:gd name="connsiteX1" fmla="*/ 7655487 w 7655487"/>
              <a:gd name="connsiteY1" fmla="*/ 0 h 6816798"/>
              <a:gd name="connsiteX2" fmla="*/ 7641633 w 7655487"/>
              <a:gd name="connsiteY2" fmla="*/ 6802970 h 6816798"/>
              <a:gd name="connsiteX3" fmla="*/ 0 w 7655487"/>
              <a:gd name="connsiteY3" fmla="*/ 6816798 h 6816798"/>
              <a:gd name="connsiteX4" fmla="*/ 16437 w 7655487"/>
              <a:gd name="connsiteY4" fmla="*/ 0 h 6816798"/>
              <a:gd name="connsiteX0" fmla="*/ 5087201 w 7655487"/>
              <a:gd name="connsiteY0" fmla="*/ 0 h 6816798"/>
              <a:gd name="connsiteX1" fmla="*/ 7655487 w 7655487"/>
              <a:gd name="connsiteY1" fmla="*/ 0 h 6816798"/>
              <a:gd name="connsiteX2" fmla="*/ 7641633 w 7655487"/>
              <a:gd name="connsiteY2" fmla="*/ 6802970 h 6816798"/>
              <a:gd name="connsiteX3" fmla="*/ 0 w 7655487"/>
              <a:gd name="connsiteY3" fmla="*/ 6816798 h 6816798"/>
              <a:gd name="connsiteX4" fmla="*/ 5087201 w 7655487"/>
              <a:gd name="connsiteY4" fmla="*/ 0 h 6816798"/>
              <a:gd name="connsiteX0" fmla="*/ 5087201 w 7655487"/>
              <a:gd name="connsiteY0" fmla="*/ 0 h 6816798"/>
              <a:gd name="connsiteX1" fmla="*/ 7655487 w 7655487"/>
              <a:gd name="connsiteY1" fmla="*/ 0 h 6816798"/>
              <a:gd name="connsiteX2" fmla="*/ 7641633 w 7655487"/>
              <a:gd name="connsiteY2" fmla="*/ 6802970 h 6816798"/>
              <a:gd name="connsiteX3" fmla="*/ 0 w 7655487"/>
              <a:gd name="connsiteY3" fmla="*/ 6816798 h 6816798"/>
              <a:gd name="connsiteX4" fmla="*/ 5087201 w 7655487"/>
              <a:gd name="connsiteY4" fmla="*/ 0 h 6816798"/>
              <a:gd name="connsiteX0" fmla="*/ 5378147 w 7655487"/>
              <a:gd name="connsiteY0" fmla="*/ 0 h 6830626"/>
              <a:gd name="connsiteX1" fmla="*/ 7655487 w 7655487"/>
              <a:gd name="connsiteY1" fmla="*/ 13828 h 6830626"/>
              <a:gd name="connsiteX2" fmla="*/ 7641633 w 7655487"/>
              <a:gd name="connsiteY2" fmla="*/ 6816798 h 6830626"/>
              <a:gd name="connsiteX3" fmla="*/ 0 w 7655487"/>
              <a:gd name="connsiteY3" fmla="*/ 6830626 h 6830626"/>
              <a:gd name="connsiteX4" fmla="*/ 5378147 w 7655487"/>
              <a:gd name="connsiteY4" fmla="*/ 0 h 6830626"/>
              <a:gd name="connsiteX0" fmla="*/ 5378147 w 7655487"/>
              <a:gd name="connsiteY0" fmla="*/ 2027 h 6832653"/>
              <a:gd name="connsiteX1" fmla="*/ 7655487 w 7655487"/>
              <a:gd name="connsiteY1" fmla="*/ 15855 h 6832653"/>
              <a:gd name="connsiteX2" fmla="*/ 7641633 w 7655487"/>
              <a:gd name="connsiteY2" fmla="*/ 6818825 h 6832653"/>
              <a:gd name="connsiteX3" fmla="*/ 0 w 7655487"/>
              <a:gd name="connsiteY3" fmla="*/ 6832653 h 6832653"/>
              <a:gd name="connsiteX4" fmla="*/ 5378147 w 7655487"/>
              <a:gd name="connsiteY4" fmla="*/ 2027 h 6832653"/>
              <a:gd name="connsiteX0" fmla="*/ 5350438 w 7627778"/>
              <a:gd name="connsiteY0" fmla="*/ 2023 h 6846476"/>
              <a:gd name="connsiteX1" fmla="*/ 7627778 w 7627778"/>
              <a:gd name="connsiteY1" fmla="*/ 15851 h 6846476"/>
              <a:gd name="connsiteX2" fmla="*/ 7613924 w 7627778"/>
              <a:gd name="connsiteY2" fmla="*/ 6818821 h 6846476"/>
              <a:gd name="connsiteX3" fmla="*/ 0 w 7627778"/>
              <a:gd name="connsiteY3" fmla="*/ 6846476 h 6846476"/>
              <a:gd name="connsiteX4" fmla="*/ 5350438 w 7627778"/>
              <a:gd name="connsiteY4" fmla="*/ 2023 h 6846476"/>
              <a:gd name="connsiteX0" fmla="*/ 5350438 w 7627778"/>
              <a:gd name="connsiteY0" fmla="*/ 2236 h 6846689"/>
              <a:gd name="connsiteX1" fmla="*/ 7627778 w 7627778"/>
              <a:gd name="connsiteY1" fmla="*/ 16064 h 6846689"/>
              <a:gd name="connsiteX2" fmla="*/ 7613924 w 7627778"/>
              <a:gd name="connsiteY2" fmla="*/ 6819034 h 6846689"/>
              <a:gd name="connsiteX3" fmla="*/ 0 w 7627778"/>
              <a:gd name="connsiteY3" fmla="*/ 6846689 h 6846689"/>
              <a:gd name="connsiteX4" fmla="*/ 5350438 w 7627778"/>
              <a:gd name="connsiteY4" fmla="*/ 2236 h 6846689"/>
              <a:gd name="connsiteX0" fmla="*/ 5627529 w 7627778"/>
              <a:gd name="connsiteY0" fmla="*/ 2236 h 6846689"/>
              <a:gd name="connsiteX1" fmla="*/ 7627778 w 7627778"/>
              <a:gd name="connsiteY1" fmla="*/ 16064 h 6846689"/>
              <a:gd name="connsiteX2" fmla="*/ 7613924 w 7627778"/>
              <a:gd name="connsiteY2" fmla="*/ 6819034 h 6846689"/>
              <a:gd name="connsiteX3" fmla="*/ 0 w 7627778"/>
              <a:gd name="connsiteY3" fmla="*/ 6846689 h 6846689"/>
              <a:gd name="connsiteX4" fmla="*/ 5627529 w 7627778"/>
              <a:gd name="connsiteY4" fmla="*/ 2236 h 6846689"/>
              <a:gd name="connsiteX0" fmla="*/ 5627529 w 7627778"/>
              <a:gd name="connsiteY0" fmla="*/ 453 h 6844906"/>
              <a:gd name="connsiteX1" fmla="*/ 7627778 w 7627778"/>
              <a:gd name="connsiteY1" fmla="*/ 14281 h 6844906"/>
              <a:gd name="connsiteX2" fmla="*/ 7613924 w 7627778"/>
              <a:gd name="connsiteY2" fmla="*/ 6817251 h 6844906"/>
              <a:gd name="connsiteX3" fmla="*/ 0 w 7627778"/>
              <a:gd name="connsiteY3" fmla="*/ 6844906 h 6844906"/>
              <a:gd name="connsiteX4" fmla="*/ 5627529 w 7627778"/>
              <a:gd name="connsiteY4" fmla="*/ 453 h 6844906"/>
              <a:gd name="connsiteX0" fmla="*/ 4643856 w 7627778"/>
              <a:gd name="connsiteY0" fmla="*/ 387160 h 6830625"/>
              <a:gd name="connsiteX1" fmla="*/ 7627778 w 7627778"/>
              <a:gd name="connsiteY1" fmla="*/ 0 h 6830625"/>
              <a:gd name="connsiteX2" fmla="*/ 7613924 w 7627778"/>
              <a:gd name="connsiteY2" fmla="*/ 6802970 h 6830625"/>
              <a:gd name="connsiteX3" fmla="*/ 0 w 7627778"/>
              <a:gd name="connsiteY3" fmla="*/ 6830625 h 6830625"/>
              <a:gd name="connsiteX4" fmla="*/ 4643856 w 7627778"/>
              <a:gd name="connsiteY4" fmla="*/ 387160 h 6830625"/>
              <a:gd name="connsiteX0" fmla="*/ 4643856 w 7627778"/>
              <a:gd name="connsiteY0" fmla="*/ 387160 h 6830625"/>
              <a:gd name="connsiteX1" fmla="*/ 7627778 w 7627778"/>
              <a:gd name="connsiteY1" fmla="*/ 0 h 6830625"/>
              <a:gd name="connsiteX2" fmla="*/ 7613924 w 7627778"/>
              <a:gd name="connsiteY2" fmla="*/ 6802970 h 6830625"/>
              <a:gd name="connsiteX3" fmla="*/ 0 w 7627778"/>
              <a:gd name="connsiteY3" fmla="*/ 6830625 h 6830625"/>
              <a:gd name="connsiteX4" fmla="*/ 4643856 w 7627778"/>
              <a:gd name="connsiteY4" fmla="*/ 387160 h 6830625"/>
              <a:gd name="connsiteX0" fmla="*/ 4643856 w 7627778"/>
              <a:gd name="connsiteY0" fmla="*/ 387160 h 6830625"/>
              <a:gd name="connsiteX1" fmla="*/ 7627778 w 7627778"/>
              <a:gd name="connsiteY1" fmla="*/ 0 h 6830625"/>
              <a:gd name="connsiteX2" fmla="*/ 7613924 w 7627778"/>
              <a:gd name="connsiteY2" fmla="*/ 6802970 h 6830625"/>
              <a:gd name="connsiteX3" fmla="*/ 0 w 7627778"/>
              <a:gd name="connsiteY3" fmla="*/ 6830625 h 6830625"/>
              <a:gd name="connsiteX4" fmla="*/ 4643856 w 7627778"/>
              <a:gd name="connsiteY4" fmla="*/ 387160 h 6830625"/>
              <a:gd name="connsiteX0" fmla="*/ 4339056 w 7627778"/>
              <a:gd name="connsiteY0" fmla="*/ 580740 h 6830625"/>
              <a:gd name="connsiteX1" fmla="*/ 7627778 w 7627778"/>
              <a:gd name="connsiteY1" fmla="*/ 0 h 6830625"/>
              <a:gd name="connsiteX2" fmla="*/ 7613924 w 7627778"/>
              <a:gd name="connsiteY2" fmla="*/ 6802970 h 6830625"/>
              <a:gd name="connsiteX3" fmla="*/ 0 w 7627778"/>
              <a:gd name="connsiteY3" fmla="*/ 6830625 h 6830625"/>
              <a:gd name="connsiteX4" fmla="*/ 4339056 w 7627778"/>
              <a:gd name="connsiteY4" fmla="*/ 580740 h 6830625"/>
              <a:gd name="connsiteX0" fmla="*/ 4339056 w 7627778"/>
              <a:gd name="connsiteY0" fmla="*/ 653725 h 6903610"/>
              <a:gd name="connsiteX1" fmla="*/ 7627778 w 7627778"/>
              <a:gd name="connsiteY1" fmla="*/ 72985 h 6903610"/>
              <a:gd name="connsiteX2" fmla="*/ 7613924 w 7627778"/>
              <a:gd name="connsiteY2" fmla="*/ 6875955 h 6903610"/>
              <a:gd name="connsiteX3" fmla="*/ 0 w 7627778"/>
              <a:gd name="connsiteY3" fmla="*/ 6903610 h 6903610"/>
              <a:gd name="connsiteX4" fmla="*/ 4339056 w 7627778"/>
              <a:gd name="connsiteY4" fmla="*/ 653725 h 6903610"/>
              <a:gd name="connsiteX0" fmla="*/ 3798728 w 7627778"/>
              <a:gd name="connsiteY0" fmla="*/ 1355063 h 6830625"/>
              <a:gd name="connsiteX1" fmla="*/ 7627778 w 7627778"/>
              <a:gd name="connsiteY1" fmla="*/ 0 h 6830625"/>
              <a:gd name="connsiteX2" fmla="*/ 7613924 w 7627778"/>
              <a:gd name="connsiteY2" fmla="*/ 6802970 h 6830625"/>
              <a:gd name="connsiteX3" fmla="*/ 0 w 7627778"/>
              <a:gd name="connsiteY3" fmla="*/ 6830625 h 6830625"/>
              <a:gd name="connsiteX4" fmla="*/ 3798728 w 7627778"/>
              <a:gd name="connsiteY4" fmla="*/ 1355063 h 6830625"/>
              <a:gd name="connsiteX0" fmla="*/ 3798728 w 7627778"/>
              <a:gd name="connsiteY0" fmla="*/ 1389169 h 6864731"/>
              <a:gd name="connsiteX1" fmla="*/ 7627778 w 7627778"/>
              <a:gd name="connsiteY1" fmla="*/ 34106 h 6864731"/>
              <a:gd name="connsiteX2" fmla="*/ 7613924 w 7627778"/>
              <a:gd name="connsiteY2" fmla="*/ 6837076 h 6864731"/>
              <a:gd name="connsiteX3" fmla="*/ 0 w 7627778"/>
              <a:gd name="connsiteY3" fmla="*/ 6864731 h 6864731"/>
              <a:gd name="connsiteX4" fmla="*/ 3798728 w 7627778"/>
              <a:gd name="connsiteY4" fmla="*/ 1389169 h 6864731"/>
              <a:gd name="connsiteX0" fmla="*/ 3784873 w 7627778"/>
              <a:gd name="connsiteY0" fmla="*/ 1320375 h 6906554"/>
              <a:gd name="connsiteX1" fmla="*/ 7627778 w 7627778"/>
              <a:gd name="connsiteY1" fmla="*/ 75929 h 6906554"/>
              <a:gd name="connsiteX2" fmla="*/ 7613924 w 7627778"/>
              <a:gd name="connsiteY2" fmla="*/ 6878899 h 6906554"/>
              <a:gd name="connsiteX3" fmla="*/ 0 w 7627778"/>
              <a:gd name="connsiteY3" fmla="*/ 6906554 h 6906554"/>
              <a:gd name="connsiteX4" fmla="*/ 3784873 w 7627778"/>
              <a:gd name="connsiteY4" fmla="*/ 1320375 h 6906554"/>
              <a:gd name="connsiteX0" fmla="*/ 3438509 w 7627778"/>
              <a:gd name="connsiteY0" fmla="*/ 1336923 h 6895448"/>
              <a:gd name="connsiteX1" fmla="*/ 7627778 w 7627778"/>
              <a:gd name="connsiteY1" fmla="*/ 64823 h 6895448"/>
              <a:gd name="connsiteX2" fmla="*/ 7613924 w 7627778"/>
              <a:gd name="connsiteY2" fmla="*/ 6867793 h 6895448"/>
              <a:gd name="connsiteX3" fmla="*/ 0 w 7627778"/>
              <a:gd name="connsiteY3" fmla="*/ 6895448 h 6895448"/>
              <a:gd name="connsiteX4" fmla="*/ 3438509 w 7627778"/>
              <a:gd name="connsiteY4" fmla="*/ 1336923 h 6895448"/>
              <a:gd name="connsiteX0" fmla="*/ 3438509 w 7627778"/>
              <a:gd name="connsiteY0" fmla="*/ 1291864 h 6850389"/>
              <a:gd name="connsiteX1" fmla="*/ 7627778 w 7627778"/>
              <a:gd name="connsiteY1" fmla="*/ 19764 h 6850389"/>
              <a:gd name="connsiteX2" fmla="*/ 7613924 w 7627778"/>
              <a:gd name="connsiteY2" fmla="*/ 6822734 h 6850389"/>
              <a:gd name="connsiteX3" fmla="*/ 0 w 7627778"/>
              <a:gd name="connsiteY3" fmla="*/ 6850389 h 6850389"/>
              <a:gd name="connsiteX4" fmla="*/ 3438509 w 7627778"/>
              <a:gd name="connsiteY4" fmla="*/ 1291864 h 6850389"/>
              <a:gd name="connsiteX0" fmla="*/ 3438509 w 7655487"/>
              <a:gd name="connsiteY0" fmla="*/ 1264740 h 6823265"/>
              <a:gd name="connsiteX1" fmla="*/ 7655487 w 7655487"/>
              <a:gd name="connsiteY1" fmla="*/ 34122 h 6823265"/>
              <a:gd name="connsiteX2" fmla="*/ 7613924 w 7655487"/>
              <a:gd name="connsiteY2" fmla="*/ 6795610 h 6823265"/>
              <a:gd name="connsiteX3" fmla="*/ 0 w 7655487"/>
              <a:gd name="connsiteY3" fmla="*/ 6823265 h 6823265"/>
              <a:gd name="connsiteX4" fmla="*/ 3438509 w 7655487"/>
              <a:gd name="connsiteY4" fmla="*/ 1264740 h 6823265"/>
              <a:gd name="connsiteX0" fmla="*/ 3438509 w 7655487"/>
              <a:gd name="connsiteY0" fmla="*/ 1348662 h 6907187"/>
              <a:gd name="connsiteX1" fmla="*/ 7655487 w 7655487"/>
              <a:gd name="connsiteY1" fmla="*/ 118044 h 6907187"/>
              <a:gd name="connsiteX2" fmla="*/ 7613924 w 7655487"/>
              <a:gd name="connsiteY2" fmla="*/ 6879532 h 6907187"/>
              <a:gd name="connsiteX3" fmla="*/ 0 w 7655487"/>
              <a:gd name="connsiteY3" fmla="*/ 6907187 h 6907187"/>
              <a:gd name="connsiteX4" fmla="*/ 3438509 w 7655487"/>
              <a:gd name="connsiteY4" fmla="*/ 1348662 h 6907187"/>
              <a:gd name="connsiteX0" fmla="*/ 3438509 w 7669341"/>
              <a:gd name="connsiteY0" fmla="*/ 1367324 h 6925849"/>
              <a:gd name="connsiteX1" fmla="*/ 7669341 w 7669341"/>
              <a:gd name="connsiteY1" fmla="*/ 109052 h 6925849"/>
              <a:gd name="connsiteX2" fmla="*/ 7613924 w 7669341"/>
              <a:gd name="connsiteY2" fmla="*/ 6898194 h 6925849"/>
              <a:gd name="connsiteX3" fmla="*/ 0 w 7669341"/>
              <a:gd name="connsiteY3" fmla="*/ 6925849 h 6925849"/>
              <a:gd name="connsiteX4" fmla="*/ 3438509 w 7669341"/>
              <a:gd name="connsiteY4" fmla="*/ 1367324 h 6925849"/>
              <a:gd name="connsiteX0" fmla="*/ 3812582 w 7669341"/>
              <a:gd name="connsiteY0" fmla="*/ 1176157 h 7052707"/>
              <a:gd name="connsiteX1" fmla="*/ 7669341 w 7669341"/>
              <a:gd name="connsiteY1" fmla="*/ 235910 h 7052707"/>
              <a:gd name="connsiteX2" fmla="*/ 7613924 w 7669341"/>
              <a:gd name="connsiteY2" fmla="*/ 7025052 h 7052707"/>
              <a:gd name="connsiteX3" fmla="*/ 0 w 7669341"/>
              <a:gd name="connsiteY3" fmla="*/ 7052707 h 7052707"/>
              <a:gd name="connsiteX4" fmla="*/ 3812582 w 7669341"/>
              <a:gd name="connsiteY4" fmla="*/ 1176157 h 7052707"/>
              <a:gd name="connsiteX0" fmla="*/ 3812582 w 7669341"/>
              <a:gd name="connsiteY0" fmla="*/ 1104277 h 6980827"/>
              <a:gd name="connsiteX1" fmla="*/ 7669341 w 7669341"/>
              <a:gd name="connsiteY1" fmla="*/ 164030 h 6980827"/>
              <a:gd name="connsiteX2" fmla="*/ 7613924 w 7669341"/>
              <a:gd name="connsiteY2" fmla="*/ 6953172 h 6980827"/>
              <a:gd name="connsiteX3" fmla="*/ 0 w 7669341"/>
              <a:gd name="connsiteY3" fmla="*/ 6980827 h 6980827"/>
              <a:gd name="connsiteX4" fmla="*/ 3812582 w 7669341"/>
              <a:gd name="connsiteY4" fmla="*/ 1104277 h 6980827"/>
              <a:gd name="connsiteX0" fmla="*/ 3812582 w 7669341"/>
              <a:gd name="connsiteY0" fmla="*/ 1122779 h 6999329"/>
              <a:gd name="connsiteX1" fmla="*/ 7669341 w 7669341"/>
              <a:gd name="connsiteY1" fmla="*/ 182532 h 6999329"/>
              <a:gd name="connsiteX2" fmla="*/ 7613924 w 7669341"/>
              <a:gd name="connsiteY2" fmla="*/ 6971674 h 6999329"/>
              <a:gd name="connsiteX3" fmla="*/ 0 w 7669341"/>
              <a:gd name="connsiteY3" fmla="*/ 6999329 h 6999329"/>
              <a:gd name="connsiteX4" fmla="*/ 3812582 w 7669341"/>
              <a:gd name="connsiteY4" fmla="*/ 1122779 h 6999329"/>
              <a:gd name="connsiteX0" fmla="*/ 5239600 w 7669341"/>
              <a:gd name="connsiteY0" fmla="*/ 757769 h 7560741"/>
              <a:gd name="connsiteX1" fmla="*/ 7669341 w 7669341"/>
              <a:gd name="connsiteY1" fmla="*/ 743944 h 7560741"/>
              <a:gd name="connsiteX2" fmla="*/ 7613924 w 7669341"/>
              <a:gd name="connsiteY2" fmla="*/ 7533086 h 7560741"/>
              <a:gd name="connsiteX3" fmla="*/ 0 w 7669341"/>
              <a:gd name="connsiteY3" fmla="*/ 7560741 h 7560741"/>
              <a:gd name="connsiteX4" fmla="*/ 5239600 w 7669341"/>
              <a:gd name="connsiteY4" fmla="*/ 757769 h 7560741"/>
              <a:gd name="connsiteX0" fmla="*/ 5239600 w 7669341"/>
              <a:gd name="connsiteY0" fmla="*/ 757769 h 7560741"/>
              <a:gd name="connsiteX1" fmla="*/ 7669341 w 7669341"/>
              <a:gd name="connsiteY1" fmla="*/ 743944 h 7560741"/>
              <a:gd name="connsiteX2" fmla="*/ 7613924 w 7669341"/>
              <a:gd name="connsiteY2" fmla="*/ 7533086 h 7560741"/>
              <a:gd name="connsiteX3" fmla="*/ 0 w 7669341"/>
              <a:gd name="connsiteY3" fmla="*/ 7560741 h 7560741"/>
              <a:gd name="connsiteX4" fmla="*/ 5239600 w 7669341"/>
              <a:gd name="connsiteY4" fmla="*/ 757769 h 7560741"/>
              <a:gd name="connsiteX0" fmla="*/ 5239600 w 7669341"/>
              <a:gd name="connsiteY0" fmla="*/ 40167 h 6843139"/>
              <a:gd name="connsiteX1" fmla="*/ 7669341 w 7669341"/>
              <a:gd name="connsiteY1" fmla="*/ 26342 h 6843139"/>
              <a:gd name="connsiteX2" fmla="*/ 7613924 w 7669341"/>
              <a:gd name="connsiteY2" fmla="*/ 6815484 h 6843139"/>
              <a:gd name="connsiteX3" fmla="*/ 0 w 7669341"/>
              <a:gd name="connsiteY3" fmla="*/ 6843139 h 6843139"/>
              <a:gd name="connsiteX4" fmla="*/ 5239600 w 7669341"/>
              <a:gd name="connsiteY4" fmla="*/ 40167 h 6843139"/>
              <a:gd name="connsiteX0" fmla="*/ 4823964 w 7669341"/>
              <a:gd name="connsiteY0" fmla="*/ 40167 h 6843139"/>
              <a:gd name="connsiteX1" fmla="*/ 7669341 w 7669341"/>
              <a:gd name="connsiteY1" fmla="*/ 26342 h 6843139"/>
              <a:gd name="connsiteX2" fmla="*/ 7613924 w 7669341"/>
              <a:gd name="connsiteY2" fmla="*/ 6815484 h 6843139"/>
              <a:gd name="connsiteX3" fmla="*/ 0 w 7669341"/>
              <a:gd name="connsiteY3" fmla="*/ 6843139 h 6843139"/>
              <a:gd name="connsiteX4" fmla="*/ 4823964 w 7669341"/>
              <a:gd name="connsiteY4" fmla="*/ 40167 h 6843139"/>
              <a:gd name="connsiteX0" fmla="*/ 4823964 w 7669341"/>
              <a:gd name="connsiteY0" fmla="*/ 40167 h 6843139"/>
              <a:gd name="connsiteX1" fmla="*/ 7669341 w 7669341"/>
              <a:gd name="connsiteY1" fmla="*/ 26342 h 6843139"/>
              <a:gd name="connsiteX2" fmla="*/ 7613924 w 7669341"/>
              <a:gd name="connsiteY2" fmla="*/ 6815484 h 6843139"/>
              <a:gd name="connsiteX3" fmla="*/ 0 w 7669341"/>
              <a:gd name="connsiteY3" fmla="*/ 6843139 h 6843139"/>
              <a:gd name="connsiteX4" fmla="*/ 4823964 w 7669341"/>
              <a:gd name="connsiteY4" fmla="*/ 40167 h 6843139"/>
              <a:gd name="connsiteX0" fmla="*/ 4546874 w 7392251"/>
              <a:gd name="connsiteY0" fmla="*/ 40167 h 6843139"/>
              <a:gd name="connsiteX1" fmla="*/ 7392251 w 7392251"/>
              <a:gd name="connsiteY1" fmla="*/ 26342 h 6843139"/>
              <a:gd name="connsiteX2" fmla="*/ 7336834 w 7392251"/>
              <a:gd name="connsiteY2" fmla="*/ 6815484 h 6843139"/>
              <a:gd name="connsiteX3" fmla="*/ 0 w 7392251"/>
              <a:gd name="connsiteY3" fmla="*/ 6843139 h 6843139"/>
              <a:gd name="connsiteX4" fmla="*/ 4546874 w 7392251"/>
              <a:gd name="connsiteY4" fmla="*/ 40167 h 6843139"/>
              <a:gd name="connsiteX0" fmla="*/ 4546874 w 7392251"/>
              <a:gd name="connsiteY0" fmla="*/ 40167 h 6843139"/>
              <a:gd name="connsiteX1" fmla="*/ 7392251 w 7392251"/>
              <a:gd name="connsiteY1" fmla="*/ 26342 h 6843139"/>
              <a:gd name="connsiteX2" fmla="*/ 7336834 w 7392251"/>
              <a:gd name="connsiteY2" fmla="*/ 6815484 h 6843139"/>
              <a:gd name="connsiteX3" fmla="*/ 0 w 7392251"/>
              <a:gd name="connsiteY3" fmla="*/ 6843139 h 6843139"/>
              <a:gd name="connsiteX4" fmla="*/ 4546874 w 7392251"/>
              <a:gd name="connsiteY4" fmla="*/ 40167 h 6843139"/>
              <a:gd name="connsiteX0" fmla="*/ 4546874 w 7392251"/>
              <a:gd name="connsiteY0" fmla="*/ 40167 h 6843139"/>
              <a:gd name="connsiteX1" fmla="*/ 7392251 w 7392251"/>
              <a:gd name="connsiteY1" fmla="*/ 26342 h 6843139"/>
              <a:gd name="connsiteX2" fmla="*/ 7336834 w 7392251"/>
              <a:gd name="connsiteY2" fmla="*/ 6815484 h 6843139"/>
              <a:gd name="connsiteX3" fmla="*/ 0 w 7392251"/>
              <a:gd name="connsiteY3" fmla="*/ 6843139 h 6843139"/>
              <a:gd name="connsiteX4" fmla="*/ 4546874 w 7392251"/>
              <a:gd name="connsiteY4" fmla="*/ 40167 h 6843139"/>
              <a:gd name="connsiteX0" fmla="*/ 4519165 w 7392251"/>
              <a:gd name="connsiteY0" fmla="*/ 29729 h 6846527"/>
              <a:gd name="connsiteX1" fmla="*/ 7392251 w 7392251"/>
              <a:gd name="connsiteY1" fmla="*/ 29730 h 6846527"/>
              <a:gd name="connsiteX2" fmla="*/ 7336834 w 7392251"/>
              <a:gd name="connsiteY2" fmla="*/ 6818872 h 6846527"/>
              <a:gd name="connsiteX3" fmla="*/ 0 w 7392251"/>
              <a:gd name="connsiteY3" fmla="*/ 6846527 h 6846527"/>
              <a:gd name="connsiteX4" fmla="*/ 4519165 w 7392251"/>
              <a:gd name="connsiteY4" fmla="*/ 29729 h 6846527"/>
              <a:gd name="connsiteX0" fmla="*/ 4519165 w 7392251"/>
              <a:gd name="connsiteY0" fmla="*/ 33229 h 6850027"/>
              <a:gd name="connsiteX1" fmla="*/ 7392251 w 7392251"/>
              <a:gd name="connsiteY1" fmla="*/ 33230 h 6850027"/>
              <a:gd name="connsiteX2" fmla="*/ 7336834 w 7392251"/>
              <a:gd name="connsiteY2" fmla="*/ 6822372 h 6850027"/>
              <a:gd name="connsiteX3" fmla="*/ 0 w 7392251"/>
              <a:gd name="connsiteY3" fmla="*/ 6850027 h 6850027"/>
              <a:gd name="connsiteX4" fmla="*/ 4519165 w 7392251"/>
              <a:gd name="connsiteY4" fmla="*/ 33229 h 6850027"/>
              <a:gd name="connsiteX0" fmla="*/ 4519165 w 7392251"/>
              <a:gd name="connsiteY0" fmla="*/ 33229 h 6850027"/>
              <a:gd name="connsiteX1" fmla="*/ 7392251 w 7392251"/>
              <a:gd name="connsiteY1" fmla="*/ 33230 h 6850027"/>
              <a:gd name="connsiteX2" fmla="*/ 7336834 w 7392251"/>
              <a:gd name="connsiteY2" fmla="*/ 6822372 h 6850027"/>
              <a:gd name="connsiteX3" fmla="*/ 0 w 7392251"/>
              <a:gd name="connsiteY3" fmla="*/ 6850027 h 6850027"/>
              <a:gd name="connsiteX4" fmla="*/ 4519165 w 7392251"/>
              <a:gd name="connsiteY4" fmla="*/ 33229 h 6850027"/>
              <a:gd name="connsiteX0" fmla="*/ 4532728 w 7392251"/>
              <a:gd name="connsiteY0" fmla="*/ 0 h 6858196"/>
              <a:gd name="connsiteX1" fmla="*/ 7392251 w 7392251"/>
              <a:gd name="connsiteY1" fmla="*/ 41399 h 6858196"/>
              <a:gd name="connsiteX2" fmla="*/ 7336834 w 7392251"/>
              <a:gd name="connsiteY2" fmla="*/ 6830541 h 6858196"/>
              <a:gd name="connsiteX3" fmla="*/ 0 w 7392251"/>
              <a:gd name="connsiteY3" fmla="*/ 6858196 h 6858196"/>
              <a:gd name="connsiteX4" fmla="*/ 4532728 w 7392251"/>
              <a:gd name="connsiteY4" fmla="*/ 0 h 6858196"/>
              <a:gd name="connsiteX0" fmla="*/ 5236106 w 7392251"/>
              <a:gd name="connsiteY0" fmla="*/ 0 h 6847353"/>
              <a:gd name="connsiteX1" fmla="*/ 7392251 w 7392251"/>
              <a:gd name="connsiteY1" fmla="*/ 30556 h 6847353"/>
              <a:gd name="connsiteX2" fmla="*/ 7336834 w 7392251"/>
              <a:gd name="connsiteY2" fmla="*/ 6819698 h 6847353"/>
              <a:gd name="connsiteX3" fmla="*/ 0 w 7392251"/>
              <a:gd name="connsiteY3" fmla="*/ 6847353 h 6847353"/>
              <a:gd name="connsiteX4" fmla="*/ 5236106 w 7392251"/>
              <a:gd name="connsiteY4" fmla="*/ 0 h 6847353"/>
              <a:gd name="connsiteX0" fmla="*/ 5332021 w 7488166"/>
              <a:gd name="connsiteY0" fmla="*/ 0 h 6879880"/>
              <a:gd name="connsiteX1" fmla="*/ 7488166 w 7488166"/>
              <a:gd name="connsiteY1" fmla="*/ 30556 h 6879880"/>
              <a:gd name="connsiteX2" fmla="*/ 7432749 w 7488166"/>
              <a:gd name="connsiteY2" fmla="*/ 6819698 h 6879880"/>
              <a:gd name="connsiteX3" fmla="*/ 0 w 7488166"/>
              <a:gd name="connsiteY3" fmla="*/ 6879880 h 6879880"/>
              <a:gd name="connsiteX4" fmla="*/ 5332021 w 7488166"/>
              <a:gd name="connsiteY4" fmla="*/ 0 h 6879880"/>
              <a:gd name="connsiteX0" fmla="*/ 5332021 w 7488166"/>
              <a:gd name="connsiteY0" fmla="*/ 0 h 6879880"/>
              <a:gd name="connsiteX1" fmla="*/ 7488166 w 7488166"/>
              <a:gd name="connsiteY1" fmla="*/ 30556 h 6879880"/>
              <a:gd name="connsiteX2" fmla="*/ 7432749 w 7488166"/>
              <a:gd name="connsiteY2" fmla="*/ 6819698 h 6879880"/>
              <a:gd name="connsiteX3" fmla="*/ 0 w 7488166"/>
              <a:gd name="connsiteY3" fmla="*/ 6879880 h 6879880"/>
              <a:gd name="connsiteX4" fmla="*/ 5332021 w 7488166"/>
              <a:gd name="connsiteY4" fmla="*/ 0 h 6879880"/>
              <a:gd name="connsiteX0" fmla="*/ 5246763 w 7488166"/>
              <a:gd name="connsiteY0" fmla="*/ 0 h 6879880"/>
              <a:gd name="connsiteX1" fmla="*/ 7488166 w 7488166"/>
              <a:gd name="connsiteY1" fmla="*/ 30556 h 6879880"/>
              <a:gd name="connsiteX2" fmla="*/ 7432749 w 7488166"/>
              <a:gd name="connsiteY2" fmla="*/ 6819698 h 6879880"/>
              <a:gd name="connsiteX3" fmla="*/ 0 w 7488166"/>
              <a:gd name="connsiteY3" fmla="*/ 6879880 h 6879880"/>
              <a:gd name="connsiteX4" fmla="*/ 5246763 w 7488166"/>
              <a:gd name="connsiteY4" fmla="*/ 0 h 6879880"/>
              <a:gd name="connsiteX0" fmla="*/ 5246763 w 7488166"/>
              <a:gd name="connsiteY0" fmla="*/ 0 h 6879880"/>
              <a:gd name="connsiteX1" fmla="*/ 7488166 w 7488166"/>
              <a:gd name="connsiteY1" fmla="*/ 30556 h 6879880"/>
              <a:gd name="connsiteX2" fmla="*/ 7432749 w 7488166"/>
              <a:gd name="connsiteY2" fmla="*/ 6819698 h 6879880"/>
              <a:gd name="connsiteX3" fmla="*/ 0 w 7488166"/>
              <a:gd name="connsiteY3" fmla="*/ 6879880 h 6879880"/>
              <a:gd name="connsiteX4" fmla="*/ 5246763 w 7488166"/>
              <a:gd name="connsiteY4" fmla="*/ 0 h 6879880"/>
              <a:gd name="connsiteX0" fmla="*/ 4948361 w 7488166"/>
              <a:gd name="connsiteY0" fmla="*/ 0 h 6869038"/>
              <a:gd name="connsiteX1" fmla="*/ 7488166 w 7488166"/>
              <a:gd name="connsiteY1" fmla="*/ 19714 h 6869038"/>
              <a:gd name="connsiteX2" fmla="*/ 7432749 w 7488166"/>
              <a:gd name="connsiteY2" fmla="*/ 6808856 h 6869038"/>
              <a:gd name="connsiteX3" fmla="*/ 0 w 7488166"/>
              <a:gd name="connsiteY3" fmla="*/ 6869038 h 6869038"/>
              <a:gd name="connsiteX4" fmla="*/ 4948361 w 7488166"/>
              <a:gd name="connsiteY4" fmla="*/ 0 h 6869038"/>
              <a:gd name="connsiteX0" fmla="*/ 4948361 w 7488166"/>
              <a:gd name="connsiteY0" fmla="*/ 56 h 6869094"/>
              <a:gd name="connsiteX1" fmla="*/ 7488166 w 7488166"/>
              <a:gd name="connsiteY1" fmla="*/ 19770 h 6869094"/>
              <a:gd name="connsiteX2" fmla="*/ 7432749 w 7488166"/>
              <a:gd name="connsiteY2" fmla="*/ 6808912 h 6869094"/>
              <a:gd name="connsiteX3" fmla="*/ 0 w 7488166"/>
              <a:gd name="connsiteY3" fmla="*/ 6869094 h 6869094"/>
              <a:gd name="connsiteX4" fmla="*/ 4948361 w 7488166"/>
              <a:gd name="connsiteY4" fmla="*/ 56 h 6869094"/>
              <a:gd name="connsiteX0" fmla="*/ 5140190 w 7488166"/>
              <a:gd name="connsiteY0" fmla="*/ 56 h 6869094"/>
              <a:gd name="connsiteX1" fmla="*/ 7488166 w 7488166"/>
              <a:gd name="connsiteY1" fmla="*/ 19770 h 6869094"/>
              <a:gd name="connsiteX2" fmla="*/ 7432749 w 7488166"/>
              <a:gd name="connsiteY2" fmla="*/ 6808912 h 6869094"/>
              <a:gd name="connsiteX3" fmla="*/ 0 w 7488166"/>
              <a:gd name="connsiteY3" fmla="*/ 6869094 h 6869094"/>
              <a:gd name="connsiteX4" fmla="*/ 5140190 w 7488166"/>
              <a:gd name="connsiteY4" fmla="*/ 56 h 6869094"/>
              <a:gd name="connsiteX0" fmla="*/ 5140190 w 7488166"/>
              <a:gd name="connsiteY0" fmla="*/ 56 h 6869094"/>
              <a:gd name="connsiteX1" fmla="*/ 7488166 w 7488166"/>
              <a:gd name="connsiteY1" fmla="*/ 19770 h 6869094"/>
              <a:gd name="connsiteX2" fmla="*/ 7432749 w 7488166"/>
              <a:gd name="connsiteY2" fmla="*/ 6808912 h 6869094"/>
              <a:gd name="connsiteX3" fmla="*/ 0 w 7488166"/>
              <a:gd name="connsiteY3" fmla="*/ 6869094 h 6869094"/>
              <a:gd name="connsiteX4" fmla="*/ 5140190 w 7488166"/>
              <a:gd name="connsiteY4" fmla="*/ 56 h 6869094"/>
              <a:gd name="connsiteX0" fmla="*/ 5140190 w 7488166"/>
              <a:gd name="connsiteY0" fmla="*/ 56 h 6869094"/>
              <a:gd name="connsiteX1" fmla="*/ 7488166 w 7488166"/>
              <a:gd name="connsiteY1" fmla="*/ 19770 h 6869094"/>
              <a:gd name="connsiteX2" fmla="*/ 7432749 w 7488166"/>
              <a:gd name="connsiteY2" fmla="*/ 6808912 h 6869094"/>
              <a:gd name="connsiteX3" fmla="*/ 0 w 7488166"/>
              <a:gd name="connsiteY3" fmla="*/ 6869094 h 6869094"/>
              <a:gd name="connsiteX4" fmla="*/ 5140190 w 7488166"/>
              <a:gd name="connsiteY4" fmla="*/ 56 h 6869094"/>
              <a:gd name="connsiteX0" fmla="*/ 5140190 w 7488166"/>
              <a:gd name="connsiteY0" fmla="*/ 140 h 6869178"/>
              <a:gd name="connsiteX1" fmla="*/ 7488166 w 7488166"/>
              <a:gd name="connsiteY1" fmla="*/ 19854 h 6869178"/>
              <a:gd name="connsiteX2" fmla="*/ 7432749 w 7488166"/>
              <a:gd name="connsiteY2" fmla="*/ 6808996 h 6869178"/>
              <a:gd name="connsiteX3" fmla="*/ 0 w 7488166"/>
              <a:gd name="connsiteY3" fmla="*/ 6869178 h 6869178"/>
              <a:gd name="connsiteX4" fmla="*/ 5140190 w 7488166"/>
              <a:gd name="connsiteY4" fmla="*/ 140 h 6869178"/>
              <a:gd name="connsiteX0" fmla="*/ 5140190 w 7488166"/>
              <a:gd name="connsiteY0" fmla="*/ 2709 h 6871747"/>
              <a:gd name="connsiteX1" fmla="*/ 7488166 w 7488166"/>
              <a:gd name="connsiteY1" fmla="*/ 22423 h 6871747"/>
              <a:gd name="connsiteX2" fmla="*/ 7432749 w 7488166"/>
              <a:gd name="connsiteY2" fmla="*/ 6811565 h 6871747"/>
              <a:gd name="connsiteX3" fmla="*/ 0 w 7488166"/>
              <a:gd name="connsiteY3" fmla="*/ 6871747 h 6871747"/>
              <a:gd name="connsiteX4" fmla="*/ 5140190 w 7488166"/>
              <a:gd name="connsiteY4" fmla="*/ 2709 h 6871747"/>
              <a:gd name="connsiteX0" fmla="*/ 5140190 w 7488166"/>
              <a:gd name="connsiteY0" fmla="*/ 3842 h 6872880"/>
              <a:gd name="connsiteX1" fmla="*/ 7488166 w 7488166"/>
              <a:gd name="connsiteY1" fmla="*/ 23556 h 6872880"/>
              <a:gd name="connsiteX2" fmla="*/ 7432749 w 7488166"/>
              <a:gd name="connsiteY2" fmla="*/ 6812698 h 6872880"/>
              <a:gd name="connsiteX3" fmla="*/ 0 w 7488166"/>
              <a:gd name="connsiteY3" fmla="*/ 6872880 h 6872880"/>
              <a:gd name="connsiteX4" fmla="*/ 5140190 w 7488166"/>
              <a:gd name="connsiteY4" fmla="*/ 3842 h 6872880"/>
              <a:gd name="connsiteX0" fmla="*/ 5332020 w 7679996"/>
              <a:gd name="connsiteY0" fmla="*/ 3977 h 6862173"/>
              <a:gd name="connsiteX1" fmla="*/ 7679996 w 7679996"/>
              <a:gd name="connsiteY1" fmla="*/ 23691 h 6862173"/>
              <a:gd name="connsiteX2" fmla="*/ 7624579 w 7679996"/>
              <a:gd name="connsiteY2" fmla="*/ 6812833 h 6862173"/>
              <a:gd name="connsiteX3" fmla="*/ 0 w 7679996"/>
              <a:gd name="connsiteY3" fmla="*/ 6862172 h 6862173"/>
              <a:gd name="connsiteX4" fmla="*/ 5332020 w 7679996"/>
              <a:gd name="connsiteY4" fmla="*/ 3977 h 6862173"/>
              <a:gd name="connsiteX0" fmla="*/ 5502535 w 7850511"/>
              <a:gd name="connsiteY0" fmla="*/ 4117 h 6851471"/>
              <a:gd name="connsiteX1" fmla="*/ 7850511 w 7850511"/>
              <a:gd name="connsiteY1" fmla="*/ 23831 h 6851471"/>
              <a:gd name="connsiteX2" fmla="*/ 7795094 w 7850511"/>
              <a:gd name="connsiteY2" fmla="*/ 6812973 h 6851471"/>
              <a:gd name="connsiteX3" fmla="*/ 0 w 7850511"/>
              <a:gd name="connsiteY3" fmla="*/ 6851470 h 6851471"/>
              <a:gd name="connsiteX4" fmla="*/ 5502535 w 7850511"/>
              <a:gd name="connsiteY4" fmla="*/ 4117 h 6851471"/>
              <a:gd name="connsiteX0" fmla="*/ 5577136 w 7925112"/>
              <a:gd name="connsiteY0" fmla="*/ 3978 h 6862173"/>
              <a:gd name="connsiteX1" fmla="*/ 7925112 w 7925112"/>
              <a:gd name="connsiteY1" fmla="*/ 23692 h 6862173"/>
              <a:gd name="connsiteX2" fmla="*/ 7869695 w 7925112"/>
              <a:gd name="connsiteY2" fmla="*/ 6812834 h 6862173"/>
              <a:gd name="connsiteX3" fmla="*/ 0 w 7925112"/>
              <a:gd name="connsiteY3" fmla="*/ 6862174 h 6862173"/>
              <a:gd name="connsiteX4" fmla="*/ 5577136 w 7925112"/>
              <a:gd name="connsiteY4" fmla="*/ 3978 h 6862173"/>
              <a:gd name="connsiteX0" fmla="*/ 5683708 w 8031684"/>
              <a:gd name="connsiteY0" fmla="*/ 3843 h 6872881"/>
              <a:gd name="connsiteX1" fmla="*/ 8031684 w 8031684"/>
              <a:gd name="connsiteY1" fmla="*/ 23557 h 6872881"/>
              <a:gd name="connsiteX2" fmla="*/ 7976267 w 8031684"/>
              <a:gd name="connsiteY2" fmla="*/ 6812699 h 6872881"/>
              <a:gd name="connsiteX3" fmla="*/ 0 w 8031684"/>
              <a:gd name="connsiteY3" fmla="*/ 6872882 h 6872881"/>
              <a:gd name="connsiteX4" fmla="*/ 5683708 w 8031684"/>
              <a:gd name="connsiteY4" fmla="*/ 3843 h 6872881"/>
              <a:gd name="connsiteX0" fmla="*/ 5683708 w 8031684"/>
              <a:gd name="connsiteY0" fmla="*/ 13471 h 6882510"/>
              <a:gd name="connsiteX1" fmla="*/ 8031684 w 8031684"/>
              <a:gd name="connsiteY1" fmla="*/ 33185 h 6882510"/>
              <a:gd name="connsiteX2" fmla="*/ 7976267 w 8031684"/>
              <a:gd name="connsiteY2" fmla="*/ 6822327 h 6882510"/>
              <a:gd name="connsiteX3" fmla="*/ 0 w 8031684"/>
              <a:gd name="connsiteY3" fmla="*/ 6882510 h 6882510"/>
              <a:gd name="connsiteX4" fmla="*/ 5683708 w 8031684"/>
              <a:gd name="connsiteY4" fmla="*/ 13471 h 6882510"/>
              <a:gd name="connsiteX0" fmla="*/ 5683708 w 8031684"/>
              <a:gd name="connsiteY0" fmla="*/ 19672 h 6888711"/>
              <a:gd name="connsiteX1" fmla="*/ 8031684 w 8031684"/>
              <a:gd name="connsiteY1" fmla="*/ 39386 h 6888711"/>
              <a:gd name="connsiteX2" fmla="*/ 7976267 w 8031684"/>
              <a:gd name="connsiteY2" fmla="*/ 6828528 h 6888711"/>
              <a:gd name="connsiteX3" fmla="*/ 0 w 8031684"/>
              <a:gd name="connsiteY3" fmla="*/ 6888711 h 6888711"/>
              <a:gd name="connsiteX4" fmla="*/ 5683708 w 8031684"/>
              <a:gd name="connsiteY4" fmla="*/ 19672 h 6888711"/>
              <a:gd name="connsiteX0" fmla="*/ 5555821 w 7903797"/>
              <a:gd name="connsiteY0" fmla="*/ 19056 h 6898938"/>
              <a:gd name="connsiteX1" fmla="*/ 7903797 w 7903797"/>
              <a:gd name="connsiteY1" fmla="*/ 38770 h 6898938"/>
              <a:gd name="connsiteX2" fmla="*/ 7848380 w 7903797"/>
              <a:gd name="connsiteY2" fmla="*/ 6827912 h 6898938"/>
              <a:gd name="connsiteX3" fmla="*/ 0 w 7903797"/>
              <a:gd name="connsiteY3" fmla="*/ 6898938 h 6898938"/>
              <a:gd name="connsiteX4" fmla="*/ 5555821 w 7903797"/>
              <a:gd name="connsiteY4" fmla="*/ 19056 h 6898938"/>
              <a:gd name="connsiteX0" fmla="*/ 5555821 w 7903797"/>
              <a:gd name="connsiteY0" fmla="*/ 18453 h 6909177"/>
              <a:gd name="connsiteX1" fmla="*/ 7903797 w 7903797"/>
              <a:gd name="connsiteY1" fmla="*/ 49009 h 6909177"/>
              <a:gd name="connsiteX2" fmla="*/ 7848380 w 7903797"/>
              <a:gd name="connsiteY2" fmla="*/ 6838151 h 6909177"/>
              <a:gd name="connsiteX3" fmla="*/ 0 w 7903797"/>
              <a:gd name="connsiteY3" fmla="*/ 6909177 h 6909177"/>
              <a:gd name="connsiteX4" fmla="*/ 5555821 w 7903797"/>
              <a:gd name="connsiteY4" fmla="*/ 18453 h 6909177"/>
              <a:gd name="connsiteX0" fmla="*/ 5555821 w 7903797"/>
              <a:gd name="connsiteY0" fmla="*/ 18453 h 6909177"/>
              <a:gd name="connsiteX1" fmla="*/ 7903797 w 7903797"/>
              <a:gd name="connsiteY1" fmla="*/ 49009 h 6909177"/>
              <a:gd name="connsiteX2" fmla="*/ 7848380 w 7903797"/>
              <a:gd name="connsiteY2" fmla="*/ 6838151 h 6909177"/>
              <a:gd name="connsiteX3" fmla="*/ 0 w 7903797"/>
              <a:gd name="connsiteY3" fmla="*/ 6909177 h 6909177"/>
              <a:gd name="connsiteX4" fmla="*/ 5555821 w 7903797"/>
              <a:gd name="connsiteY4" fmla="*/ 18453 h 6909177"/>
              <a:gd name="connsiteX0" fmla="*/ 5555821 w 7848380"/>
              <a:gd name="connsiteY0" fmla="*/ 18453 h 6909177"/>
              <a:gd name="connsiteX1" fmla="*/ 7626709 w 7848380"/>
              <a:gd name="connsiteY1" fmla="*/ 38166 h 6909177"/>
              <a:gd name="connsiteX2" fmla="*/ 7848380 w 7848380"/>
              <a:gd name="connsiteY2" fmla="*/ 6838151 h 6909177"/>
              <a:gd name="connsiteX3" fmla="*/ 0 w 7848380"/>
              <a:gd name="connsiteY3" fmla="*/ 6909177 h 6909177"/>
              <a:gd name="connsiteX4" fmla="*/ 5555821 w 7848380"/>
              <a:gd name="connsiteY4" fmla="*/ 18453 h 6909177"/>
              <a:gd name="connsiteX0" fmla="*/ 5555821 w 7850511"/>
              <a:gd name="connsiteY0" fmla="*/ 18453 h 6909177"/>
              <a:gd name="connsiteX1" fmla="*/ 7850511 w 7850511"/>
              <a:gd name="connsiteY1" fmla="*/ 49008 h 6909177"/>
              <a:gd name="connsiteX2" fmla="*/ 7848380 w 7850511"/>
              <a:gd name="connsiteY2" fmla="*/ 6838151 h 6909177"/>
              <a:gd name="connsiteX3" fmla="*/ 0 w 7850511"/>
              <a:gd name="connsiteY3" fmla="*/ 6909177 h 6909177"/>
              <a:gd name="connsiteX4" fmla="*/ 5555821 w 7850511"/>
              <a:gd name="connsiteY4" fmla="*/ 18453 h 6909177"/>
              <a:gd name="connsiteX0" fmla="*/ 5555821 w 7850511"/>
              <a:gd name="connsiteY0" fmla="*/ 18453 h 6909177"/>
              <a:gd name="connsiteX1" fmla="*/ 7850511 w 7850511"/>
              <a:gd name="connsiteY1" fmla="*/ 49008 h 6909177"/>
              <a:gd name="connsiteX2" fmla="*/ 7443406 w 7850511"/>
              <a:gd name="connsiteY2" fmla="*/ 6827309 h 6909177"/>
              <a:gd name="connsiteX3" fmla="*/ 0 w 7850511"/>
              <a:gd name="connsiteY3" fmla="*/ 6909177 h 6909177"/>
              <a:gd name="connsiteX4" fmla="*/ 5555821 w 7850511"/>
              <a:gd name="connsiteY4" fmla="*/ 18453 h 6909177"/>
              <a:gd name="connsiteX0" fmla="*/ 5555821 w 7859075"/>
              <a:gd name="connsiteY0" fmla="*/ 18453 h 6909177"/>
              <a:gd name="connsiteX1" fmla="*/ 7850511 w 7859075"/>
              <a:gd name="connsiteY1" fmla="*/ 49008 h 6909177"/>
              <a:gd name="connsiteX2" fmla="*/ 7859039 w 7859075"/>
              <a:gd name="connsiteY2" fmla="*/ 6848994 h 6909177"/>
              <a:gd name="connsiteX3" fmla="*/ 0 w 7859075"/>
              <a:gd name="connsiteY3" fmla="*/ 6909177 h 6909177"/>
              <a:gd name="connsiteX4" fmla="*/ 5555821 w 7859075"/>
              <a:gd name="connsiteY4" fmla="*/ 18453 h 6909177"/>
              <a:gd name="connsiteX0" fmla="*/ 5523849 w 7859075"/>
              <a:gd name="connsiteY0" fmla="*/ 17866 h 6919431"/>
              <a:gd name="connsiteX1" fmla="*/ 7850511 w 7859075"/>
              <a:gd name="connsiteY1" fmla="*/ 59262 h 6919431"/>
              <a:gd name="connsiteX2" fmla="*/ 7859039 w 7859075"/>
              <a:gd name="connsiteY2" fmla="*/ 6859248 h 6919431"/>
              <a:gd name="connsiteX3" fmla="*/ 0 w 7859075"/>
              <a:gd name="connsiteY3" fmla="*/ 6919431 h 6919431"/>
              <a:gd name="connsiteX4" fmla="*/ 5523849 w 7859075"/>
              <a:gd name="connsiteY4" fmla="*/ 17866 h 6919431"/>
              <a:gd name="connsiteX0" fmla="*/ 5523849 w 7859075"/>
              <a:gd name="connsiteY0" fmla="*/ 17866 h 6919431"/>
              <a:gd name="connsiteX1" fmla="*/ 7850511 w 7859075"/>
              <a:gd name="connsiteY1" fmla="*/ 59262 h 6919431"/>
              <a:gd name="connsiteX2" fmla="*/ 7859039 w 7859075"/>
              <a:gd name="connsiteY2" fmla="*/ 6859248 h 6919431"/>
              <a:gd name="connsiteX3" fmla="*/ 0 w 7859075"/>
              <a:gd name="connsiteY3" fmla="*/ 6919431 h 6919431"/>
              <a:gd name="connsiteX4" fmla="*/ 5523849 w 7859075"/>
              <a:gd name="connsiteY4" fmla="*/ 17866 h 6919431"/>
              <a:gd name="connsiteX0" fmla="*/ 5523849 w 7859075"/>
              <a:gd name="connsiteY0" fmla="*/ 4990 h 6906555"/>
              <a:gd name="connsiteX1" fmla="*/ 7850511 w 7859075"/>
              <a:gd name="connsiteY1" fmla="*/ 46386 h 6906555"/>
              <a:gd name="connsiteX2" fmla="*/ 7859039 w 7859075"/>
              <a:gd name="connsiteY2" fmla="*/ 6846372 h 6906555"/>
              <a:gd name="connsiteX3" fmla="*/ 0 w 7859075"/>
              <a:gd name="connsiteY3" fmla="*/ 6906555 h 6906555"/>
              <a:gd name="connsiteX4" fmla="*/ 5523849 w 7859075"/>
              <a:gd name="connsiteY4" fmla="*/ 4990 h 6906555"/>
              <a:gd name="connsiteX0" fmla="*/ 5523849 w 7882483"/>
              <a:gd name="connsiteY0" fmla="*/ 4990 h 6906555"/>
              <a:gd name="connsiteX1" fmla="*/ 7882483 w 7882483"/>
              <a:gd name="connsiteY1" fmla="*/ 35545 h 6906555"/>
              <a:gd name="connsiteX2" fmla="*/ 7859039 w 7882483"/>
              <a:gd name="connsiteY2" fmla="*/ 6846372 h 6906555"/>
              <a:gd name="connsiteX3" fmla="*/ 0 w 7882483"/>
              <a:gd name="connsiteY3" fmla="*/ 6906555 h 6906555"/>
              <a:gd name="connsiteX4" fmla="*/ 5523849 w 7882483"/>
              <a:gd name="connsiteY4" fmla="*/ 4990 h 6906555"/>
              <a:gd name="connsiteX0" fmla="*/ 5491908 w 7850542"/>
              <a:gd name="connsiteY0" fmla="*/ 12788 h 6854170"/>
              <a:gd name="connsiteX1" fmla="*/ 7850542 w 7850542"/>
              <a:gd name="connsiteY1" fmla="*/ 43343 h 6854170"/>
              <a:gd name="connsiteX2" fmla="*/ 7827098 w 7850542"/>
              <a:gd name="connsiteY2" fmla="*/ 6854170 h 6854170"/>
              <a:gd name="connsiteX3" fmla="*/ 0 w 7850542"/>
              <a:gd name="connsiteY3" fmla="*/ 6762704 h 6854170"/>
              <a:gd name="connsiteX4" fmla="*/ 5491908 w 7850542"/>
              <a:gd name="connsiteY4" fmla="*/ 12788 h 6854170"/>
              <a:gd name="connsiteX0" fmla="*/ 5491908 w 7850542"/>
              <a:gd name="connsiteY0" fmla="*/ 12790 h 6762706"/>
              <a:gd name="connsiteX1" fmla="*/ 7850542 w 7850542"/>
              <a:gd name="connsiteY1" fmla="*/ 43345 h 6762706"/>
              <a:gd name="connsiteX2" fmla="*/ 7528978 w 7850542"/>
              <a:gd name="connsiteY2" fmla="*/ 6312567 h 6762706"/>
              <a:gd name="connsiteX3" fmla="*/ 0 w 7850542"/>
              <a:gd name="connsiteY3" fmla="*/ 6762706 h 6762706"/>
              <a:gd name="connsiteX4" fmla="*/ 5491908 w 7850542"/>
              <a:gd name="connsiteY4" fmla="*/ 12790 h 6762706"/>
              <a:gd name="connsiteX0" fmla="*/ 5491908 w 7850542"/>
              <a:gd name="connsiteY0" fmla="*/ 12790 h 6762706"/>
              <a:gd name="connsiteX1" fmla="*/ 7850542 w 7850542"/>
              <a:gd name="connsiteY1" fmla="*/ 43345 h 6762706"/>
              <a:gd name="connsiteX2" fmla="*/ 7805805 w 7850542"/>
              <a:gd name="connsiteY2" fmla="*/ 6756684 h 6762706"/>
              <a:gd name="connsiteX3" fmla="*/ 0 w 7850542"/>
              <a:gd name="connsiteY3" fmla="*/ 6762706 h 6762706"/>
              <a:gd name="connsiteX4" fmla="*/ 5491908 w 7850542"/>
              <a:gd name="connsiteY4" fmla="*/ 12790 h 6762706"/>
              <a:gd name="connsiteX0" fmla="*/ 5491908 w 7807954"/>
              <a:gd name="connsiteY0" fmla="*/ 12790 h 6762706"/>
              <a:gd name="connsiteX1" fmla="*/ 7807954 w 7807954"/>
              <a:gd name="connsiteY1" fmla="*/ 16 h 6762706"/>
              <a:gd name="connsiteX2" fmla="*/ 7805805 w 7807954"/>
              <a:gd name="connsiteY2" fmla="*/ 6756684 h 6762706"/>
              <a:gd name="connsiteX3" fmla="*/ 0 w 7807954"/>
              <a:gd name="connsiteY3" fmla="*/ 6762706 h 6762706"/>
              <a:gd name="connsiteX4" fmla="*/ 5491908 w 7807954"/>
              <a:gd name="connsiteY4" fmla="*/ 12790 h 6762706"/>
              <a:gd name="connsiteX0" fmla="*/ 5534498 w 7807954"/>
              <a:gd name="connsiteY0" fmla="*/ 10819 h 6793231"/>
              <a:gd name="connsiteX1" fmla="*/ 7807954 w 7807954"/>
              <a:gd name="connsiteY1" fmla="*/ 30541 h 6793231"/>
              <a:gd name="connsiteX2" fmla="*/ 7805805 w 7807954"/>
              <a:gd name="connsiteY2" fmla="*/ 6787209 h 6793231"/>
              <a:gd name="connsiteX3" fmla="*/ 0 w 7807954"/>
              <a:gd name="connsiteY3" fmla="*/ 6793231 h 6793231"/>
              <a:gd name="connsiteX4" fmla="*/ 5534498 w 7807954"/>
              <a:gd name="connsiteY4" fmla="*/ 10819 h 6793231"/>
              <a:gd name="connsiteX0" fmla="*/ 5534498 w 7829249"/>
              <a:gd name="connsiteY0" fmla="*/ 10819 h 6793231"/>
              <a:gd name="connsiteX1" fmla="*/ 7829249 w 7829249"/>
              <a:gd name="connsiteY1" fmla="*/ 19710 h 6793231"/>
              <a:gd name="connsiteX2" fmla="*/ 7805805 w 7829249"/>
              <a:gd name="connsiteY2" fmla="*/ 6787209 h 6793231"/>
              <a:gd name="connsiteX3" fmla="*/ 0 w 7829249"/>
              <a:gd name="connsiteY3" fmla="*/ 6793231 h 6793231"/>
              <a:gd name="connsiteX4" fmla="*/ 5534498 w 7829249"/>
              <a:gd name="connsiteY4" fmla="*/ 10819 h 6793231"/>
              <a:gd name="connsiteX0" fmla="*/ 5517554 w 7829249"/>
              <a:gd name="connsiteY0" fmla="*/ 10819 h 6793231"/>
              <a:gd name="connsiteX1" fmla="*/ 7829249 w 7829249"/>
              <a:gd name="connsiteY1" fmla="*/ 19710 h 6793231"/>
              <a:gd name="connsiteX2" fmla="*/ 7805805 w 7829249"/>
              <a:gd name="connsiteY2" fmla="*/ 6787209 h 6793231"/>
              <a:gd name="connsiteX3" fmla="*/ 0 w 7829249"/>
              <a:gd name="connsiteY3" fmla="*/ 6793231 h 6793231"/>
              <a:gd name="connsiteX4" fmla="*/ 5517554 w 7829249"/>
              <a:gd name="connsiteY4" fmla="*/ 10819 h 6793231"/>
              <a:gd name="connsiteX0" fmla="*/ 5517554 w 7829249"/>
              <a:gd name="connsiteY0" fmla="*/ 16415 h 6798827"/>
              <a:gd name="connsiteX1" fmla="*/ 7829249 w 7829249"/>
              <a:gd name="connsiteY1" fmla="*/ 25306 h 6798827"/>
              <a:gd name="connsiteX2" fmla="*/ 7805805 w 7829249"/>
              <a:gd name="connsiteY2" fmla="*/ 6792805 h 6798827"/>
              <a:gd name="connsiteX3" fmla="*/ 0 w 7829249"/>
              <a:gd name="connsiteY3" fmla="*/ 6798827 h 6798827"/>
              <a:gd name="connsiteX4" fmla="*/ 5517554 w 7829249"/>
              <a:gd name="connsiteY4" fmla="*/ 16415 h 6798827"/>
              <a:gd name="connsiteX0" fmla="*/ 5619218 w 7829249"/>
              <a:gd name="connsiteY0" fmla="*/ 17523 h 6782697"/>
              <a:gd name="connsiteX1" fmla="*/ 7829249 w 7829249"/>
              <a:gd name="connsiteY1" fmla="*/ 9176 h 6782697"/>
              <a:gd name="connsiteX2" fmla="*/ 7805805 w 7829249"/>
              <a:gd name="connsiteY2" fmla="*/ 6776675 h 6782697"/>
              <a:gd name="connsiteX3" fmla="*/ 0 w 7829249"/>
              <a:gd name="connsiteY3" fmla="*/ 6782697 h 6782697"/>
              <a:gd name="connsiteX4" fmla="*/ 5619218 w 7829249"/>
              <a:gd name="connsiteY4" fmla="*/ 17523 h 6782697"/>
              <a:gd name="connsiteX0" fmla="*/ 0 w 8496224"/>
              <a:gd name="connsiteY0" fmla="*/ 111777 h 6773521"/>
              <a:gd name="connsiteX1" fmla="*/ 8496224 w 8496224"/>
              <a:gd name="connsiteY1" fmla="*/ 0 h 6773521"/>
              <a:gd name="connsiteX2" fmla="*/ 8472780 w 8496224"/>
              <a:gd name="connsiteY2" fmla="*/ 6767499 h 6773521"/>
              <a:gd name="connsiteX3" fmla="*/ 666975 w 8496224"/>
              <a:gd name="connsiteY3" fmla="*/ 6773521 h 6773521"/>
              <a:gd name="connsiteX4" fmla="*/ 0 w 8496224"/>
              <a:gd name="connsiteY4" fmla="*/ 111777 h 6773521"/>
              <a:gd name="connsiteX0" fmla="*/ 0 w 8496224"/>
              <a:gd name="connsiteY0" fmla="*/ 111777 h 6773521"/>
              <a:gd name="connsiteX1" fmla="*/ 8496224 w 8496224"/>
              <a:gd name="connsiteY1" fmla="*/ 0 h 6773521"/>
              <a:gd name="connsiteX2" fmla="*/ 8472780 w 8496224"/>
              <a:gd name="connsiteY2" fmla="*/ 6767499 h 6773521"/>
              <a:gd name="connsiteX3" fmla="*/ 666975 w 8496224"/>
              <a:gd name="connsiteY3" fmla="*/ 6773521 h 6773521"/>
              <a:gd name="connsiteX4" fmla="*/ 0 w 8496224"/>
              <a:gd name="connsiteY4" fmla="*/ 111777 h 6773521"/>
              <a:gd name="connsiteX0" fmla="*/ 5551443 w 7829249"/>
              <a:gd name="connsiteY0" fmla="*/ 2 h 9678424"/>
              <a:gd name="connsiteX1" fmla="*/ 7829249 w 7829249"/>
              <a:gd name="connsiteY1" fmla="*/ 2904903 h 9678424"/>
              <a:gd name="connsiteX2" fmla="*/ 7805805 w 7829249"/>
              <a:gd name="connsiteY2" fmla="*/ 9672402 h 9678424"/>
              <a:gd name="connsiteX3" fmla="*/ 0 w 7829249"/>
              <a:gd name="connsiteY3" fmla="*/ 9678424 h 9678424"/>
              <a:gd name="connsiteX4" fmla="*/ 5551443 w 7829249"/>
              <a:gd name="connsiteY4" fmla="*/ 2 h 9678424"/>
              <a:gd name="connsiteX0" fmla="*/ 0 w 8445392"/>
              <a:gd name="connsiteY0" fmla="*/ 7 h 8816521"/>
              <a:gd name="connsiteX1" fmla="*/ 8445392 w 8445392"/>
              <a:gd name="connsiteY1" fmla="*/ 2043000 h 8816521"/>
              <a:gd name="connsiteX2" fmla="*/ 8421948 w 8445392"/>
              <a:gd name="connsiteY2" fmla="*/ 8810499 h 8816521"/>
              <a:gd name="connsiteX3" fmla="*/ 616143 w 8445392"/>
              <a:gd name="connsiteY3" fmla="*/ 8816521 h 8816521"/>
              <a:gd name="connsiteX4" fmla="*/ 0 w 8445392"/>
              <a:gd name="connsiteY4" fmla="*/ 7 h 8816521"/>
              <a:gd name="connsiteX0" fmla="*/ 0 w 8445392"/>
              <a:gd name="connsiteY0" fmla="*/ 2 h 8816731"/>
              <a:gd name="connsiteX1" fmla="*/ 8445392 w 8445392"/>
              <a:gd name="connsiteY1" fmla="*/ 2042995 h 8816731"/>
              <a:gd name="connsiteX2" fmla="*/ 8421948 w 8445392"/>
              <a:gd name="connsiteY2" fmla="*/ 8810494 h 8816731"/>
              <a:gd name="connsiteX3" fmla="*/ 616143 w 8445392"/>
              <a:gd name="connsiteY3" fmla="*/ 8816516 h 8816731"/>
              <a:gd name="connsiteX4" fmla="*/ 0 w 8445392"/>
              <a:gd name="connsiteY4" fmla="*/ 2 h 8816731"/>
              <a:gd name="connsiteX0" fmla="*/ 45683 w 7830262"/>
              <a:gd name="connsiteY0" fmla="*/ 2 h 6851643"/>
              <a:gd name="connsiteX1" fmla="*/ 7830262 w 7830262"/>
              <a:gd name="connsiteY1" fmla="*/ 77845 h 6851643"/>
              <a:gd name="connsiteX2" fmla="*/ 7806818 w 7830262"/>
              <a:gd name="connsiteY2" fmla="*/ 6845344 h 6851643"/>
              <a:gd name="connsiteX3" fmla="*/ 1013 w 7830262"/>
              <a:gd name="connsiteY3" fmla="*/ 6851366 h 6851643"/>
              <a:gd name="connsiteX4" fmla="*/ 45683 w 7830262"/>
              <a:gd name="connsiteY4" fmla="*/ 2 h 6851643"/>
              <a:gd name="connsiteX0" fmla="*/ 0 w 7937074"/>
              <a:gd name="connsiteY0" fmla="*/ 1 h 6782694"/>
              <a:gd name="connsiteX1" fmla="*/ 7937074 w 7937074"/>
              <a:gd name="connsiteY1" fmla="*/ 8892 h 6782694"/>
              <a:gd name="connsiteX2" fmla="*/ 7913630 w 7937074"/>
              <a:gd name="connsiteY2" fmla="*/ 6776391 h 6782694"/>
              <a:gd name="connsiteX3" fmla="*/ 107825 w 7937074"/>
              <a:gd name="connsiteY3" fmla="*/ 6782413 h 6782694"/>
              <a:gd name="connsiteX4" fmla="*/ 0 w 7937074"/>
              <a:gd name="connsiteY4" fmla="*/ 1 h 6782694"/>
              <a:gd name="connsiteX0" fmla="*/ 0 w 7937074"/>
              <a:gd name="connsiteY0" fmla="*/ 1 h 6851643"/>
              <a:gd name="connsiteX1" fmla="*/ 7937074 w 7937074"/>
              <a:gd name="connsiteY1" fmla="*/ 8892 h 6851643"/>
              <a:gd name="connsiteX2" fmla="*/ 7913630 w 7937074"/>
              <a:gd name="connsiteY2" fmla="*/ 6776391 h 6851643"/>
              <a:gd name="connsiteX3" fmla="*/ 6163 w 7937074"/>
              <a:gd name="connsiteY3" fmla="*/ 6851366 h 6851643"/>
              <a:gd name="connsiteX4" fmla="*/ 0 w 7937074"/>
              <a:gd name="connsiteY4" fmla="*/ 1 h 6851643"/>
              <a:gd name="connsiteX0" fmla="*/ 0 w 7937074"/>
              <a:gd name="connsiteY0" fmla="*/ -1 h 6851690"/>
              <a:gd name="connsiteX1" fmla="*/ 7937074 w 7937074"/>
              <a:gd name="connsiteY1" fmla="*/ 8890 h 6851690"/>
              <a:gd name="connsiteX2" fmla="*/ 7913630 w 7937074"/>
              <a:gd name="connsiteY2" fmla="*/ 6776389 h 6851690"/>
              <a:gd name="connsiteX3" fmla="*/ 6163 w 7937074"/>
              <a:gd name="connsiteY3" fmla="*/ 6851364 h 6851690"/>
              <a:gd name="connsiteX4" fmla="*/ 0 w 7937074"/>
              <a:gd name="connsiteY4" fmla="*/ -1 h 6851690"/>
              <a:gd name="connsiteX0" fmla="*/ 13693 w 7950767"/>
              <a:gd name="connsiteY0" fmla="*/ 1 h 6796030"/>
              <a:gd name="connsiteX1" fmla="*/ 7950767 w 7950767"/>
              <a:gd name="connsiteY1" fmla="*/ 8892 h 6796030"/>
              <a:gd name="connsiteX2" fmla="*/ 7927323 w 7950767"/>
              <a:gd name="connsiteY2" fmla="*/ 6776391 h 6796030"/>
              <a:gd name="connsiteX3" fmla="*/ 3441 w 7950767"/>
              <a:gd name="connsiteY3" fmla="*/ 6795701 h 6796030"/>
              <a:gd name="connsiteX4" fmla="*/ 13693 w 7950767"/>
              <a:gd name="connsiteY4" fmla="*/ 1 h 6796030"/>
              <a:gd name="connsiteX0" fmla="*/ 10252 w 7947326"/>
              <a:gd name="connsiteY0" fmla="*/ -1 h 6795699"/>
              <a:gd name="connsiteX1" fmla="*/ 7947326 w 7947326"/>
              <a:gd name="connsiteY1" fmla="*/ 8890 h 6795699"/>
              <a:gd name="connsiteX2" fmla="*/ 7923882 w 7947326"/>
              <a:gd name="connsiteY2" fmla="*/ 6776389 h 6795699"/>
              <a:gd name="connsiteX3" fmla="*/ 0 w 7947326"/>
              <a:gd name="connsiteY3" fmla="*/ 6795699 h 6795699"/>
              <a:gd name="connsiteX4" fmla="*/ 10252 w 7947326"/>
              <a:gd name="connsiteY4" fmla="*/ -1 h 6795699"/>
              <a:gd name="connsiteX0" fmla="*/ 10252 w 7923882"/>
              <a:gd name="connsiteY0" fmla="*/ 1 h 6795701"/>
              <a:gd name="connsiteX1" fmla="*/ 4910658 w 7923882"/>
              <a:gd name="connsiteY1" fmla="*/ 359581 h 6795701"/>
              <a:gd name="connsiteX2" fmla="*/ 7923882 w 7923882"/>
              <a:gd name="connsiteY2" fmla="*/ 6776391 h 6795701"/>
              <a:gd name="connsiteX3" fmla="*/ 0 w 7923882"/>
              <a:gd name="connsiteY3" fmla="*/ 6795701 h 6795701"/>
              <a:gd name="connsiteX4" fmla="*/ 10252 w 7923882"/>
              <a:gd name="connsiteY4" fmla="*/ 1 h 6795701"/>
              <a:gd name="connsiteX0" fmla="*/ 10252 w 7923882"/>
              <a:gd name="connsiteY0" fmla="*/ 30074 h 6825774"/>
              <a:gd name="connsiteX1" fmla="*/ 2990171 w 7923882"/>
              <a:gd name="connsiteY1" fmla="*/ 0 h 6825774"/>
              <a:gd name="connsiteX2" fmla="*/ 7923882 w 7923882"/>
              <a:gd name="connsiteY2" fmla="*/ 6806464 h 6825774"/>
              <a:gd name="connsiteX3" fmla="*/ 0 w 7923882"/>
              <a:gd name="connsiteY3" fmla="*/ 6825774 h 6825774"/>
              <a:gd name="connsiteX4" fmla="*/ 10252 w 7923882"/>
              <a:gd name="connsiteY4" fmla="*/ 30074 h 6825774"/>
              <a:gd name="connsiteX0" fmla="*/ 10252 w 7923882"/>
              <a:gd name="connsiteY0" fmla="*/ 36049 h 6831749"/>
              <a:gd name="connsiteX1" fmla="*/ 2990171 w 7923882"/>
              <a:gd name="connsiteY1" fmla="*/ 5975 h 6831749"/>
              <a:gd name="connsiteX2" fmla="*/ 7923882 w 7923882"/>
              <a:gd name="connsiteY2" fmla="*/ 6812439 h 6831749"/>
              <a:gd name="connsiteX3" fmla="*/ 0 w 7923882"/>
              <a:gd name="connsiteY3" fmla="*/ 6831749 h 6831749"/>
              <a:gd name="connsiteX4" fmla="*/ 10252 w 7923882"/>
              <a:gd name="connsiteY4" fmla="*/ 36049 h 6831749"/>
              <a:gd name="connsiteX0" fmla="*/ 10252 w 7923882"/>
              <a:gd name="connsiteY0" fmla="*/ 36049 h 6831749"/>
              <a:gd name="connsiteX1" fmla="*/ 2990171 w 7923882"/>
              <a:gd name="connsiteY1" fmla="*/ 5975 h 6831749"/>
              <a:gd name="connsiteX2" fmla="*/ 7923882 w 7923882"/>
              <a:gd name="connsiteY2" fmla="*/ 6812439 h 6831749"/>
              <a:gd name="connsiteX3" fmla="*/ 0 w 7923882"/>
              <a:gd name="connsiteY3" fmla="*/ 6831749 h 6831749"/>
              <a:gd name="connsiteX4" fmla="*/ 10252 w 7923882"/>
              <a:gd name="connsiteY4" fmla="*/ 36049 h 6831749"/>
              <a:gd name="connsiteX0" fmla="*/ 4780 w 7923882"/>
              <a:gd name="connsiteY0" fmla="*/ 13784 h 6831749"/>
              <a:gd name="connsiteX1" fmla="*/ 2990171 w 7923882"/>
              <a:gd name="connsiteY1" fmla="*/ 5975 h 6831749"/>
              <a:gd name="connsiteX2" fmla="*/ 7923882 w 7923882"/>
              <a:gd name="connsiteY2" fmla="*/ 6812439 h 6831749"/>
              <a:gd name="connsiteX3" fmla="*/ 0 w 7923882"/>
              <a:gd name="connsiteY3" fmla="*/ 6831749 h 6831749"/>
              <a:gd name="connsiteX4" fmla="*/ 4780 w 7923882"/>
              <a:gd name="connsiteY4" fmla="*/ 13784 h 6831749"/>
              <a:gd name="connsiteX0" fmla="*/ 4780 w 7923882"/>
              <a:gd name="connsiteY0" fmla="*/ 13679 h 6831644"/>
              <a:gd name="connsiteX1" fmla="*/ 2990171 w 7923882"/>
              <a:gd name="connsiteY1" fmla="*/ 5870 h 6831644"/>
              <a:gd name="connsiteX2" fmla="*/ 7923882 w 7923882"/>
              <a:gd name="connsiteY2" fmla="*/ 6812334 h 6831644"/>
              <a:gd name="connsiteX3" fmla="*/ 0 w 7923882"/>
              <a:gd name="connsiteY3" fmla="*/ 6831644 h 6831644"/>
              <a:gd name="connsiteX4" fmla="*/ 4780 w 7923882"/>
              <a:gd name="connsiteY4" fmla="*/ 13679 h 6831644"/>
              <a:gd name="connsiteX0" fmla="*/ 4780 w 7923882"/>
              <a:gd name="connsiteY0" fmla="*/ 15637 h 6833602"/>
              <a:gd name="connsiteX1" fmla="*/ 2990171 w 7923882"/>
              <a:gd name="connsiteY1" fmla="*/ 7828 h 6833602"/>
              <a:gd name="connsiteX2" fmla="*/ 7923882 w 7923882"/>
              <a:gd name="connsiteY2" fmla="*/ 6814292 h 6833602"/>
              <a:gd name="connsiteX3" fmla="*/ 0 w 7923882"/>
              <a:gd name="connsiteY3" fmla="*/ 6833602 h 6833602"/>
              <a:gd name="connsiteX4" fmla="*/ 4780 w 7923882"/>
              <a:gd name="connsiteY4" fmla="*/ 15637 h 6833602"/>
              <a:gd name="connsiteX0" fmla="*/ 4780 w 7924092"/>
              <a:gd name="connsiteY0" fmla="*/ 11840 h 6829805"/>
              <a:gd name="connsiteX1" fmla="*/ 2990171 w 7924092"/>
              <a:gd name="connsiteY1" fmla="*/ 4031 h 6829805"/>
              <a:gd name="connsiteX2" fmla="*/ 7923882 w 7924092"/>
              <a:gd name="connsiteY2" fmla="*/ 6810495 h 6829805"/>
              <a:gd name="connsiteX3" fmla="*/ 0 w 7924092"/>
              <a:gd name="connsiteY3" fmla="*/ 6829805 h 6829805"/>
              <a:gd name="connsiteX4" fmla="*/ 4780 w 7924092"/>
              <a:gd name="connsiteY4" fmla="*/ 11840 h 6829805"/>
              <a:gd name="connsiteX0" fmla="*/ 4780 w 7395475"/>
              <a:gd name="connsiteY0" fmla="*/ 11856 h 6829821"/>
              <a:gd name="connsiteX1" fmla="*/ 2990171 w 7395475"/>
              <a:gd name="connsiteY1" fmla="*/ 4047 h 6829821"/>
              <a:gd name="connsiteX2" fmla="*/ 7395232 w 7395475"/>
              <a:gd name="connsiteY2" fmla="*/ 6779482 h 6829821"/>
              <a:gd name="connsiteX3" fmla="*/ 0 w 7395475"/>
              <a:gd name="connsiteY3" fmla="*/ 6829821 h 6829821"/>
              <a:gd name="connsiteX4" fmla="*/ 4780 w 7395475"/>
              <a:gd name="connsiteY4" fmla="*/ 11856 h 6829821"/>
              <a:gd name="connsiteX0" fmla="*/ 4780 w 7842767"/>
              <a:gd name="connsiteY0" fmla="*/ 11845 h 6829810"/>
              <a:gd name="connsiteX1" fmla="*/ 2990171 w 7842767"/>
              <a:gd name="connsiteY1" fmla="*/ 4036 h 6829810"/>
              <a:gd name="connsiteX2" fmla="*/ 7842552 w 7842767"/>
              <a:gd name="connsiteY2" fmla="*/ 6800158 h 6829810"/>
              <a:gd name="connsiteX3" fmla="*/ 0 w 7842767"/>
              <a:gd name="connsiteY3" fmla="*/ 6829810 h 6829810"/>
              <a:gd name="connsiteX4" fmla="*/ 4780 w 7842767"/>
              <a:gd name="connsiteY4" fmla="*/ 11845 h 6829810"/>
              <a:gd name="connsiteX0" fmla="*/ 4780 w 7842774"/>
              <a:gd name="connsiteY0" fmla="*/ 22184 h 6840149"/>
              <a:gd name="connsiteX1" fmla="*/ 3112167 w 7842774"/>
              <a:gd name="connsiteY1" fmla="*/ 4031 h 6840149"/>
              <a:gd name="connsiteX2" fmla="*/ 7842552 w 7842774"/>
              <a:gd name="connsiteY2" fmla="*/ 6810497 h 6840149"/>
              <a:gd name="connsiteX3" fmla="*/ 0 w 7842774"/>
              <a:gd name="connsiteY3" fmla="*/ 6840149 h 6840149"/>
              <a:gd name="connsiteX4" fmla="*/ 4780 w 7842774"/>
              <a:gd name="connsiteY4" fmla="*/ 22184 h 6840149"/>
              <a:gd name="connsiteX0" fmla="*/ 4780 w 7842740"/>
              <a:gd name="connsiteY0" fmla="*/ 18215 h 6836180"/>
              <a:gd name="connsiteX1" fmla="*/ 3112167 w 7842740"/>
              <a:gd name="connsiteY1" fmla="*/ 62 h 6836180"/>
              <a:gd name="connsiteX2" fmla="*/ 7842552 w 7842740"/>
              <a:gd name="connsiteY2" fmla="*/ 6806528 h 6836180"/>
              <a:gd name="connsiteX3" fmla="*/ 0 w 7842740"/>
              <a:gd name="connsiteY3" fmla="*/ 6836180 h 6836180"/>
              <a:gd name="connsiteX4" fmla="*/ 4780 w 7842740"/>
              <a:gd name="connsiteY4" fmla="*/ 18215 h 6836180"/>
              <a:gd name="connsiteX0" fmla="*/ 4780 w 7842719"/>
              <a:gd name="connsiteY0" fmla="*/ 1 h 6817966"/>
              <a:gd name="connsiteX1" fmla="*/ 2593683 w 7842719"/>
              <a:gd name="connsiteY1" fmla="*/ 2534 h 6817966"/>
              <a:gd name="connsiteX2" fmla="*/ 7842552 w 7842719"/>
              <a:gd name="connsiteY2" fmla="*/ 6788314 h 6817966"/>
              <a:gd name="connsiteX3" fmla="*/ 0 w 7842719"/>
              <a:gd name="connsiteY3" fmla="*/ 6817966 h 6817966"/>
              <a:gd name="connsiteX4" fmla="*/ 4780 w 7842719"/>
              <a:gd name="connsiteY4" fmla="*/ 1 h 6817966"/>
              <a:gd name="connsiteX0" fmla="*/ 4780 w 7842991"/>
              <a:gd name="connsiteY0" fmla="*/ 9225 h 6827190"/>
              <a:gd name="connsiteX1" fmla="*/ 2593683 w 7842991"/>
              <a:gd name="connsiteY1" fmla="*/ 11758 h 6827190"/>
              <a:gd name="connsiteX2" fmla="*/ 7842552 w 7842991"/>
              <a:gd name="connsiteY2" fmla="*/ 6797538 h 6827190"/>
              <a:gd name="connsiteX3" fmla="*/ 0 w 7842991"/>
              <a:gd name="connsiteY3" fmla="*/ 6827190 h 6827190"/>
              <a:gd name="connsiteX4" fmla="*/ 4780 w 7842991"/>
              <a:gd name="connsiteY4" fmla="*/ 9225 h 6827190"/>
              <a:gd name="connsiteX0" fmla="*/ 4780 w 6028316"/>
              <a:gd name="connsiteY0" fmla="*/ 9306 h 6827271"/>
              <a:gd name="connsiteX1" fmla="*/ 2593683 w 6028316"/>
              <a:gd name="connsiteY1" fmla="*/ 11839 h 6827271"/>
              <a:gd name="connsiteX2" fmla="*/ 6022776 w 6028316"/>
              <a:gd name="connsiteY2" fmla="*/ 6745904 h 6827271"/>
              <a:gd name="connsiteX3" fmla="*/ 0 w 6028316"/>
              <a:gd name="connsiteY3" fmla="*/ 6827271 h 6827271"/>
              <a:gd name="connsiteX4" fmla="*/ 4780 w 6028316"/>
              <a:gd name="connsiteY4" fmla="*/ 9306 h 6827271"/>
              <a:gd name="connsiteX0" fmla="*/ 4780 w 6022776"/>
              <a:gd name="connsiteY0" fmla="*/ 11249 h 6829214"/>
              <a:gd name="connsiteX1" fmla="*/ 2593683 w 6022776"/>
              <a:gd name="connsiteY1" fmla="*/ 13782 h 6829214"/>
              <a:gd name="connsiteX2" fmla="*/ 6022776 w 6022776"/>
              <a:gd name="connsiteY2" fmla="*/ 6747847 h 6829214"/>
              <a:gd name="connsiteX3" fmla="*/ 0 w 6022776"/>
              <a:gd name="connsiteY3" fmla="*/ 6829214 h 6829214"/>
              <a:gd name="connsiteX4" fmla="*/ 4780 w 6022776"/>
              <a:gd name="connsiteY4" fmla="*/ 11249 h 6829214"/>
              <a:gd name="connsiteX0" fmla="*/ 4780 w 7883218"/>
              <a:gd name="connsiteY0" fmla="*/ 11051 h 6840734"/>
              <a:gd name="connsiteX1" fmla="*/ 2593683 w 7883218"/>
              <a:gd name="connsiteY1" fmla="*/ 13584 h 6840734"/>
              <a:gd name="connsiteX2" fmla="*/ 7883218 w 7883218"/>
              <a:gd name="connsiteY2" fmla="*/ 6840735 h 6840734"/>
              <a:gd name="connsiteX3" fmla="*/ 0 w 7883218"/>
              <a:gd name="connsiteY3" fmla="*/ 6829016 h 6840734"/>
              <a:gd name="connsiteX4" fmla="*/ 4780 w 7883218"/>
              <a:gd name="connsiteY4" fmla="*/ 11051 h 6840734"/>
              <a:gd name="connsiteX0" fmla="*/ 4780 w 7883218"/>
              <a:gd name="connsiteY0" fmla="*/ 33813 h 6863498"/>
              <a:gd name="connsiteX1" fmla="*/ 2593683 w 7883218"/>
              <a:gd name="connsiteY1" fmla="*/ 36346 h 6863498"/>
              <a:gd name="connsiteX2" fmla="*/ 7883218 w 7883218"/>
              <a:gd name="connsiteY2" fmla="*/ 6863497 h 6863498"/>
              <a:gd name="connsiteX3" fmla="*/ 0 w 7883218"/>
              <a:gd name="connsiteY3" fmla="*/ 6851778 h 6863498"/>
              <a:gd name="connsiteX4" fmla="*/ 4780 w 7883218"/>
              <a:gd name="connsiteY4" fmla="*/ 33813 h 6863498"/>
              <a:gd name="connsiteX0" fmla="*/ 4780 w 7883218"/>
              <a:gd name="connsiteY0" fmla="*/ 0 h 6829684"/>
              <a:gd name="connsiteX1" fmla="*/ 2593683 w 7883218"/>
              <a:gd name="connsiteY1" fmla="*/ 2533 h 6829684"/>
              <a:gd name="connsiteX2" fmla="*/ 7883218 w 7883218"/>
              <a:gd name="connsiteY2" fmla="*/ 6829684 h 6829684"/>
              <a:gd name="connsiteX3" fmla="*/ 0 w 7883218"/>
              <a:gd name="connsiteY3" fmla="*/ 6817965 h 6829684"/>
              <a:gd name="connsiteX4" fmla="*/ 4780 w 7883218"/>
              <a:gd name="connsiteY4" fmla="*/ 0 h 6829684"/>
              <a:gd name="connsiteX0" fmla="*/ 4780 w 7883218"/>
              <a:gd name="connsiteY0" fmla="*/ 0 h 6829684"/>
              <a:gd name="connsiteX1" fmla="*/ 2593683 w 7883218"/>
              <a:gd name="connsiteY1" fmla="*/ 2533 h 6829684"/>
              <a:gd name="connsiteX2" fmla="*/ 7883218 w 7883218"/>
              <a:gd name="connsiteY2" fmla="*/ 6829684 h 6829684"/>
              <a:gd name="connsiteX3" fmla="*/ 0 w 7883218"/>
              <a:gd name="connsiteY3" fmla="*/ 6817965 h 6829684"/>
              <a:gd name="connsiteX4" fmla="*/ 4780 w 7883218"/>
              <a:gd name="connsiteY4" fmla="*/ 0 h 6829684"/>
              <a:gd name="connsiteX0" fmla="*/ 4780 w 7883218"/>
              <a:gd name="connsiteY0" fmla="*/ 8934 h 6838618"/>
              <a:gd name="connsiteX1" fmla="*/ 3061334 w 7883218"/>
              <a:gd name="connsiteY1" fmla="*/ 1125 h 6838618"/>
              <a:gd name="connsiteX2" fmla="*/ 7883218 w 7883218"/>
              <a:gd name="connsiteY2" fmla="*/ 6838618 h 6838618"/>
              <a:gd name="connsiteX3" fmla="*/ 0 w 7883218"/>
              <a:gd name="connsiteY3" fmla="*/ 6826899 h 6838618"/>
              <a:gd name="connsiteX4" fmla="*/ 4780 w 7883218"/>
              <a:gd name="connsiteY4" fmla="*/ 8934 h 6838618"/>
              <a:gd name="connsiteX0" fmla="*/ 4780 w 6805584"/>
              <a:gd name="connsiteY0" fmla="*/ 8936 h 6838620"/>
              <a:gd name="connsiteX1" fmla="*/ 3061334 w 6805584"/>
              <a:gd name="connsiteY1" fmla="*/ 1127 h 6838620"/>
              <a:gd name="connsiteX2" fmla="*/ 6805584 w 6805584"/>
              <a:gd name="connsiteY2" fmla="*/ 6838620 h 6838620"/>
              <a:gd name="connsiteX3" fmla="*/ 0 w 6805584"/>
              <a:gd name="connsiteY3" fmla="*/ 6826901 h 6838620"/>
              <a:gd name="connsiteX4" fmla="*/ 4780 w 6805584"/>
              <a:gd name="connsiteY4" fmla="*/ 8936 h 6838620"/>
              <a:gd name="connsiteX0" fmla="*/ 4780 w 7893383"/>
              <a:gd name="connsiteY0" fmla="*/ 8917 h 6869629"/>
              <a:gd name="connsiteX1" fmla="*/ 3061334 w 7893383"/>
              <a:gd name="connsiteY1" fmla="*/ 1108 h 6869629"/>
              <a:gd name="connsiteX2" fmla="*/ 7893383 w 7893383"/>
              <a:gd name="connsiteY2" fmla="*/ 6869630 h 6869629"/>
              <a:gd name="connsiteX3" fmla="*/ 0 w 7893383"/>
              <a:gd name="connsiteY3" fmla="*/ 6826882 h 6869629"/>
              <a:gd name="connsiteX4" fmla="*/ 4780 w 7893383"/>
              <a:gd name="connsiteY4" fmla="*/ 8917 h 6869629"/>
              <a:gd name="connsiteX0" fmla="*/ 4780 w 7893383"/>
              <a:gd name="connsiteY0" fmla="*/ 8859 h 6869573"/>
              <a:gd name="connsiteX1" fmla="*/ 3061334 w 7893383"/>
              <a:gd name="connsiteY1" fmla="*/ 1050 h 6869573"/>
              <a:gd name="connsiteX2" fmla="*/ 7893383 w 7893383"/>
              <a:gd name="connsiteY2" fmla="*/ 6869572 h 6869573"/>
              <a:gd name="connsiteX3" fmla="*/ 0 w 7893383"/>
              <a:gd name="connsiteY3" fmla="*/ 6826824 h 6869573"/>
              <a:gd name="connsiteX4" fmla="*/ 4780 w 7893383"/>
              <a:gd name="connsiteY4" fmla="*/ 8859 h 6869573"/>
              <a:gd name="connsiteX0" fmla="*/ 4780 w 7893383"/>
              <a:gd name="connsiteY0" fmla="*/ 8892 h 6869605"/>
              <a:gd name="connsiteX1" fmla="*/ 3061334 w 7893383"/>
              <a:gd name="connsiteY1" fmla="*/ 1083 h 6869605"/>
              <a:gd name="connsiteX2" fmla="*/ 7893383 w 7893383"/>
              <a:gd name="connsiteY2" fmla="*/ 6869605 h 6869605"/>
              <a:gd name="connsiteX3" fmla="*/ 0 w 7893383"/>
              <a:gd name="connsiteY3" fmla="*/ 6826857 h 6869605"/>
              <a:gd name="connsiteX4" fmla="*/ 4780 w 7893383"/>
              <a:gd name="connsiteY4" fmla="*/ 8892 h 6869605"/>
              <a:gd name="connsiteX0" fmla="*/ 4780 w 7893383"/>
              <a:gd name="connsiteY0" fmla="*/ 9015 h 6869728"/>
              <a:gd name="connsiteX1" fmla="*/ 3061334 w 7893383"/>
              <a:gd name="connsiteY1" fmla="*/ 1206 h 6869728"/>
              <a:gd name="connsiteX2" fmla="*/ 7893383 w 7893383"/>
              <a:gd name="connsiteY2" fmla="*/ 6869728 h 6869728"/>
              <a:gd name="connsiteX3" fmla="*/ 0 w 7893383"/>
              <a:gd name="connsiteY3" fmla="*/ 6826980 h 6869728"/>
              <a:gd name="connsiteX4" fmla="*/ 4780 w 7893383"/>
              <a:gd name="connsiteY4" fmla="*/ 9015 h 6869728"/>
              <a:gd name="connsiteX0" fmla="*/ 0 w 7898768"/>
              <a:gd name="connsiteY0" fmla="*/ 0 h 6881399"/>
              <a:gd name="connsiteX1" fmla="*/ 3066719 w 7898768"/>
              <a:gd name="connsiteY1" fmla="*/ 12877 h 6881399"/>
              <a:gd name="connsiteX2" fmla="*/ 7898768 w 7898768"/>
              <a:gd name="connsiteY2" fmla="*/ 6881399 h 6881399"/>
              <a:gd name="connsiteX3" fmla="*/ 5385 w 7898768"/>
              <a:gd name="connsiteY3" fmla="*/ 6838651 h 6881399"/>
              <a:gd name="connsiteX4" fmla="*/ 0 w 7898768"/>
              <a:gd name="connsiteY4" fmla="*/ 0 h 6881399"/>
              <a:gd name="connsiteX0" fmla="*/ 0 w 7898768"/>
              <a:gd name="connsiteY0" fmla="*/ 0 h 6881399"/>
              <a:gd name="connsiteX1" fmla="*/ 3066719 w 7898768"/>
              <a:gd name="connsiteY1" fmla="*/ 12877 h 6881399"/>
              <a:gd name="connsiteX2" fmla="*/ 7898768 w 7898768"/>
              <a:gd name="connsiteY2" fmla="*/ 6881399 h 6881399"/>
              <a:gd name="connsiteX3" fmla="*/ 5385 w 7898768"/>
              <a:gd name="connsiteY3" fmla="*/ 6838651 h 6881399"/>
              <a:gd name="connsiteX4" fmla="*/ 0 w 7898768"/>
              <a:gd name="connsiteY4" fmla="*/ 0 h 6881399"/>
              <a:gd name="connsiteX0" fmla="*/ 0 w 7898768"/>
              <a:gd name="connsiteY0" fmla="*/ 0 h 6881399"/>
              <a:gd name="connsiteX1" fmla="*/ 3066719 w 7898768"/>
              <a:gd name="connsiteY1" fmla="*/ 12877 h 6881399"/>
              <a:gd name="connsiteX2" fmla="*/ 7898768 w 7898768"/>
              <a:gd name="connsiteY2" fmla="*/ 6881399 h 6881399"/>
              <a:gd name="connsiteX3" fmla="*/ 5385 w 7898768"/>
              <a:gd name="connsiteY3" fmla="*/ 6838651 h 6881399"/>
              <a:gd name="connsiteX4" fmla="*/ 0 w 7898768"/>
              <a:gd name="connsiteY4" fmla="*/ 0 h 6881399"/>
              <a:gd name="connsiteX0" fmla="*/ 0 w 7898768"/>
              <a:gd name="connsiteY0" fmla="*/ 0 h 6881399"/>
              <a:gd name="connsiteX1" fmla="*/ 3066719 w 7898768"/>
              <a:gd name="connsiteY1" fmla="*/ 12877 h 6881399"/>
              <a:gd name="connsiteX2" fmla="*/ 7898768 w 7898768"/>
              <a:gd name="connsiteY2" fmla="*/ 6881399 h 6881399"/>
              <a:gd name="connsiteX3" fmla="*/ 5385 w 7898768"/>
              <a:gd name="connsiteY3" fmla="*/ 6838651 h 6881399"/>
              <a:gd name="connsiteX4" fmla="*/ 0 w 7898768"/>
              <a:gd name="connsiteY4" fmla="*/ 0 h 6881399"/>
              <a:gd name="connsiteX0" fmla="*/ 0 w 7898768"/>
              <a:gd name="connsiteY0" fmla="*/ 0 h 6881399"/>
              <a:gd name="connsiteX1" fmla="*/ 3066719 w 7898768"/>
              <a:gd name="connsiteY1" fmla="*/ 12877 h 6881399"/>
              <a:gd name="connsiteX2" fmla="*/ 7898768 w 7898768"/>
              <a:gd name="connsiteY2" fmla="*/ 6881399 h 6881399"/>
              <a:gd name="connsiteX3" fmla="*/ 5385 w 7898768"/>
              <a:gd name="connsiteY3" fmla="*/ 6838651 h 6881399"/>
              <a:gd name="connsiteX4" fmla="*/ 0 w 7898768"/>
              <a:gd name="connsiteY4" fmla="*/ 0 h 6881399"/>
              <a:gd name="connsiteX0" fmla="*/ 0 w 7898768"/>
              <a:gd name="connsiteY0" fmla="*/ 0 h 6881399"/>
              <a:gd name="connsiteX1" fmla="*/ 3066719 w 7898768"/>
              <a:gd name="connsiteY1" fmla="*/ 12877 h 6881399"/>
              <a:gd name="connsiteX2" fmla="*/ 7898768 w 7898768"/>
              <a:gd name="connsiteY2" fmla="*/ 6881399 h 6881399"/>
              <a:gd name="connsiteX3" fmla="*/ 5385 w 7898768"/>
              <a:gd name="connsiteY3" fmla="*/ 6838651 h 6881399"/>
              <a:gd name="connsiteX4" fmla="*/ 0 w 7898768"/>
              <a:gd name="connsiteY4" fmla="*/ 0 h 6881399"/>
              <a:gd name="connsiteX0" fmla="*/ 0 w 7898768"/>
              <a:gd name="connsiteY0" fmla="*/ 0 h 6881399"/>
              <a:gd name="connsiteX1" fmla="*/ 3066719 w 7898768"/>
              <a:gd name="connsiteY1" fmla="*/ 12877 h 6881399"/>
              <a:gd name="connsiteX2" fmla="*/ 7898768 w 7898768"/>
              <a:gd name="connsiteY2" fmla="*/ 6881399 h 6881399"/>
              <a:gd name="connsiteX3" fmla="*/ 5385 w 7898768"/>
              <a:gd name="connsiteY3" fmla="*/ 6838651 h 6881399"/>
              <a:gd name="connsiteX4" fmla="*/ 0 w 7898768"/>
              <a:gd name="connsiteY4" fmla="*/ 0 h 68813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98768" h="6881399">
                <a:moveTo>
                  <a:pt x="0" y="0"/>
                </a:moveTo>
                <a:cubicBezTo>
                  <a:pt x="1022240" y="4292"/>
                  <a:pt x="3621" y="-2547"/>
                  <a:pt x="3066719" y="12877"/>
                </a:cubicBezTo>
                <a:cubicBezTo>
                  <a:pt x="3964003" y="32736"/>
                  <a:pt x="4292191" y="1614889"/>
                  <a:pt x="7898768" y="6881399"/>
                </a:cubicBezTo>
                <a:lnTo>
                  <a:pt x="5385" y="6838651"/>
                </a:lnTo>
                <a:cubicBezTo>
                  <a:pt x="7279" y="6833691"/>
                  <a:pt x="12098" y="1026388"/>
                  <a:pt x="0" y="0"/>
                </a:cubicBezTo>
                <a:close/>
              </a:path>
            </a:pathLst>
          </a:custGeom>
          <a:solidFill>
            <a:schemeClr val="bg1">
              <a:lumMod val="75000"/>
            </a:schemeClr>
          </a:solidFill>
        </p:spPr>
        <p:txBody>
          <a:bodyPr wrap="square">
            <a:noAutofit/>
          </a:bodyPr>
          <a:lstStyle/>
          <a:p>
            <a:endParaRPr lang="en-US" dirty="0"/>
          </a:p>
        </p:txBody>
      </p:sp>
    </p:spTree>
    <p:extLst>
      <p:ext uri="{BB962C8B-B14F-4D97-AF65-F5344CB8AC3E}">
        <p14:creationId xmlns:p14="http://schemas.microsoft.com/office/powerpoint/2010/main" val="411923448"/>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5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996B73-F813-5244-B243-F2C7FADD9346}"/>
              </a:ext>
            </a:extLst>
          </p:cNvPr>
          <p:cNvSpPr>
            <a:spLocks noGrp="1"/>
          </p:cNvSpPr>
          <p:nvPr>
            <p:ph type="title"/>
          </p:nvPr>
        </p:nvSpPr>
        <p:spPr/>
        <p:txBody>
          <a:bodyPr/>
          <a:lstStyle/>
          <a:p>
            <a:r>
              <a:rPr lang="en-US"/>
              <a:t>Click to edit Master title style</a:t>
            </a:r>
          </a:p>
        </p:txBody>
      </p:sp>
      <p:sp>
        <p:nvSpPr>
          <p:cNvPr id="7" name="Slide Number Placeholder 6">
            <a:extLst>
              <a:ext uri="{FF2B5EF4-FFF2-40B4-BE49-F238E27FC236}">
                <a16:creationId xmlns:a16="http://schemas.microsoft.com/office/drawing/2014/main" id="{516BC75A-BF57-4E46-99AA-445FFBB3E852}"/>
              </a:ext>
            </a:extLst>
          </p:cNvPr>
          <p:cNvSpPr>
            <a:spLocks noGrp="1"/>
          </p:cNvSpPr>
          <p:nvPr>
            <p:ph type="sldNum" sz="quarter" idx="12"/>
          </p:nvPr>
        </p:nvSpPr>
        <p:spPr/>
        <p:txBody>
          <a:bodyPr/>
          <a:lstStyle/>
          <a:p>
            <a:fld id="{F32B1D3B-AE3D-1E40-A0D2-3E32FC67085E}" type="slidenum">
              <a:rPr lang="en-US" smtClean="0"/>
              <a:t>‹#›</a:t>
            </a:fld>
            <a:endParaRPr lang="en-US"/>
          </a:p>
        </p:txBody>
      </p:sp>
      <p:sp>
        <p:nvSpPr>
          <p:cNvPr id="9" name="Content Placeholder 2">
            <a:extLst>
              <a:ext uri="{FF2B5EF4-FFF2-40B4-BE49-F238E27FC236}">
                <a16:creationId xmlns:a16="http://schemas.microsoft.com/office/drawing/2014/main" id="{88ABE639-E462-3F44-B370-6B6324CDE766}"/>
              </a:ext>
            </a:extLst>
          </p:cNvPr>
          <p:cNvSpPr>
            <a:spLocks noGrp="1"/>
          </p:cNvSpPr>
          <p:nvPr>
            <p:ph sz="half" idx="14"/>
          </p:nvPr>
        </p:nvSpPr>
        <p:spPr>
          <a:xfrm>
            <a:off x="417442" y="4045760"/>
            <a:ext cx="5569226" cy="2045552"/>
          </a:xfrm>
        </p:spPr>
        <p:txBody>
          <a:bodyPr/>
          <a:lstStyle>
            <a:lvl1pPr>
              <a:defRPr sz="200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2">
            <a:extLst>
              <a:ext uri="{FF2B5EF4-FFF2-40B4-BE49-F238E27FC236}">
                <a16:creationId xmlns:a16="http://schemas.microsoft.com/office/drawing/2014/main" id="{FA68BF29-BAC6-3C45-AE80-193E0611037A}"/>
              </a:ext>
            </a:extLst>
          </p:cNvPr>
          <p:cNvSpPr>
            <a:spLocks noGrp="1"/>
          </p:cNvSpPr>
          <p:nvPr>
            <p:ph type="body" idx="15"/>
          </p:nvPr>
        </p:nvSpPr>
        <p:spPr>
          <a:xfrm>
            <a:off x="417443" y="3593293"/>
            <a:ext cx="5569225" cy="452467"/>
          </a:xfrm>
        </p:spPr>
        <p:txBody>
          <a:bodyPr anchor="t"/>
          <a:lstStyle>
            <a:lvl1pPr marL="0" indent="0">
              <a:buNone/>
              <a:defRPr sz="2400" b="1">
                <a:solidFill>
                  <a:srgbClr val="835C2F"/>
                </a:solidFill>
              </a:defRPr>
            </a:lvl1pPr>
            <a:lvl2pPr marL="457223" indent="0">
              <a:buNone/>
              <a:defRPr sz="2000" b="1"/>
            </a:lvl2pPr>
            <a:lvl3pPr marL="914446" indent="0">
              <a:buNone/>
              <a:defRPr sz="1800" b="1"/>
            </a:lvl3pPr>
            <a:lvl4pPr marL="1371669" indent="0">
              <a:buNone/>
              <a:defRPr sz="1600" b="1"/>
            </a:lvl4pPr>
            <a:lvl5pPr marL="1828891" indent="0">
              <a:buNone/>
              <a:defRPr sz="1600" b="1"/>
            </a:lvl5pPr>
            <a:lvl6pPr marL="2286114" indent="0">
              <a:buNone/>
              <a:defRPr sz="1600" b="1"/>
            </a:lvl6pPr>
            <a:lvl7pPr marL="2743337" indent="0">
              <a:buNone/>
              <a:defRPr sz="1600" b="1"/>
            </a:lvl7pPr>
            <a:lvl8pPr marL="3200560" indent="0">
              <a:buNone/>
              <a:defRPr sz="1600" b="1"/>
            </a:lvl8pPr>
            <a:lvl9pPr marL="3657783" indent="0">
              <a:buNone/>
              <a:defRPr sz="1600" b="1"/>
            </a:lvl9pPr>
          </a:lstStyle>
          <a:p>
            <a:pPr lvl="0"/>
            <a:r>
              <a:rPr lang="en-US" dirty="0"/>
              <a:t>Click to edit Master text</a:t>
            </a:r>
          </a:p>
        </p:txBody>
      </p:sp>
      <p:sp>
        <p:nvSpPr>
          <p:cNvPr id="11" name="Picture Placeholder 7">
            <a:extLst>
              <a:ext uri="{FF2B5EF4-FFF2-40B4-BE49-F238E27FC236}">
                <a16:creationId xmlns:a16="http://schemas.microsoft.com/office/drawing/2014/main" id="{F7B3D854-1B34-E94D-BA5F-D66482E97944}"/>
              </a:ext>
            </a:extLst>
          </p:cNvPr>
          <p:cNvSpPr>
            <a:spLocks noGrp="1"/>
          </p:cNvSpPr>
          <p:nvPr>
            <p:ph type="pic" sz="quarter" idx="18"/>
          </p:nvPr>
        </p:nvSpPr>
        <p:spPr>
          <a:xfrm>
            <a:off x="548640" y="1350964"/>
            <a:ext cx="5438027" cy="2172202"/>
          </a:xfrm>
        </p:spPr>
        <p:txBody>
          <a:bodyPr/>
          <a:lstStyle/>
          <a:p>
            <a:endParaRPr lang="en-US"/>
          </a:p>
        </p:txBody>
      </p:sp>
      <p:sp>
        <p:nvSpPr>
          <p:cNvPr id="15" name="Content Placeholder 2">
            <a:extLst>
              <a:ext uri="{FF2B5EF4-FFF2-40B4-BE49-F238E27FC236}">
                <a16:creationId xmlns:a16="http://schemas.microsoft.com/office/drawing/2014/main" id="{94E44C07-433A-5D4D-83FC-CD34C7CB9594}"/>
              </a:ext>
            </a:extLst>
          </p:cNvPr>
          <p:cNvSpPr>
            <a:spLocks noGrp="1"/>
          </p:cNvSpPr>
          <p:nvPr>
            <p:ph sz="half" idx="19"/>
          </p:nvPr>
        </p:nvSpPr>
        <p:spPr>
          <a:xfrm>
            <a:off x="6157060" y="4045760"/>
            <a:ext cx="5569226" cy="2045552"/>
          </a:xfrm>
        </p:spPr>
        <p:txBody>
          <a:bodyPr/>
          <a:lstStyle>
            <a:lvl1pPr>
              <a:defRPr sz="200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Text Placeholder 2">
            <a:extLst>
              <a:ext uri="{FF2B5EF4-FFF2-40B4-BE49-F238E27FC236}">
                <a16:creationId xmlns:a16="http://schemas.microsoft.com/office/drawing/2014/main" id="{AA34598B-B7DC-D94F-AE1F-9F8E4E1A6799}"/>
              </a:ext>
            </a:extLst>
          </p:cNvPr>
          <p:cNvSpPr>
            <a:spLocks noGrp="1"/>
          </p:cNvSpPr>
          <p:nvPr>
            <p:ph type="body" idx="20"/>
          </p:nvPr>
        </p:nvSpPr>
        <p:spPr>
          <a:xfrm>
            <a:off x="6157061" y="3593293"/>
            <a:ext cx="5569225" cy="452467"/>
          </a:xfrm>
        </p:spPr>
        <p:txBody>
          <a:bodyPr anchor="t"/>
          <a:lstStyle>
            <a:lvl1pPr marL="0" indent="0">
              <a:buNone/>
              <a:defRPr sz="2400" b="1">
                <a:solidFill>
                  <a:srgbClr val="835C2F"/>
                </a:solidFill>
              </a:defRPr>
            </a:lvl1pPr>
            <a:lvl2pPr marL="457223" indent="0">
              <a:buNone/>
              <a:defRPr sz="2000" b="1"/>
            </a:lvl2pPr>
            <a:lvl3pPr marL="914446" indent="0">
              <a:buNone/>
              <a:defRPr sz="1800" b="1"/>
            </a:lvl3pPr>
            <a:lvl4pPr marL="1371669" indent="0">
              <a:buNone/>
              <a:defRPr sz="1600" b="1"/>
            </a:lvl4pPr>
            <a:lvl5pPr marL="1828891" indent="0">
              <a:buNone/>
              <a:defRPr sz="1600" b="1"/>
            </a:lvl5pPr>
            <a:lvl6pPr marL="2286114" indent="0">
              <a:buNone/>
              <a:defRPr sz="1600" b="1"/>
            </a:lvl6pPr>
            <a:lvl7pPr marL="2743337" indent="0">
              <a:buNone/>
              <a:defRPr sz="1600" b="1"/>
            </a:lvl7pPr>
            <a:lvl8pPr marL="3200560" indent="0">
              <a:buNone/>
              <a:defRPr sz="1600" b="1"/>
            </a:lvl8pPr>
            <a:lvl9pPr marL="3657783" indent="0">
              <a:buNone/>
              <a:defRPr sz="1600" b="1"/>
            </a:lvl9pPr>
          </a:lstStyle>
          <a:p>
            <a:pPr lvl="0"/>
            <a:r>
              <a:rPr lang="en-US" dirty="0"/>
              <a:t>Click to edit Master text</a:t>
            </a:r>
          </a:p>
        </p:txBody>
      </p:sp>
      <p:sp>
        <p:nvSpPr>
          <p:cNvPr id="17" name="Picture Placeholder 7">
            <a:extLst>
              <a:ext uri="{FF2B5EF4-FFF2-40B4-BE49-F238E27FC236}">
                <a16:creationId xmlns:a16="http://schemas.microsoft.com/office/drawing/2014/main" id="{8BD40B08-7B02-7045-914E-CEC0A46E9416}"/>
              </a:ext>
            </a:extLst>
          </p:cNvPr>
          <p:cNvSpPr>
            <a:spLocks noGrp="1"/>
          </p:cNvSpPr>
          <p:nvPr>
            <p:ph type="pic" sz="quarter" idx="21"/>
          </p:nvPr>
        </p:nvSpPr>
        <p:spPr>
          <a:xfrm>
            <a:off x="6288258" y="1350964"/>
            <a:ext cx="5438027" cy="2172202"/>
          </a:xfrm>
        </p:spPr>
        <p:txBody>
          <a:bodyPr/>
          <a:lstStyle/>
          <a:p>
            <a:endParaRPr lang="en-US"/>
          </a:p>
        </p:txBody>
      </p:sp>
    </p:spTree>
    <p:extLst>
      <p:ext uri="{BB962C8B-B14F-4D97-AF65-F5344CB8AC3E}">
        <p14:creationId xmlns:p14="http://schemas.microsoft.com/office/powerpoint/2010/main" val="1240467306"/>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3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996B73-F813-5244-B243-F2C7FADD9346}"/>
              </a:ext>
            </a:extLst>
          </p:cNvPr>
          <p:cNvSpPr>
            <a:spLocks noGrp="1"/>
          </p:cNvSpPr>
          <p:nvPr>
            <p:ph type="title"/>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7A080F57-0EC6-C14C-A4A6-4FA91DB3718E}"/>
              </a:ext>
            </a:extLst>
          </p:cNvPr>
          <p:cNvSpPr>
            <a:spLocks noGrp="1"/>
          </p:cNvSpPr>
          <p:nvPr>
            <p:ph sz="half" idx="1"/>
          </p:nvPr>
        </p:nvSpPr>
        <p:spPr>
          <a:xfrm>
            <a:off x="417443" y="2133600"/>
            <a:ext cx="3622553" cy="4043363"/>
          </a:xfrm>
        </p:spPr>
        <p:txBody>
          <a:bodyPr/>
          <a:lstStyle>
            <a:lvl1pPr>
              <a:defRPr sz="200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E19A72F9-DEA9-DB4F-BD68-9333D4954445}"/>
              </a:ext>
            </a:extLst>
          </p:cNvPr>
          <p:cNvSpPr>
            <a:spLocks noGrp="1"/>
          </p:cNvSpPr>
          <p:nvPr>
            <p:ph sz="half" idx="2"/>
          </p:nvPr>
        </p:nvSpPr>
        <p:spPr>
          <a:xfrm>
            <a:off x="4243311" y="2133600"/>
            <a:ext cx="3622553" cy="404336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6">
            <a:extLst>
              <a:ext uri="{FF2B5EF4-FFF2-40B4-BE49-F238E27FC236}">
                <a16:creationId xmlns:a16="http://schemas.microsoft.com/office/drawing/2014/main" id="{516BC75A-BF57-4E46-99AA-445FFBB3E852}"/>
              </a:ext>
            </a:extLst>
          </p:cNvPr>
          <p:cNvSpPr>
            <a:spLocks noGrp="1"/>
          </p:cNvSpPr>
          <p:nvPr>
            <p:ph type="sldNum" sz="quarter" idx="12"/>
          </p:nvPr>
        </p:nvSpPr>
        <p:spPr/>
        <p:txBody>
          <a:bodyPr/>
          <a:lstStyle/>
          <a:p>
            <a:fld id="{F32B1D3B-AE3D-1E40-A0D2-3E32FC67085E}" type="slidenum">
              <a:rPr lang="en-US" smtClean="0"/>
              <a:t>‹#›</a:t>
            </a:fld>
            <a:endParaRPr lang="en-US"/>
          </a:p>
        </p:txBody>
      </p:sp>
      <p:sp>
        <p:nvSpPr>
          <p:cNvPr id="6" name="Content Placeholder 3">
            <a:extLst>
              <a:ext uri="{FF2B5EF4-FFF2-40B4-BE49-F238E27FC236}">
                <a16:creationId xmlns:a16="http://schemas.microsoft.com/office/drawing/2014/main" id="{DAB26F40-30EA-B048-873B-5AF5E67AE083}"/>
              </a:ext>
            </a:extLst>
          </p:cNvPr>
          <p:cNvSpPr>
            <a:spLocks noGrp="1"/>
          </p:cNvSpPr>
          <p:nvPr>
            <p:ph sz="half" idx="13"/>
          </p:nvPr>
        </p:nvSpPr>
        <p:spPr>
          <a:xfrm>
            <a:off x="8069180" y="2133600"/>
            <a:ext cx="3622553" cy="40433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2">
            <a:extLst>
              <a:ext uri="{FF2B5EF4-FFF2-40B4-BE49-F238E27FC236}">
                <a16:creationId xmlns:a16="http://schemas.microsoft.com/office/drawing/2014/main" id="{2F71F7E8-92C5-B745-9CE9-364FDA20B9BB}"/>
              </a:ext>
            </a:extLst>
          </p:cNvPr>
          <p:cNvSpPr>
            <a:spLocks noGrp="1"/>
          </p:cNvSpPr>
          <p:nvPr>
            <p:ph type="body" idx="15"/>
          </p:nvPr>
        </p:nvSpPr>
        <p:spPr>
          <a:xfrm>
            <a:off x="417443" y="1460740"/>
            <a:ext cx="3622552" cy="666474"/>
          </a:xfrm>
        </p:spPr>
        <p:txBody>
          <a:bodyPr anchor="b"/>
          <a:lstStyle>
            <a:lvl1pPr marL="0" indent="0">
              <a:buNone/>
              <a:defRPr sz="2400" b="1">
                <a:solidFill>
                  <a:srgbClr val="835C2F"/>
                </a:solidFill>
              </a:defRPr>
            </a:lvl1pPr>
            <a:lvl2pPr marL="457223" indent="0">
              <a:buNone/>
              <a:defRPr sz="2000" b="1"/>
            </a:lvl2pPr>
            <a:lvl3pPr marL="914446" indent="0">
              <a:buNone/>
              <a:defRPr sz="1800" b="1"/>
            </a:lvl3pPr>
            <a:lvl4pPr marL="1371669" indent="0">
              <a:buNone/>
              <a:defRPr sz="1600" b="1"/>
            </a:lvl4pPr>
            <a:lvl5pPr marL="1828891" indent="0">
              <a:buNone/>
              <a:defRPr sz="1600" b="1"/>
            </a:lvl5pPr>
            <a:lvl6pPr marL="2286114" indent="0">
              <a:buNone/>
              <a:defRPr sz="1600" b="1"/>
            </a:lvl6pPr>
            <a:lvl7pPr marL="2743337" indent="0">
              <a:buNone/>
              <a:defRPr sz="1600" b="1"/>
            </a:lvl7pPr>
            <a:lvl8pPr marL="3200560" indent="0">
              <a:buNone/>
              <a:defRPr sz="1600" b="1"/>
            </a:lvl8pPr>
            <a:lvl9pPr marL="3657783" indent="0">
              <a:buNone/>
              <a:defRPr sz="1600" b="1"/>
            </a:lvl9pPr>
          </a:lstStyle>
          <a:p>
            <a:pPr lvl="0"/>
            <a:r>
              <a:rPr lang="en-US" dirty="0"/>
              <a:t>Click to edit Master text styles</a:t>
            </a:r>
          </a:p>
        </p:txBody>
      </p:sp>
      <p:sp>
        <p:nvSpPr>
          <p:cNvPr id="10" name="Text Placeholder 2">
            <a:extLst>
              <a:ext uri="{FF2B5EF4-FFF2-40B4-BE49-F238E27FC236}">
                <a16:creationId xmlns:a16="http://schemas.microsoft.com/office/drawing/2014/main" id="{378D77B0-6080-6A4C-B8DC-104C1EB31FDC}"/>
              </a:ext>
            </a:extLst>
          </p:cNvPr>
          <p:cNvSpPr>
            <a:spLocks noGrp="1"/>
          </p:cNvSpPr>
          <p:nvPr>
            <p:ph type="body" idx="16"/>
          </p:nvPr>
        </p:nvSpPr>
        <p:spPr>
          <a:xfrm>
            <a:off x="4235464" y="1460740"/>
            <a:ext cx="3630399" cy="666474"/>
          </a:xfrm>
        </p:spPr>
        <p:txBody>
          <a:bodyPr anchor="b"/>
          <a:lstStyle>
            <a:lvl1pPr marL="0" indent="0">
              <a:buNone/>
              <a:defRPr sz="2400" b="1">
                <a:solidFill>
                  <a:srgbClr val="835C2F"/>
                </a:solidFill>
              </a:defRPr>
            </a:lvl1pPr>
            <a:lvl2pPr marL="457223" indent="0">
              <a:buNone/>
              <a:defRPr sz="2000" b="1"/>
            </a:lvl2pPr>
            <a:lvl3pPr marL="914446" indent="0">
              <a:buNone/>
              <a:defRPr sz="1800" b="1"/>
            </a:lvl3pPr>
            <a:lvl4pPr marL="1371669" indent="0">
              <a:buNone/>
              <a:defRPr sz="1600" b="1"/>
            </a:lvl4pPr>
            <a:lvl5pPr marL="1828891" indent="0">
              <a:buNone/>
              <a:defRPr sz="1600" b="1"/>
            </a:lvl5pPr>
            <a:lvl6pPr marL="2286114" indent="0">
              <a:buNone/>
              <a:defRPr sz="1600" b="1"/>
            </a:lvl6pPr>
            <a:lvl7pPr marL="2743337" indent="0">
              <a:buNone/>
              <a:defRPr sz="1600" b="1"/>
            </a:lvl7pPr>
            <a:lvl8pPr marL="3200560" indent="0">
              <a:buNone/>
              <a:defRPr sz="1600" b="1"/>
            </a:lvl8pPr>
            <a:lvl9pPr marL="3657783" indent="0">
              <a:buNone/>
              <a:defRPr sz="1600" b="1"/>
            </a:lvl9pPr>
          </a:lstStyle>
          <a:p>
            <a:pPr lvl="0"/>
            <a:r>
              <a:rPr lang="en-US" dirty="0"/>
              <a:t>Click to edit Master text styles</a:t>
            </a:r>
          </a:p>
        </p:txBody>
      </p:sp>
      <p:sp>
        <p:nvSpPr>
          <p:cNvPr id="11" name="Text Placeholder 2">
            <a:extLst>
              <a:ext uri="{FF2B5EF4-FFF2-40B4-BE49-F238E27FC236}">
                <a16:creationId xmlns:a16="http://schemas.microsoft.com/office/drawing/2014/main" id="{9E43E22C-1209-AD4D-9698-8E40658BBB3D}"/>
              </a:ext>
            </a:extLst>
          </p:cNvPr>
          <p:cNvSpPr>
            <a:spLocks noGrp="1"/>
          </p:cNvSpPr>
          <p:nvPr>
            <p:ph type="body" idx="17"/>
          </p:nvPr>
        </p:nvSpPr>
        <p:spPr>
          <a:xfrm>
            <a:off x="8053484" y="1460740"/>
            <a:ext cx="3687942" cy="666474"/>
          </a:xfrm>
        </p:spPr>
        <p:txBody>
          <a:bodyPr anchor="b"/>
          <a:lstStyle>
            <a:lvl1pPr marL="0" indent="0">
              <a:buNone/>
              <a:defRPr sz="2400" b="1">
                <a:solidFill>
                  <a:srgbClr val="835C2F"/>
                </a:solidFill>
              </a:defRPr>
            </a:lvl1pPr>
            <a:lvl2pPr marL="457223" indent="0">
              <a:buNone/>
              <a:defRPr sz="2000" b="1"/>
            </a:lvl2pPr>
            <a:lvl3pPr marL="914446" indent="0">
              <a:buNone/>
              <a:defRPr sz="1800" b="1"/>
            </a:lvl3pPr>
            <a:lvl4pPr marL="1371669" indent="0">
              <a:buNone/>
              <a:defRPr sz="1600" b="1"/>
            </a:lvl4pPr>
            <a:lvl5pPr marL="1828891" indent="0">
              <a:buNone/>
              <a:defRPr sz="1600" b="1"/>
            </a:lvl5pPr>
            <a:lvl6pPr marL="2286114" indent="0">
              <a:buNone/>
              <a:defRPr sz="1600" b="1"/>
            </a:lvl6pPr>
            <a:lvl7pPr marL="2743337" indent="0">
              <a:buNone/>
              <a:defRPr sz="1600" b="1"/>
            </a:lvl7pPr>
            <a:lvl8pPr marL="3200560" indent="0">
              <a:buNone/>
              <a:defRPr sz="1600" b="1"/>
            </a:lvl8pPr>
            <a:lvl9pPr marL="3657783" indent="0">
              <a:buNone/>
              <a:defRPr sz="1600" b="1"/>
            </a:lvl9pPr>
          </a:lstStyle>
          <a:p>
            <a:pPr lvl="0"/>
            <a:r>
              <a:rPr lang="en-US" dirty="0"/>
              <a:t>Click to edit Master text styles</a:t>
            </a:r>
          </a:p>
        </p:txBody>
      </p:sp>
    </p:spTree>
    <p:extLst>
      <p:ext uri="{BB962C8B-B14F-4D97-AF65-F5344CB8AC3E}">
        <p14:creationId xmlns:p14="http://schemas.microsoft.com/office/powerpoint/2010/main" val="3810037036"/>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4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996B73-F813-5244-B243-F2C7FADD9346}"/>
              </a:ext>
            </a:extLst>
          </p:cNvPr>
          <p:cNvSpPr>
            <a:spLocks noGrp="1"/>
          </p:cNvSpPr>
          <p:nvPr>
            <p:ph type="title"/>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7A080F57-0EC6-C14C-A4A6-4FA91DB3718E}"/>
              </a:ext>
            </a:extLst>
          </p:cNvPr>
          <p:cNvSpPr>
            <a:spLocks noGrp="1"/>
          </p:cNvSpPr>
          <p:nvPr>
            <p:ph sz="half" idx="1"/>
          </p:nvPr>
        </p:nvSpPr>
        <p:spPr>
          <a:xfrm>
            <a:off x="417443" y="3643533"/>
            <a:ext cx="3622553" cy="2518117"/>
          </a:xfrm>
        </p:spPr>
        <p:txBody>
          <a:bodyPr/>
          <a:lstStyle>
            <a:lvl1pPr>
              <a:defRPr sz="200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E19A72F9-DEA9-DB4F-BD68-9333D4954445}"/>
              </a:ext>
            </a:extLst>
          </p:cNvPr>
          <p:cNvSpPr>
            <a:spLocks noGrp="1"/>
          </p:cNvSpPr>
          <p:nvPr>
            <p:ph sz="half" idx="2"/>
          </p:nvPr>
        </p:nvSpPr>
        <p:spPr>
          <a:xfrm>
            <a:off x="4243311" y="3643533"/>
            <a:ext cx="3622553" cy="2518117"/>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6">
            <a:extLst>
              <a:ext uri="{FF2B5EF4-FFF2-40B4-BE49-F238E27FC236}">
                <a16:creationId xmlns:a16="http://schemas.microsoft.com/office/drawing/2014/main" id="{516BC75A-BF57-4E46-99AA-445FFBB3E852}"/>
              </a:ext>
            </a:extLst>
          </p:cNvPr>
          <p:cNvSpPr>
            <a:spLocks noGrp="1"/>
          </p:cNvSpPr>
          <p:nvPr>
            <p:ph type="sldNum" sz="quarter" idx="12"/>
          </p:nvPr>
        </p:nvSpPr>
        <p:spPr/>
        <p:txBody>
          <a:bodyPr/>
          <a:lstStyle/>
          <a:p>
            <a:fld id="{F32B1D3B-AE3D-1E40-A0D2-3E32FC67085E}" type="slidenum">
              <a:rPr lang="en-US" smtClean="0"/>
              <a:t>‹#›</a:t>
            </a:fld>
            <a:endParaRPr lang="en-US"/>
          </a:p>
        </p:txBody>
      </p:sp>
      <p:sp>
        <p:nvSpPr>
          <p:cNvPr id="6" name="Content Placeholder 3">
            <a:extLst>
              <a:ext uri="{FF2B5EF4-FFF2-40B4-BE49-F238E27FC236}">
                <a16:creationId xmlns:a16="http://schemas.microsoft.com/office/drawing/2014/main" id="{DAB26F40-30EA-B048-873B-5AF5E67AE083}"/>
              </a:ext>
            </a:extLst>
          </p:cNvPr>
          <p:cNvSpPr>
            <a:spLocks noGrp="1"/>
          </p:cNvSpPr>
          <p:nvPr>
            <p:ph sz="half" idx="13"/>
          </p:nvPr>
        </p:nvSpPr>
        <p:spPr>
          <a:xfrm>
            <a:off x="8069180" y="3643533"/>
            <a:ext cx="3622553" cy="251811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2">
            <a:extLst>
              <a:ext uri="{FF2B5EF4-FFF2-40B4-BE49-F238E27FC236}">
                <a16:creationId xmlns:a16="http://schemas.microsoft.com/office/drawing/2014/main" id="{2F71F7E8-92C5-B745-9CE9-364FDA20B9BB}"/>
              </a:ext>
            </a:extLst>
          </p:cNvPr>
          <p:cNvSpPr>
            <a:spLocks noGrp="1"/>
          </p:cNvSpPr>
          <p:nvPr>
            <p:ph type="body" idx="15"/>
          </p:nvPr>
        </p:nvSpPr>
        <p:spPr>
          <a:xfrm>
            <a:off x="417443" y="3191066"/>
            <a:ext cx="3622552" cy="452467"/>
          </a:xfrm>
        </p:spPr>
        <p:txBody>
          <a:bodyPr anchor="t"/>
          <a:lstStyle>
            <a:lvl1pPr marL="0" indent="0">
              <a:buNone/>
              <a:defRPr sz="2400" b="1">
                <a:solidFill>
                  <a:srgbClr val="835C2F"/>
                </a:solidFill>
              </a:defRPr>
            </a:lvl1pPr>
            <a:lvl2pPr marL="457223" indent="0">
              <a:buNone/>
              <a:defRPr sz="2000" b="1"/>
            </a:lvl2pPr>
            <a:lvl3pPr marL="914446" indent="0">
              <a:buNone/>
              <a:defRPr sz="1800" b="1"/>
            </a:lvl3pPr>
            <a:lvl4pPr marL="1371669" indent="0">
              <a:buNone/>
              <a:defRPr sz="1600" b="1"/>
            </a:lvl4pPr>
            <a:lvl5pPr marL="1828891" indent="0">
              <a:buNone/>
              <a:defRPr sz="1600" b="1"/>
            </a:lvl5pPr>
            <a:lvl6pPr marL="2286114" indent="0">
              <a:buNone/>
              <a:defRPr sz="1600" b="1"/>
            </a:lvl6pPr>
            <a:lvl7pPr marL="2743337" indent="0">
              <a:buNone/>
              <a:defRPr sz="1600" b="1"/>
            </a:lvl7pPr>
            <a:lvl8pPr marL="3200560" indent="0">
              <a:buNone/>
              <a:defRPr sz="1600" b="1"/>
            </a:lvl8pPr>
            <a:lvl9pPr marL="3657783" indent="0">
              <a:buNone/>
              <a:defRPr sz="1600" b="1"/>
            </a:lvl9pPr>
          </a:lstStyle>
          <a:p>
            <a:pPr lvl="0"/>
            <a:r>
              <a:rPr lang="en-US" dirty="0"/>
              <a:t>Click to edit Master text</a:t>
            </a:r>
          </a:p>
        </p:txBody>
      </p:sp>
      <p:sp>
        <p:nvSpPr>
          <p:cNvPr id="10" name="Text Placeholder 2">
            <a:extLst>
              <a:ext uri="{FF2B5EF4-FFF2-40B4-BE49-F238E27FC236}">
                <a16:creationId xmlns:a16="http://schemas.microsoft.com/office/drawing/2014/main" id="{378D77B0-6080-6A4C-B8DC-104C1EB31FDC}"/>
              </a:ext>
            </a:extLst>
          </p:cNvPr>
          <p:cNvSpPr>
            <a:spLocks noGrp="1"/>
          </p:cNvSpPr>
          <p:nvPr>
            <p:ph type="body" idx="16"/>
          </p:nvPr>
        </p:nvSpPr>
        <p:spPr>
          <a:xfrm>
            <a:off x="4235464" y="3191066"/>
            <a:ext cx="3630399" cy="452467"/>
          </a:xfrm>
        </p:spPr>
        <p:txBody>
          <a:bodyPr anchor="t"/>
          <a:lstStyle>
            <a:lvl1pPr marL="0" indent="0">
              <a:buNone/>
              <a:defRPr sz="2400" b="1">
                <a:solidFill>
                  <a:srgbClr val="835C2F"/>
                </a:solidFill>
              </a:defRPr>
            </a:lvl1pPr>
            <a:lvl2pPr marL="457223" indent="0">
              <a:buNone/>
              <a:defRPr sz="2000" b="1"/>
            </a:lvl2pPr>
            <a:lvl3pPr marL="914446" indent="0">
              <a:buNone/>
              <a:defRPr sz="1800" b="1"/>
            </a:lvl3pPr>
            <a:lvl4pPr marL="1371669" indent="0">
              <a:buNone/>
              <a:defRPr sz="1600" b="1"/>
            </a:lvl4pPr>
            <a:lvl5pPr marL="1828891" indent="0">
              <a:buNone/>
              <a:defRPr sz="1600" b="1"/>
            </a:lvl5pPr>
            <a:lvl6pPr marL="2286114" indent="0">
              <a:buNone/>
              <a:defRPr sz="1600" b="1"/>
            </a:lvl6pPr>
            <a:lvl7pPr marL="2743337" indent="0">
              <a:buNone/>
              <a:defRPr sz="1600" b="1"/>
            </a:lvl7pPr>
            <a:lvl8pPr marL="3200560" indent="0">
              <a:buNone/>
              <a:defRPr sz="1600" b="1"/>
            </a:lvl8pPr>
            <a:lvl9pPr marL="3657783" indent="0">
              <a:buNone/>
              <a:defRPr sz="1600" b="1"/>
            </a:lvl9pPr>
          </a:lstStyle>
          <a:p>
            <a:pPr lvl="0"/>
            <a:r>
              <a:rPr lang="en-US" dirty="0"/>
              <a:t>Click to edit Master text</a:t>
            </a:r>
          </a:p>
        </p:txBody>
      </p:sp>
      <p:sp>
        <p:nvSpPr>
          <p:cNvPr id="11" name="Text Placeholder 2">
            <a:extLst>
              <a:ext uri="{FF2B5EF4-FFF2-40B4-BE49-F238E27FC236}">
                <a16:creationId xmlns:a16="http://schemas.microsoft.com/office/drawing/2014/main" id="{9E43E22C-1209-AD4D-9698-8E40658BBB3D}"/>
              </a:ext>
            </a:extLst>
          </p:cNvPr>
          <p:cNvSpPr>
            <a:spLocks noGrp="1"/>
          </p:cNvSpPr>
          <p:nvPr>
            <p:ph type="body" idx="17"/>
          </p:nvPr>
        </p:nvSpPr>
        <p:spPr>
          <a:xfrm>
            <a:off x="8053485" y="3191066"/>
            <a:ext cx="3622553" cy="452467"/>
          </a:xfrm>
        </p:spPr>
        <p:txBody>
          <a:bodyPr anchor="t"/>
          <a:lstStyle>
            <a:lvl1pPr marL="0" indent="0">
              <a:buNone/>
              <a:defRPr sz="2400" b="1">
                <a:solidFill>
                  <a:srgbClr val="835C2F"/>
                </a:solidFill>
              </a:defRPr>
            </a:lvl1pPr>
            <a:lvl2pPr marL="457223" indent="0">
              <a:buNone/>
              <a:defRPr sz="2000" b="1"/>
            </a:lvl2pPr>
            <a:lvl3pPr marL="914446" indent="0">
              <a:buNone/>
              <a:defRPr sz="1800" b="1"/>
            </a:lvl3pPr>
            <a:lvl4pPr marL="1371669" indent="0">
              <a:buNone/>
              <a:defRPr sz="1600" b="1"/>
            </a:lvl4pPr>
            <a:lvl5pPr marL="1828891" indent="0">
              <a:buNone/>
              <a:defRPr sz="1600" b="1"/>
            </a:lvl5pPr>
            <a:lvl6pPr marL="2286114" indent="0">
              <a:buNone/>
              <a:defRPr sz="1600" b="1"/>
            </a:lvl6pPr>
            <a:lvl7pPr marL="2743337" indent="0">
              <a:buNone/>
              <a:defRPr sz="1600" b="1"/>
            </a:lvl7pPr>
            <a:lvl8pPr marL="3200560" indent="0">
              <a:buNone/>
              <a:defRPr sz="1600" b="1"/>
            </a:lvl8pPr>
            <a:lvl9pPr marL="3657783" indent="0">
              <a:buNone/>
              <a:defRPr sz="1600" b="1"/>
            </a:lvl9pPr>
          </a:lstStyle>
          <a:p>
            <a:pPr lvl="0"/>
            <a:r>
              <a:rPr lang="en-US" dirty="0"/>
              <a:t>Click to edit Master text</a:t>
            </a:r>
          </a:p>
        </p:txBody>
      </p:sp>
      <p:sp>
        <p:nvSpPr>
          <p:cNvPr id="8" name="Picture Placeholder 7">
            <a:extLst>
              <a:ext uri="{FF2B5EF4-FFF2-40B4-BE49-F238E27FC236}">
                <a16:creationId xmlns:a16="http://schemas.microsoft.com/office/drawing/2014/main" id="{6CFBBF3E-D89A-3146-802A-A98C11A7B597}"/>
              </a:ext>
            </a:extLst>
          </p:cNvPr>
          <p:cNvSpPr>
            <a:spLocks noGrp="1"/>
          </p:cNvSpPr>
          <p:nvPr>
            <p:ph type="pic" sz="quarter" idx="18"/>
          </p:nvPr>
        </p:nvSpPr>
        <p:spPr>
          <a:xfrm>
            <a:off x="548641" y="1350963"/>
            <a:ext cx="3491355" cy="1687512"/>
          </a:xfrm>
        </p:spPr>
        <p:txBody>
          <a:bodyPr/>
          <a:lstStyle/>
          <a:p>
            <a:endParaRPr lang="en-US"/>
          </a:p>
        </p:txBody>
      </p:sp>
      <p:sp>
        <p:nvSpPr>
          <p:cNvPr id="13" name="Picture Placeholder 7">
            <a:extLst>
              <a:ext uri="{FF2B5EF4-FFF2-40B4-BE49-F238E27FC236}">
                <a16:creationId xmlns:a16="http://schemas.microsoft.com/office/drawing/2014/main" id="{FC9494BD-C933-0E45-9869-198FA17F61DE}"/>
              </a:ext>
            </a:extLst>
          </p:cNvPr>
          <p:cNvSpPr>
            <a:spLocks noGrp="1"/>
          </p:cNvSpPr>
          <p:nvPr>
            <p:ph type="pic" sz="quarter" idx="19"/>
          </p:nvPr>
        </p:nvSpPr>
        <p:spPr>
          <a:xfrm>
            <a:off x="4346918" y="1350963"/>
            <a:ext cx="3518945" cy="1687512"/>
          </a:xfrm>
        </p:spPr>
        <p:txBody>
          <a:bodyPr/>
          <a:lstStyle/>
          <a:p>
            <a:endParaRPr lang="en-US"/>
          </a:p>
        </p:txBody>
      </p:sp>
      <p:sp>
        <p:nvSpPr>
          <p:cNvPr id="14" name="Picture Placeholder 7">
            <a:extLst>
              <a:ext uri="{FF2B5EF4-FFF2-40B4-BE49-F238E27FC236}">
                <a16:creationId xmlns:a16="http://schemas.microsoft.com/office/drawing/2014/main" id="{55453E09-D466-D84D-8C7C-057098D6FF0B}"/>
              </a:ext>
            </a:extLst>
          </p:cNvPr>
          <p:cNvSpPr>
            <a:spLocks noGrp="1"/>
          </p:cNvSpPr>
          <p:nvPr>
            <p:ph type="pic" sz="quarter" idx="20"/>
          </p:nvPr>
        </p:nvSpPr>
        <p:spPr>
          <a:xfrm>
            <a:off x="8131128" y="1350963"/>
            <a:ext cx="3544910" cy="1687512"/>
          </a:xfrm>
        </p:spPr>
        <p:txBody>
          <a:bodyPr/>
          <a:lstStyle/>
          <a:p>
            <a:endParaRPr lang="en-US"/>
          </a:p>
        </p:txBody>
      </p:sp>
    </p:spTree>
    <p:extLst>
      <p:ext uri="{BB962C8B-B14F-4D97-AF65-F5344CB8AC3E}">
        <p14:creationId xmlns:p14="http://schemas.microsoft.com/office/powerpoint/2010/main" val="1801756148"/>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BFD98D-3ECA-D545-9003-7072FBF5D76B}"/>
              </a:ext>
            </a:extLst>
          </p:cNvPr>
          <p:cNvSpPr>
            <a:spLocks noGrp="1"/>
          </p:cNvSpPr>
          <p:nvPr>
            <p:ph type="title"/>
          </p:nvPr>
        </p:nvSpPr>
        <p:spPr/>
        <p:txBody>
          <a:bodyPr/>
          <a:lstStyle/>
          <a:p>
            <a:r>
              <a:rPr lang="en-US"/>
              <a:t>Click to edit Master title style</a:t>
            </a:r>
          </a:p>
        </p:txBody>
      </p:sp>
      <p:sp>
        <p:nvSpPr>
          <p:cNvPr id="5" name="Slide Number Placeholder 4">
            <a:extLst>
              <a:ext uri="{FF2B5EF4-FFF2-40B4-BE49-F238E27FC236}">
                <a16:creationId xmlns:a16="http://schemas.microsoft.com/office/drawing/2014/main" id="{D7C9F11A-5E6E-B840-A83B-5906090D5649}"/>
              </a:ext>
            </a:extLst>
          </p:cNvPr>
          <p:cNvSpPr>
            <a:spLocks noGrp="1"/>
          </p:cNvSpPr>
          <p:nvPr>
            <p:ph type="sldNum" sz="quarter" idx="12"/>
          </p:nvPr>
        </p:nvSpPr>
        <p:spPr/>
        <p:txBody>
          <a:bodyPr/>
          <a:lstStyle/>
          <a:p>
            <a:fld id="{F32B1D3B-AE3D-1E40-A0D2-3E32FC67085E}" type="slidenum">
              <a:rPr lang="en-US" smtClean="0"/>
              <a:t>‹#›</a:t>
            </a:fld>
            <a:endParaRPr lang="en-US"/>
          </a:p>
        </p:txBody>
      </p:sp>
    </p:spTree>
    <p:extLst>
      <p:ext uri="{BB962C8B-B14F-4D97-AF65-F5344CB8AC3E}">
        <p14:creationId xmlns:p14="http://schemas.microsoft.com/office/powerpoint/2010/main" val="32838095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40A6720D-B182-4290-BD91-1D1E4D930603}"/>
              </a:ext>
            </a:extLst>
          </p:cNvPr>
          <p:cNvSpPr/>
          <p:nvPr userDrawn="1"/>
        </p:nvSpPr>
        <p:spPr>
          <a:xfrm>
            <a:off x="0" y="0"/>
            <a:ext cx="12192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9" name="Text Placeholder 3">
            <a:extLst>
              <a:ext uri="{FF2B5EF4-FFF2-40B4-BE49-F238E27FC236}">
                <a16:creationId xmlns:a16="http://schemas.microsoft.com/office/drawing/2014/main" id="{A488AB73-8058-4FB5-9619-FCECCA9F3941}"/>
              </a:ext>
            </a:extLst>
          </p:cNvPr>
          <p:cNvSpPr>
            <a:spLocks noGrp="1"/>
          </p:cNvSpPr>
          <p:nvPr>
            <p:ph type="body" sz="quarter" idx="15" hasCustomPrompt="1"/>
          </p:nvPr>
        </p:nvSpPr>
        <p:spPr>
          <a:xfrm>
            <a:off x="6822929" y="3461163"/>
            <a:ext cx="3445782" cy="288000"/>
          </a:xfrm>
          <a:prstGeom prst="rect">
            <a:avLst/>
          </a:prstGeom>
        </p:spPr>
        <p:txBody>
          <a:bodyPr/>
          <a:lstStyle>
            <a:lvl1pPr marL="0" indent="0">
              <a:buNone/>
              <a:defRPr sz="1800">
                <a:latin typeface="+mn-lt"/>
                <a:cs typeface="Calibri Light" panose="020F0302020204030204" pitchFamily="34" charset="0"/>
              </a:defRPr>
            </a:lvl1pPr>
          </a:lstStyle>
          <a:p>
            <a:r>
              <a:rPr lang="en-ZA" dirty="0"/>
              <a:t>Name</a:t>
            </a:r>
          </a:p>
        </p:txBody>
      </p:sp>
      <p:sp>
        <p:nvSpPr>
          <p:cNvPr id="10" name="Text Placeholder 4">
            <a:extLst>
              <a:ext uri="{FF2B5EF4-FFF2-40B4-BE49-F238E27FC236}">
                <a16:creationId xmlns:a16="http://schemas.microsoft.com/office/drawing/2014/main" id="{359BE165-3EB5-4C11-8B53-6E98C0BC2E65}"/>
              </a:ext>
            </a:extLst>
          </p:cNvPr>
          <p:cNvSpPr>
            <a:spLocks noGrp="1"/>
          </p:cNvSpPr>
          <p:nvPr>
            <p:ph type="body" sz="quarter" idx="16" hasCustomPrompt="1"/>
          </p:nvPr>
        </p:nvSpPr>
        <p:spPr>
          <a:xfrm>
            <a:off x="6822929" y="3839451"/>
            <a:ext cx="3445782" cy="288000"/>
          </a:xfrm>
          <a:prstGeom prst="rect">
            <a:avLst/>
          </a:prstGeom>
        </p:spPr>
        <p:txBody>
          <a:bodyPr/>
          <a:lstStyle>
            <a:lvl1pPr marL="0" indent="0">
              <a:buNone/>
              <a:defRPr sz="1800">
                <a:latin typeface="+mn-lt"/>
                <a:cs typeface="Calibri Light" panose="020F0302020204030204" pitchFamily="34" charset="0"/>
              </a:defRPr>
            </a:lvl1pPr>
          </a:lstStyle>
          <a:p>
            <a:r>
              <a:rPr lang="en-ZA" dirty="0"/>
              <a:t>Phone Number</a:t>
            </a:r>
          </a:p>
        </p:txBody>
      </p:sp>
      <p:sp>
        <p:nvSpPr>
          <p:cNvPr id="11" name="Text Placeholder 5">
            <a:extLst>
              <a:ext uri="{FF2B5EF4-FFF2-40B4-BE49-F238E27FC236}">
                <a16:creationId xmlns:a16="http://schemas.microsoft.com/office/drawing/2014/main" id="{79D05293-35AD-495F-A7AE-942398090B15}"/>
              </a:ext>
            </a:extLst>
          </p:cNvPr>
          <p:cNvSpPr>
            <a:spLocks noGrp="1"/>
          </p:cNvSpPr>
          <p:nvPr>
            <p:ph type="body" sz="quarter" idx="17" hasCustomPrompt="1"/>
          </p:nvPr>
        </p:nvSpPr>
        <p:spPr>
          <a:xfrm>
            <a:off x="6822928" y="4216669"/>
            <a:ext cx="3445783" cy="289070"/>
          </a:xfrm>
          <a:prstGeom prst="rect">
            <a:avLst/>
          </a:prstGeom>
        </p:spPr>
        <p:txBody>
          <a:bodyPr/>
          <a:lstStyle>
            <a:lvl1pPr marL="0" indent="0">
              <a:buNone/>
              <a:defRPr sz="1800">
                <a:latin typeface="+mn-lt"/>
                <a:cs typeface="Calibri Light" panose="020F0302020204030204" pitchFamily="34" charset="0"/>
              </a:defRPr>
            </a:lvl1pPr>
          </a:lstStyle>
          <a:p>
            <a:r>
              <a:rPr lang="en-ZA" dirty="0"/>
              <a:t>Email </a:t>
            </a:r>
          </a:p>
        </p:txBody>
      </p:sp>
      <p:sp>
        <p:nvSpPr>
          <p:cNvPr id="13" name="Text Placeholder 21">
            <a:extLst>
              <a:ext uri="{FF2B5EF4-FFF2-40B4-BE49-F238E27FC236}">
                <a16:creationId xmlns:a16="http://schemas.microsoft.com/office/drawing/2014/main" id="{997A03F2-8D8A-4425-9F56-66DB33CE11A1}"/>
              </a:ext>
            </a:extLst>
          </p:cNvPr>
          <p:cNvSpPr>
            <a:spLocks noGrp="1"/>
          </p:cNvSpPr>
          <p:nvPr>
            <p:ph type="body" sz="quarter" idx="18" hasCustomPrompt="1"/>
          </p:nvPr>
        </p:nvSpPr>
        <p:spPr>
          <a:xfrm>
            <a:off x="6822929" y="4594957"/>
            <a:ext cx="3445782" cy="288000"/>
          </a:xfrm>
          <a:prstGeom prst="rect">
            <a:avLst/>
          </a:prstGeom>
        </p:spPr>
        <p:txBody>
          <a:bodyPr/>
          <a:lstStyle>
            <a:lvl1pPr marL="0" indent="0">
              <a:buNone/>
              <a:defRPr sz="1800">
                <a:latin typeface="+mn-lt"/>
                <a:cs typeface="Calibri Light" panose="020F0302020204030204" pitchFamily="34" charset="0"/>
              </a:defRPr>
            </a:lvl1pPr>
          </a:lstStyle>
          <a:p>
            <a:r>
              <a:rPr lang="en-ZA" dirty="0"/>
              <a:t>Company Website</a:t>
            </a:r>
          </a:p>
        </p:txBody>
      </p:sp>
      <p:sp>
        <p:nvSpPr>
          <p:cNvPr id="14" name="Shape 4157">
            <a:extLst>
              <a:ext uri="{FF2B5EF4-FFF2-40B4-BE49-F238E27FC236}">
                <a16:creationId xmlns:a16="http://schemas.microsoft.com/office/drawing/2014/main" id="{A30A8F28-98F4-425F-A750-78192A157DF4}"/>
              </a:ext>
            </a:extLst>
          </p:cNvPr>
          <p:cNvSpPr/>
          <p:nvPr userDrawn="1"/>
        </p:nvSpPr>
        <p:spPr>
          <a:xfrm>
            <a:off x="6458938" y="3505247"/>
            <a:ext cx="258875" cy="258875"/>
          </a:xfrm>
          <a:custGeom>
            <a:avLst/>
            <a:gdLst/>
            <a:ahLst/>
            <a:cxnLst>
              <a:cxn ang="0">
                <a:pos x="wd2" y="hd2"/>
              </a:cxn>
              <a:cxn ang="5400000">
                <a:pos x="wd2" y="hd2"/>
              </a:cxn>
              <a:cxn ang="10800000">
                <a:pos x="wd2" y="hd2"/>
              </a:cxn>
              <a:cxn ang="16200000">
                <a:pos x="wd2" y="hd2"/>
              </a:cxn>
            </a:cxnLst>
            <a:rect l="0" t="0" r="r" b="b"/>
            <a:pathLst>
              <a:path w="21600" h="21600" extrusionOk="0">
                <a:moveTo>
                  <a:pt x="17958" y="17505"/>
                </a:moveTo>
                <a:cubicBezTo>
                  <a:pt x="17372" y="16944"/>
                  <a:pt x="16242" y="15945"/>
                  <a:pt x="15117" y="15413"/>
                </a:cubicBezTo>
                <a:cubicBezTo>
                  <a:pt x="14189" y="14975"/>
                  <a:pt x="13657" y="14531"/>
                  <a:pt x="13491" y="14057"/>
                </a:cubicBezTo>
                <a:cubicBezTo>
                  <a:pt x="13377" y="13728"/>
                  <a:pt x="13428" y="13351"/>
                  <a:pt x="13649" y="12904"/>
                </a:cubicBezTo>
                <a:cubicBezTo>
                  <a:pt x="13815" y="12567"/>
                  <a:pt x="13972" y="12286"/>
                  <a:pt x="14117" y="12028"/>
                </a:cubicBezTo>
                <a:cubicBezTo>
                  <a:pt x="14730" y="10934"/>
                  <a:pt x="15203" y="10145"/>
                  <a:pt x="15203" y="7348"/>
                </a:cubicBezTo>
                <a:cubicBezTo>
                  <a:pt x="15203" y="3162"/>
                  <a:pt x="12787" y="2951"/>
                  <a:pt x="12309" y="2951"/>
                </a:cubicBezTo>
                <a:cubicBezTo>
                  <a:pt x="11917" y="2951"/>
                  <a:pt x="11672" y="3037"/>
                  <a:pt x="11435" y="3121"/>
                </a:cubicBezTo>
                <a:cubicBezTo>
                  <a:pt x="11175" y="3213"/>
                  <a:pt x="10907" y="3309"/>
                  <a:pt x="10296" y="3319"/>
                </a:cubicBezTo>
                <a:cubicBezTo>
                  <a:pt x="9190" y="3337"/>
                  <a:pt x="6873" y="3375"/>
                  <a:pt x="6873" y="7226"/>
                </a:cubicBezTo>
                <a:cubicBezTo>
                  <a:pt x="6873" y="9919"/>
                  <a:pt x="7574" y="11156"/>
                  <a:pt x="8125" y="12150"/>
                </a:cubicBezTo>
                <a:cubicBezTo>
                  <a:pt x="8266" y="12404"/>
                  <a:pt x="8399" y="12645"/>
                  <a:pt x="8505" y="12885"/>
                </a:cubicBezTo>
                <a:cubicBezTo>
                  <a:pt x="8973" y="13949"/>
                  <a:pt x="8631" y="14693"/>
                  <a:pt x="7426" y="15224"/>
                </a:cubicBezTo>
                <a:cubicBezTo>
                  <a:pt x="5905" y="15897"/>
                  <a:pt x="5188" y="16247"/>
                  <a:pt x="3693" y="17562"/>
                </a:cubicBezTo>
                <a:cubicBezTo>
                  <a:pt x="2017" y="15800"/>
                  <a:pt x="982" y="13423"/>
                  <a:pt x="982" y="10800"/>
                </a:cubicBezTo>
                <a:cubicBezTo>
                  <a:pt x="982" y="5377"/>
                  <a:pt x="5377" y="982"/>
                  <a:pt x="10800" y="982"/>
                </a:cubicBezTo>
                <a:cubicBezTo>
                  <a:pt x="16223" y="982"/>
                  <a:pt x="20618" y="5377"/>
                  <a:pt x="20618" y="10800"/>
                </a:cubicBezTo>
                <a:cubicBezTo>
                  <a:pt x="20618" y="13395"/>
                  <a:pt x="19603" y="15749"/>
                  <a:pt x="17958" y="17505"/>
                </a:cubicBezTo>
                <a:moveTo>
                  <a:pt x="10800" y="20618"/>
                </a:moveTo>
                <a:cubicBezTo>
                  <a:pt x="8356" y="20618"/>
                  <a:pt x="6125" y="19720"/>
                  <a:pt x="4407" y="18242"/>
                </a:cubicBezTo>
                <a:cubicBezTo>
                  <a:pt x="5730" y="17084"/>
                  <a:pt x="6362" y="16767"/>
                  <a:pt x="7823" y="16122"/>
                </a:cubicBezTo>
                <a:cubicBezTo>
                  <a:pt x="9515" y="15375"/>
                  <a:pt x="10091" y="14051"/>
                  <a:pt x="9403" y="12489"/>
                </a:cubicBezTo>
                <a:cubicBezTo>
                  <a:pt x="9279" y="12208"/>
                  <a:pt x="9136" y="11949"/>
                  <a:pt x="8984" y="11674"/>
                </a:cubicBezTo>
                <a:cubicBezTo>
                  <a:pt x="8461" y="10732"/>
                  <a:pt x="7855" y="9665"/>
                  <a:pt x="7855" y="7226"/>
                </a:cubicBezTo>
                <a:cubicBezTo>
                  <a:pt x="7855" y="4341"/>
                  <a:pt x="9224" y="4318"/>
                  <a:pt x="10312" y="4300"/>
                </a:cubicBezTo>
                <a:cubicBezTo>
                  <a:pt x="11084" y="4287"/>
                  <a:pt x="11461" y="4154"/>
                  <a:pt x="11763" y="4047"/>
                </a:cubicBezTo>
                <a:cubicBezTo>
                  <a:pt x="11964" y="3975"/>
                  <a:pt x="12086" y="3933"/>
                  <a:pt x="12309" y="3933"/>
                </a:cubicBezTo>
                <a:cubicBezTo>
                  <a:pt x="13218" y="3933"/>
                  <a:pt x="14221" y="4830"/>
                  <a:pt x="14221" y="7348"/>
                </a:cubicBezTo>
                <a:cubicBezTo>
                  <a:pt x="14221" y="9888"/>
                  <a:pt x="13840" y="10513"/>
                  <a:pt x="13261" y="11548"/>
                </a:cubicBezTo>
                <a:cubicBezTo>
                  <a:pt x="13108" y="11820"/>
                  <a:pt x="12943" y="12115"/>
                  <a:pt x="12768" y="12470"/>
                </a:cubicBezTo>
                <a:cubicBezTo>
                  <a:pt x="12430" y="13155"/>
                  <a:pt x="12362" y="13798"/>
                  <a:pt x="12565" y="14380"/>
                </a:cubicBezTo>
                <a:cubicBezTo>
                  <a:pt x="12825" y="15126"/>
                  <a:pt x="13502" y="15737"/>
                  <a:pt x="14696" y="16302"/>
                </a:cubicBezTo>
                <a:cubicBezTo>
                  <a:pt x="15675" y="16764"/>
                  <a:pt x="16700" y="17667"/>
                  <a:pt x="17251" y="18189"/>
                </a:cubicBezTo>
                <a:cubicBezTo>
                  <a:pt x="15525" y="19697"/>
                  <a:pt x="13272" y="20618"/>
                  <a:pt x="10800" y="20618"/>
                </a:cubicBezTo>
                <a:moveTo>
                  <a:pt x="10800" y="0"/>
                </a:moveTo>
                <a:cubicBezTo>
                  <a:pt x="4835" y="0"/>
                  <a:pt x="0" y="4835"/>
                  <a:pt x="0" y="10800"/>
                </a:cubicBezTo>
                <a:cubicBezTo>
                  <a:pt x="0" y="16764"/>
                  <a:pt x="4835" y="21600"/>
                  <a:pt x="10800" y="21600"/>
                </a:cubicBezTo>
                <a:cubicBezTo>
                  <a:pt x="16765" y="21600"/>
                  <a:pt x="21600" y="16764"/>
                  <a:pt x="21600" y="10800"/>
                </a:cubicBezTo>
                <a:cubicBezTo>
                  <a:pt x="21600" y="4835"/>
                  <a:pt x="16765" y="0"/>
                  <a:pt x="10800" y="0"/>
                </a:cubicBezTo>
              </a:path>
            </a:pathLst>
          </a:custGeom>
          <a:solidFill>
            <a:schemeClr val="accent2"/>
          </a:solidFill>
          <a:ln w="12700">
            <a:miter lim="400000"/>
          </a:ln>
        </p:spPr>
        <p:txBody>
          <a:bodyPr lIns="38100" tIns="38100" rIns="38100" bIns="38100" anchor="ctr"/>
          <a:lstStyle/>
          <a:p>
            <a:pPr algn="ctr" defTabSz="457200">
              <a:lnSpc>
                <a:spcPct val="100000"/>
              </a:lnSpc>
              <a:defRPr sz="3000" spc="0">
                <a:solidFill>
                  <a:srgbClr val="FFFFFF"/>
                </a:solidFill>
                <a:effectLst>
                  <a:outerShdw blurRad="38100" dist="12700" dir="5400000" rotWithShape="0">
                    <a:srgbClr val="000000">
                      <a:alpha val="50000"/>
                    </a:srgbClr>
                  </a:outerShdw>
                </a:effectLst>
                <a:latin typeface="Gill Sans SemiBold"/>
                <a:ea typeface="Gill Sans SemiBold"/>
                <a:cs typeface="Gill Sans SemiBold"/>
                <a:sym typeface="Gill Sans SemiBold"/>
              </a:defRPr>
            </a:pPr>
            <a:endParaRPr dirty="0"/>
          </a:p>
        </p:txBody>
      </p:sp>
      <p:sp>
        <p:nvSpPr>
          <p:cNvPr id="15" name="Shape 4186">
            <a:extLst>
              <a:ext uri="{FF2B5EF4-FFF2-40B4-BE49-F238E27FC236}">
                <a16:creationId xmlns:a16="http://schemas.microsoft.com/office/drawing/2014/main" id="{2F84D399-8148-4E86-A1E4-BE7D1D81383A}"/>
              </a:ext>
            </a:extLst>
          </p:cNvPr>
          <p:cNvSpPr/>
          <p:nvPr userDrawn="1"/>
        </p:nvSpPr>
        <p:spPr>
          <a:xfrm>
            <a:off x="6507622" y="3897986"/>
            <a:ext cx="161507" cy="296095"/>
          </a:xfrm>
          <a:custGeom>
            <a:avLst/>
            <a:gdLst/>
            <a:ahLst/>
            <a:cxnLst>
              <a:cxn ang="0">
                <a:pos x="wd2" y="hd2"/>
              </a:cxn>
              <a:cxn ang="5400000">
                <a:pos x="wd2" y="hd2"/>
              </a:cxn>
              <a:cxn ang="10800000">
                <a:pos x="wd2" y="hd2"/>
              </a:cxn>
              <a:cxn ang="16200000">
                <a:pos x="wd2" y="hd2"/>
              </a:cxn>
            </a:cxnLst>
            <a:rect l="0" t="0" r="r" b="b"/>
            <a:pathLst>
              <a:path w="21600" h="21600" extrusionOk="0">
                <a:moveTo>
                  <a:pt x="11700" y="1473"/>
                </a:moveTo>
                <a:lnTo>
                  <a:pt x="9900" y="1473"/>
                </a:lnTo>
                <a:cubicBezTo>
                  <a:pt x="9403" y="1473"/>
                  <a:pt x="9000" y="1692"/>
                  <a:pt x="9000" y="1964"/>
                </a:cubicBezTo>
                <a:cubicBezTo>
                  <a:pt x="9000" y="2235"/>
                  <a:pt x="9403" y="2455"/>
                  <a:pt x="9900" y="2455"/>
                </a:cubicBezTo>
                <a:lnTo>
                  <a:pt x="11700" y="2455"/>
                </a:lnTo>
                <a:cubicBezTo>
                  <a:pt x="12197" y="2455"/>
                  <a:pt x="12600" y="2235"/>
                  <a:pt x="12600" y="1964"/>
                </a:cubicBezTo>
                <a:cubicBezTo>
                  <a:pt x="12600" y="1692"/>
                  <a:pt x="12197" y="1473"/>
                  <a:pt x="11700" y="1473"/>
                </a:cubicBezTo>
                <a:moveTo>
                  <a:pt x="19800" y="2945"/>
                </a:moveTo>
                <a:lnTo>
                  <a:pt x="1800" y="2945"/>
                </a:lnTo>
                <a:lnTo>
                  <a:pt x="1800" y="1964"/>
                </a:lnTo>
                <a:cubicBezTo>
                  <a:pt x="1800" y="1422"/>
                  <a:pt x="2605" y="982"/>
                  <a:pt x="3600" y="982"/>
                </a:cubicBezTo>
                <a:lnTo>
                  <a:pt x="18000" y="982"/>
                </a:lnTo>
                <a:cubicBezTo>
                  <a:pt x="18993" y="982"/>
                  <a:pt x="19800" y="1422"/>
                  <a:pt x="19800" y="1964"/>
                </a:cubicBezTo>
                <a:cubicBezTo>
                  <a:pt x="19800" y="1964"/>
                  <a:pt x="19800" y="2945"/>
                  <a:pt x="19800" y="2945"/>
                </a:cubicBezTo>
                <a:close/>
                <a:moveTo>
                  <a:pt x="19800" y="17673"/>
                </a:moveTo>
                <a:lnTo>
                  <a:pt x="1800" y="17673"/>
                </a:lnTo>
                <a:lnTo>
                  <a:pt x="1800" y="3927"/>
                </a:lnTo>
                <a:lnTo>
                  <a:pt x="19800" y="3927"/>
                </a:lnTo>
                <a:cubicBezTo>
                  <a:pt x="19800" y="3927"/>
                  <a:pt x="19800" y="17673"/>
                  <a:pt x="19800" y="17673"/>
                </a:cubicBezTo>
                <a:close/>
                <a:moveTo>
                  <a:pt x="19800" y="19636"/>
                </a:moveTo>
                <a:cubicBezTo>
                  <a:pt x="19800" y="20179"/>
                  <a:pt x="18993" y="20618"/>
                  <a:pt x="18000" y="20618"/>
                </a:cubicBezTo>
                <a:lnTo>
                  <a:pt x="3600" y="20618"/>
                </a:lnTo>
                <a:cubicBezTo>
                  <a:pt x="2605" y="20618"/>
                  <a:pt x="1800" y="20179"/>
                  <a:pt x="1800" y="19636"/>
                </a:cubicBezTo>
                <a:lnTo>
                  <a:pt x="1800" y="18655"/>
                </a:lnTo>
                <a:lnTo>
                  <a:pt x="19800" y="18655"/>
                </a:lnTo>
                <a:cubicBezTo>
                  <a:pt x="19800" y="18655"/>
                  <a:pt x="19800" y="19636"/>
                  <a:pt x="19800" y="19636"/>
                </a:cubicBezTo>
                <a:close/>
                <a:moveTo>
                  <a:pt x="18000" y="0"/>
                </a:moveTo>
                <a:lnTo>
                  <a:pt x="3600" y="0"/>
                </a:lnTo>
                <a:cubicBezTo>
                  <a:pt x="1612" y="0"/>
                  <a:pt x="0" y="879"/>
                  <a:pt x="0" y="1964"/>
                </a:cubicBezTo>
                <a:lnTo>
                  <a:pt x="0" y="19636"/>
                </a:lnTo>
                <a:cubicBezTo>
                  <a:pt x="0" y="20721"/>
                  <a:pt x="1612" y="21600"/>
                  <a:pt x="3600" y="21600"/>
                </a:cubicBezTo>
                <a:lnTo>
                  <a:pt x="18000" y="21600"/>
                </a:lnTo>
                <a:cubicBezTo>
                  <a:pt x="19988" y="21600"/>
                  <a:pt x="21600" y="20721"/>
                  <a:pt x="21600" y="19636"/>
                </a:cubicBezTo>
                <a:lnTo>
                  <a:pt x="21600" y="1964"/>
                </a:lnTo>
                <a:cubicBezTo>
                  <a:pt x="21600" y="879"/>
                  <a:pt x="19988" y="0"/>
                  <a:pt x="18000" y="0"/>
                </a:cubicBezTo>
                <a:moveTo>
                  <a:pt x="10800" y="20127"/>
                </a:moveTo>
                <a:cubicBezTo>
                  <a:pt x="11297" y="20127"/>
                  <a:pt x="11700" y="19908"/>
                  <a:pt x="11700" y="19636"/>
                </a:cubicBezTo>
                <a:cubicBezTo>
                  <a:pt x="11700" y="19366"/>
                  <a:pt x="11297" y="19145"/>
                  <a:pt x="10800" y="19145"/>
                </a:cubicBezTo>
                <a:cubicBezTo>
                  <a:pt x="10303" y="19145"/>
                  <a:pt x="9900" y="19366"/>
                  <a:pt x="9900" y="19636"/>
                </a:cubicBezTo>
                <a:cubicBezTo>
                  <a:pt x="9900" y="19908"/>
                  <a:pt x="10303" y="20127"/>
                  <a:pt x="10800" y="20127"/>
                </a:cubicBezTo>
              </a:path>
            </a:pathLst>
          </a:custGeom>
          <a:solidFill>
            <a:schemeClr val="accent2"/>
          </a:solidFill>
          <a:ln w="12700">
            <a:miter lim="400000"/>
          </a:ln>
        </p:spPr>
        <p:txBody>
          <a:bodyPr lIns="38100" tIns="38100" rIns="38100" bIns="38100" anchor="ctr"/>
          <a:lstStyle/>
          <a:p>
            <a:pPr algn="ctr" defTabSz="457200">
              <a:lnSpc>
                <a:spcPct val="100000"/>
              </a:lnSpc>
              <a:defRPr sz="3000" spc="0">
                <a:solidFill>
                  <a:srgbClr val="FFFFFF"/>
                </a:solidFill>
                <a:effectLst>
                  <a:outerShdw blurRad="38100" dist="12700" dir="5400000" rotWithShape="0">
                    <a:srgbClr val="000000">
                      <a:alpha val="50000"/>
                    </a:srgbClr>
                  </a:outerShdw>
                </a:effectLst>
                <a:latin typeface="Gill Sans SemiBold"/>
                <a:ea typeface="Gill Sans SemiBold"/>
                <a:cs typeface="Gill Sans SemiBold"/>
                <a:sym typeface="Gill Sans SemiBold"/>
              </a:defRPr>
            </a:pPr>
            <a:endParaRPr dirty="0"/>
          </a:p>
        </p:txBody>
      </p:sp>
      <p:sp>
        <p:nvSpPr>
          <p:cNvPr id="19" name="Shape 4379">
            <a:extLst>
              <a:ext uri="{FF2B5EF4-FFF2-40B4-BE49-F238E27FC236}">
                <a16:creationId xmlns:a16="http://schemas.microsoft.com/office/drawing/2014/main" id="{E4408FF8-E342-42F8-BBE9-1220822B5E99}"/>
              </a:ext>
            </a:extLst>
          </p:cNvPr>
          <p:cNvSpPr/>
          <p:nvPr userDrawn="1"/>
        </p:nvSpPr>
        <p:spPr>
          <a:xfrm>
            <a:off x="6458938" y="4327945"/>
            <a:ext cx="258875" cy="188273"/>
          </a:xfrm>
          <a:custGeom>
            <a:avLst/>
            <a:gdLst/>
            <a:ahLst/>
            <a:cxnLst>
              <a:cxn ang="0">
                <a:pos x="wd2" y="hd2"/>
              </a:cxn>
              <a:cxn ang="5400000">
                <a:pos x="wd2" y="hd2"/>
              </a:cxn>
              <a:cxn ang="10800000">
                <a:pos x="wd2" y="hd2"/>
              </a:cxn>
              <a:cxn ang="16200000">
                <a:pos x="wd2" y="hd2"/>
              </a:cxn>
            </a:cxnLst>
            <a:rect l="0" t="0" r="r" b="b"/>
            <a:pathLst>
              <a:path w="21600" h="21600" extrusionOk="0">
                <a:moveTo>
                  <a:pt x="20618" y="18900"/>
                </a:moveTo>
                <a:cubicBezTo>
                  <a:pt x="20618" y="18980"/>
                  <a:pt x="20611" y="19058"/>
                  <a:pt x="20601" y="19135"/>
                </a:cubicBezTo>
                <a:lnTo>
                  <a:pt x="14539" y="10800"/>
                </a:lnTo>
                <a:lnTo>
                  <a:pt x="20601" y="2465"/>
                </a:lnTo>
                <a:cubicBezTo>
                  <a:pt x="20611" y="2542"/>
                  <a:pt x="20618" y="2620"/>
                  <a:pt x="20618" y="2700"/>
                </a:cubicBezTo>
                <a:cubicBezTo>
                  <a:pt x="20618" y="2700"/>
                  <a:pt x="20618" y="18900"/>
                  <a:pt x="20618" y="18900"/>
                </a:cubicBezTo>
                <a:close/>
                <a:moveTo>
                  <a:pt x="19636" y="20250"/>
                </a:moveTo>
                <a:lnTo>
                  <a:pt x="1964" y="20250"/>
                </a:lnTo>
                <a:cubicBezTo>
                  <a:pt x="1849" y="20250"/>
                  <a:pt x="1739" y="20218"/>
                  <a:pt x="1637" y="20168"/>
                </a:cubicBezTo>
                <a:lnTo>
                  <a:pt x="7755" y="11754"/>
                </a:lnTo>
                <a:lnTo>
                  <a:pt x="9440" y="14072"/>
                </a:lnTo>
                <a:cubicBezTo>
                  <a:pt x="9816" y="14589"/>
                  <a:pt x="10308" y="14847"/>
                  <a:pt x="10800" y="14847"/>
                </a:cubicBezTo>
                <a:cubicBezTo>
                  <a:pt x="11292" y="14847"/>
                  <a:pt x="11784" y="14589"/>
                  <a:pt x="12159" y="14072"/>
                </a:cubicBezTo>
                <a:lnTo>
                  <a:pt x="13845" y="11754"/>
                </a:lnTo>
                <a:lnTo>
                  <a:pt x="19964" y="20168"/>
                </a:lnTo>
                <a:cubicBezTo>
                  <a:pt x="19861" y="20218"/>
                  <a:pt x="19752" y="20250"/>
                  <a:pt x="19636" y="20250"/>
                </a:cubicBezTo>
                <a:moveTo>
                  <a:pt x="982" y="18900"/>
                </a:moveTo>
                <a:lnTo>
                  <a:pt x="982" y="2700"/>
                </a:lnTo>
                <a:cubicBezTo>
                  <a:pt x="982" y="2620"/>
                  <a:pt x="989" y="2542"/>
                  <a:pt x="999" y="2465"/>
                </a:cubicBezTo>
                <a:lnTo>
                  <a:pt x="7061" y="10800"/>
                </a:lnTo>
                <a:lnTo>
                  <a:pt x="999" y="19135"/>
                </a:lnTo>
                <a:cubicBezTo>
                  <a:pt x="989" y="19058"/>
                  <a:pt x="982" y="18980"/>
                  <a:pt x="982" y="18900"/>
                </a:cubicBezTo>
                <a:moveTo>
                  <a:pt x="1964" y="1350"/>
                </a:moveTo>
                <a:lnTo>
                  <a:pt x="19636" y="1350"/>
                </a:lnTo>
                <a:cubicBezTo>
                  <a:pt x="19752" y="1350"/>
                  <a:pt x="19861" y="1382"/>
                  <a:pt x="19964" y="1433"/>
                </a:cubicBezTo>
                <a:lnTo>
                  <a:pt x="11465" y="13118"/>
                </a:lnTo>
                <a:cubicBezTo>
                  <a:pt x="11288" y="13362"/>
                  <a:pt x="11051" y="13497"/>
                  <a:pt x="10800" y="13497"/>
                </a:cubicBezTo>
                <a:cubicBezTo>
                  <a:pt x="10549" y="13497"/>
                  <a:pt x="10312" y="13362"/>
                  <a:pt x="10134" y="13118"/>
                </a:cubicBezTo>
                <a:lnTo>
                  <a:pt x="1637" y="1433"/>
                </a:lnTo>
                <a:cubicBezTo>
                  <a:pt x="1739" y="1382"/>
                  <a:pt x="1849" y="1350"/>
                  <a:pt x="1964" y="1350"/>
                </a:cubicBezTo>
                <a:moveTo>
                  <a:pt x="19636" y="0"/>
                </a:moveTo>
                <a:lnTo>
                  <a:pt x="1964" y="0"/>
                </a:lnTo>
                <a:cubicBezTo>
                  <a:pt x="879" y="0"/>
                  <a:pt x="0" y="1209"/>
                  <a:pt x="0" y="2700"/>
                </a:cubicBezTo>
                <a:lnTo>
                  <a:pt x="0" y="18900"/>
                </a:lnTo>
                <a:cubicBezTo>
                  <a:pt x="0" y="20391"/>
                  <a:pt x="879" y="21600"/>
                  <a:pt x="1964" y="21600"/>
                </a:cubicBezTo>
                <a:lnTo>
                  <a:pt x="19636" y="21600"/>
                </a:lnTo>
                <a:cubicBezTo>
                  <a:pt x="20721" y="21600"/>
                  <a:pt x="21600" y="20391"/>
                  <a:pt x="21600" y="18900"/>
                </a:cubicBezTo>
                <a:lnTo>
                  <a:pt x="21600" y="2700"/>
                </a:lnTo>
                <a:cubicBezTo>
                  <a:pt x="21600" y="1209"/>
                  <a:pt x="20721" y="0"/>
                  <a:pt x="19636" y="0"/>
                </a:cubicBezTo>
              </a:path>
            </a:pathLst>
          </a:custGeom>
          <a:solidFill>
            <a:schemeClr val="accent2"/>
          </a:solidFill>
          <a:ln w="12700">
            <a:miter lim="400000"/>
          </a:ln>
        </p:spPr>
        <p:txBody>
          <a:bodyPr lIns="38100" tIns="38100" rIns="38100" bIns="38100" anchor="ctr"/>
          <a:lstStyle/>
          <a:p>
            <a:pPr algn="ctr" defTabSz="457200">
              <a:lnSpc>
                <a:spcPct val="100000"/>
              </a:lnSpc>
              <a:defRPr sz="3000" spc="0">
                <a:solidFill>
                  <a:srgbClr val="FFFFFF"/>
                </a:solidFill>
                <a:effectLst>
                  <a:outerShdw blurRad="38100" dist="12700" dir="5400000" rotWithShape="0">
                    <a:srgbClr val="000000">
                      <a:alpha val="50000"/>
                    </a:srgbClr>
                  </a:outerShdw>
                </a:effectLst>
                <a:latin typeface="Gill Sans SemiBold"/>
                <a:ea typeface="Gill Sans SemiBold"/>
                <a:cs typeface="Gill Sans SemiBold"/>
                <a:sym typeface="Gill Sans SemiBold"/>
              </a:defRPr>
            </a:pPr>
            <a:endParaRPr dirty="0"/>
          </a:p>
        </p:txBody>
      </p:sp>
      <p:sp>
        <p:nvSpPr>
          <p:cNvPr id="20" name="Shape 4487">
            <a:extLst>
              <a:ext uri="{FF2B5EF4-FFF2-40B4-BE49-F238E27FC236}">
                <a16:creationId xmlns:a16="http://schemas.microsoft.com/office/drawing/2014/main" id="{11D27456-C005-4109-9E74-0B692200A0B3}"/>
              </a:ext>
            </a:extLst>
          </p:cNvPr>
          <p:cNvSpPr/>
          <p:nvPr userDrawn="1"/>
        </p:nvSpPr>
        <p:spPr>
          <a:xfrm>
            <a:off x="6471716" y="4650082"/>
            <a:ext cx="233318" cy="233318"/>
          </a:xfrm>
          <a:custGeom>
            <a:avLst/>
            <a:gdLst/>
            <a:ahLst/>
            <a:cxnLst>
              <a:cxn ang="0">
                <a:pos x="wd2" y="hd2"/>
              </a:cxn>
              <a:cxn ang="5400000">
                <a:pos x="wd2" y="hd2"/>
              </a:cxn>
              <a:cxn ang="10800000">
                <a:pos x="wd2" y="hd2"/>
              </a:cxn>
              <a:cxn ang="16200000">
                <a:pos x="wd2" y="hd2"/>
              </a:cxn>
            </a:cxnLst>
            <a:rect l="0" t="0" r="r" b="b"/>
            <a:pathLst>
              <a:path w="21600" h="21600" extrusionOk="0">
                <a:moveTo>
                  <a:pt x="17850" y="17620"/>
                </a:moveTo>
                <a:cubicBezTo>
                  <a:pt x="17270" y="17122"/>
                  <a:pt x="16604" y="16682"/>
                  <a:pt x="15855" y="16324"/>
                </a:cubicBezTo>
                <a:cubicBezTo>
                  <a:pt x="15868" y="16284"/>
                  <a:pt x="15882" y="16244"/>
                  <a:pt x="15896" y="16203"/>
                </a:cubicBezTo>
                <a:cubicBezTo>
                  <a:pt x="16131" y="15456"/>
                  <a:pt x="16320" y="14656"/>
                  <a:pt x="16454" y="13811"/>
                </a:cubicBezTo>
                <a:cubicBezTo>
                  <a:pt x="16471" y="13704"/>
                  <a:pt x="16484" y="13596"/>
                  <a:pt x="16499" y="13488"/>
                </a:cubicBezTo>
                <a:cubicBezTo>
                  <a:pt x="16544" y="13166"/>
                  <a:pt x="16581" y="12839"/>
                  <a:pt x="16610" y="12507"/>
                </a:cubicBezTo>
                <a:cubicBezTo>
                  <a:pt x="16621" y="12383"/>
                  <a:pt x="16632" y="12260"/>
                  <a:pt x="16641" y="12135"/>
                </a:cubicBezTo>
                <a:cubicBezTo>
                  <a:pt x="16660" y="11858"/>
                  <a:pt x="16664" y="11574"/>
                  <a:pt x="16673" y="11291"/>
                </a:cubicBezTo>
                <a:lnTo>
                  <a:pt x="20598" y="11291"/>
                </a:lnTo>
                <a:cubicBezTo>
                  <a:pt x="20476" y="13747"/>
                  <a:pt x="19450" y="15962"/>
                  <a:pt x="17850" y="17620"/>
                </a:cubicBezTo>
                <a:moveTo>
                  <a:pt x="13714" y="20178"/>
                </a:moveTo>
                <a:cubicBezTo>
                  <a:pt x="13925" y="19957"/>
                  <a:pt x="14127" y="19710"/>
                  <a:pt x="14321" y="19444"/>
                </a:cubicBezTo>
                <a:cubicBezTo>
                  <a:pt x="14339" y="19419"/>
                  <a:pt x="14357" y="19394"/>
                  <a:pt x="14375" y="19369"/>
                </a:cubicBezTo>
                <a:cubicBezTo>
                  <a:pt x="14764" y="18822"/>
                  <a:pt x="15116" y="18192"/>
                  <a:pt x="15420" y="17488"/>
                </a:cubicBezTo>
                <a:cubicBezTo>
                  <a:pt x="15436" y="17450"/>
                  <a:pt x="15451" y="17410"/>
                  <a:pt x="15467" y="17372"/>
                </a:cubicBezTo>
                <a:cubicBezTo>
                  <a:pt x="15485" y="17329"/>
                  <a:pt x="15499" y="17282"/>
                  <a:pt x="15517" y="17239"/>
                </a:cubicBezTo>
                <a:cubicBezTo>
                  <a:pt x="16123" y="17535"/>
                  <a:pt x="16665" y="17890"/>
                  <a:pt x="17142" y="18285"/>
                </a:cubicBezTo>
                <a:cubicBezTo>
                  <a:pt x="16149" y="19129"/>
                  <a:pt x="14989" y="19782"/>
                  <a:pt x="13714" y="20178"/>
                </a:cubicBezTo>
                <a:moveTo>
                  <a:pt x="11291" y="20569"/>
                </a:moveTo>
                <a:lnTo>
                  <a:pt x="11291" y="16221"/>
                </a:lnTo>
                <a:cubicBezTo>
                  <a:pt x="12498" y="16271"/>
                  <a:pt x="13638" y="16493"/>
                  <a:pt x="14652" y="16869"/>
                </a:cubicBezTo>
                <a:cubicBezTo>
                  <a:pt x="13850" y="18909"/>
                  <a:pt x="12654" y="20298"/>
                  <a:pt x="11291" y="20569"/>
                </a:cubicBezTo>
                <a:moveTo>
                  <a:pt x="11291" y="11291"/>
                </a:moveTo>
                <a:lnTo>
                  <a:pt x="15697" y="11291"/>
                </a:lnTo>
                <a:cubicBezTo>
                  <a:pt x="15655" y="12995"/>
                  <a:pt x="15392" y="14581"/>
                  <a:pt x="14971" y="15948"/>
                </a:cubicBezTo>
                <a:cubicBezTo>
                  <a:pt x="13855" y="15534"/>
                  <a:pt x="12608" y="15291"/>
                  <a:pt x="11291" y="15240"/>
                </a:cubicBezTo>
                <a:cubicBezTo>
                  <a:pt x="11291" y="15240"/>
                  <a:pt x="11291" y="11291"/>
                  <a:pt x="11291" y="11291"/>
                </a:cubicBezTo>
                <a:close/>
                <a:moveTo>
                  <a:pt x="11291" y="6360"/>
                </a:moveTo>
                <a:cubicBezTo>
                  <a:pt x="12608" y="6309"/>
                  <a:pt x="13855" y="6066"/>
                  <a:pt x="14971" y="5652"/>
                </a:cubicBezTo>
                <a:cubicBezTo>
                  <a:pt x="15392" y="7019"/>
                  <a:pt x="15655" y="8605"/>
                  <a:pt x="15697" y="10309"/>
                </a:cubicBezTo>
                <a:lnTo>
                  <a:pt x="11291" y="10309"/>
                </a:lnTo>
                <a:cubicBezTo>
                  <a:pt x="11291" y="10309"/>
                  <a:pt x="11291" y="6360"/>
                  <a:pt x="11291" y="6360"/>
                </a:cubicBezTo>
                <a:close/>
                <a:moveTo>
                  <a:pt x="11291" y="1031"/>
                </a:moveTo>
                <a:cubicBezTo>
                  <a:pt x="12654" y="1302"/>
                  <a:pt x="13850" y="2691"/>
                  <a:pt x="14652" y="4731"/>
                </a:cubicBezTo>
                <a:cubicBezTo>
                  <a:pt x="13638" y="5107"/>
                  <a:pt x="12498" y="5329"/>
                  <a:pt x="11291" y="5379"/>
                </a:cubicBezTo>
                <a:cubicBezTo>
                  <a:pt x="11291" y="5379"/>
                  <a:pt x="11291" y="1031"/>
                  <a:pt x="11291" y="1031"/>
                </a:cubicBezTo>
                <a:close/>
                <a:moveTo>
                  <a:pt x="17142" y="3315"/>
                </a:moveTo>
                <a:cubicBezTo>
                  <a:pt x="16665" y="3711"/>
                  <a:pt x="16123" y="4065"/>
                  <a:pt x="15517" y="4361"/>
                </a:cubicBezTo>
                <a:cubicBezTo>
                  <a:pt x="15499" y="4318"/>
                  <a:pt x="15485" y="4271"/>
                  <a:pt x="15467" y="4229"/>
                </a:cubicBezTo>
                <a:cubicBezTo>
                  <a:pt x="15451" y="4190"/>
                  <a:pt x="15436" y="4151"/>
                  <a:pt x="15420" y="4112"/>
                </a:cubicBezTo>
                <a:cubicBezTo>
                  <a:pt x="15116" y="3408"/>
                  <a:pt x="14764" y="2778"/>
                  <a:pt x="14375" y="2231"/>
                </a:cubicBezTo>
                <a:cubicBezTo>
                  <a:pt x="14357" y="2206"/>
                  <a:pt x="14339" y="2181"/>
                  <a:pt x="14321" y="2156"/>
                </a:cubicBezTo>
                <a:cubicBezTo>
                  <a:pt x="14127" y="1890"/>
                  <a:pt x="13925" y="1643"/>
                  <a:pt x="13714" y="1422"/>
                </a:cubicBezTo>
                <a:cubicBezTo>
                  <a:pt x="14989" y="1818"/>
                  <a:pt x="16149" y="2471"/>
                  <a:pt x="17142" y="3315"/>
                </a:cubicBezTo>
                <a:moveTo>
                  <a:pt x="20598" y="10309"/>
                </a:moveTo>
                <a:lnTo>
                  <a:pt x="16673" y="10309"/>
                </a:lnTo>
                <a:cubicBezTo>
                  <a:pt x="16664" y="10027"/>
                  <a:pt x="16660" y="9742"/>
                  <a:pt x="16641" y="9465"/>
                </a:cubicBezTo>
                <a:cubicBezTo>
                  <a:pt x="16632" y="9340"/>
                  <a:pt x="16621" y="9217"/>
                  <a:pt x="16610" y="9093"/>
                </a:cubicBezTo>
                <a:cubicBezTo>
                  <a:pt x="16581" y="8761"/>
                  <a:pt x="16544" y="8434"/>
                  <a:pt x="16499" y="8112"/>
                </a:cubicBezTo>
                <a:cubicBezTo>
                  <a:pt x="16484" y="8005"/>
                  <a:pt x="16471" y="7896"/>
                  <a:pt x="16454" y="7789"/>
                </a:cubicBezTo>
                <a:cubicBezTo>
                  <a:pt x="16320" y="6944"/>
                  <a:pt x="16131" y="6144"/>
                  <a:pt x="15896" y="5397"/>
                </a:cubicBezTo>
                <a:cubicBezTo>
                  <a:pt x="15882" y="5357"/>
                  <a:pt x="15868" y="5317"/>
                  <a:pt x="15855" y="5276"/>
                </a:cubicBezTo>
                <a:cubicBezTo>
                  <a:pt x="16604" y="4918"/>
                  <a:pt x="17270" y="4478"/>
                  <a:pt x="17850" y="3981"/>
                </a:cubicBezTo>
                <a:cubicBezTo>
                  <a:pt x="19450" y="5638"/>
                  <a:pt x="20476" y="7853"/>
                  <a:pt x="20598" y="10309"/>
                </a:cubicBezTo>
                <a:moveTo>
                  <a:pt x="10309" y="5379"/>
                </a:moveTo>
                <a:cubicBezTo>
                  <a:pt x="9101" y="5329"/>
                  <a:pt x="7961" y="5107"/>
                  <a:pt x="6947" y="4731"/>
                </a:cubicBezTo>
                <a:cubicBezTo>
                  <a:pt x="7749" y="2691"/>
                  <a:pt x="8945" y="1302"/>
                  <a:pt x="10309" y="1031"/>
                </a:cubicBezTo>
                <a:cubicBezTo>
                  <a:pt x="10309" y="1031"/>
                  <a:pt x="10309" y="5379"/>
                  <a:pt x="10309" y="5379"/>
                </a:cubicBezTo>
                <a:close/>
                <a:moveTo>
                  <a:pt x="10309" y="10309"/>
                </a:moveTo>
                <a:lnTo>
                  <a:pt x="5903" y="10309"/>
                </a:lnTo>
                <a:cubicBezTo>
                  <a:pt x="5945" y="8605"/>
                  <a:pt x="6207" y="7019"/>
                  <a:pt x="6629" y="5652"/>
                </a:cubicBezTo>
                <a:cubicBezTo>
                  <a:pt x="7745" y="6066"/>
                  <a:pt x="8991" y="6309"/>
                  <a:pt x="10309" y="6360"/>
                </a:cubicBezTo>
                <a:cubicBezTo>
                  <a:pt x="10309" y="6360"/>
                  <a:pt x="10309" y="10309"/>
                  <a:pt x="10309" y="10309"/>
                </a:cubicBezTo>
                <a:close/>
                <a:moveTo>
                  <a:pt x="10309" y="15240"/>
                </a:moveTo>
                <a:cubicBezTo>
                  <a:pt x="8991" y="15291"/>
                  <a:pt x="7745" y="15534"/>
                  <a:pt x="6629" y="15948"/>
                </a:cubicBezTo>
                <a:cubicBezTo>
                  <a:pt x="6207" y="14581"/>
                  <a:pt x="5945" y="12995"/>
                  <a:pt x="5903" y="11291"/>
                </a:cubicBezTo>
                <a:lnTo>
                  <a:pt x="10309" y="11291"/>
                </a:lnTo>
                <a:cubicBezTo>
                  <a:pt x="10309" y="11291"/>
                  <a:pt x="10309" y="15240"/>
                  <a:pt x="10309" y="15240"/>
                </a:cubicBezTo>
                <a:close/>
                <a:moveTo>
                  <a:pt x="10309" y="20569"/>
                </a:moveTo>
                <a:cubicBezTo>
                  <a:pt x="8945" y="20298"/>
                  <a:pt x="7749" y="18909"/>
                  <a:pt x="6947" y="16869"/>
                </a:cubicBezTo>
                <a:cubicBezTo>
                  <a:pt x="7961" y="16493"/>
                  <a:pt x="9101" y="16271"/>
                  <a:pt x="10309" y="16221"/>
                </a:cubicBezTo>
                <a:cubicBezTo>
                  <a:pt x="10309" y="16221"/>
                  <a:pt x="10309" y="20569"/>
                  <a:pt x="10309" y="20569"/>
                </a:cubicBezTo>
                <a:close/>
                <a:moveTo>
                  <a:pt x="4458" y="18285"/>
                </a:moveTo>
                <a:cubicBezTo>
                  <a:pt x="4934" y="17890"/>
                  <a:pt x="5476" y="17535"/>
                  <a:pt x="6083" y="17239"/>
                </a:cubicBezTo>
                <a:cubicBezTo>
                  <a:pt x="6100" y="17282"/>
                  <a:pt x="6115" y="17329"/>
                  <a:pt x="6132" y="17372"/>
                </a:cubicBezTo>
                <a:cubicBezTo>
                  <a:pt x="6149" y="17410"/>
                  <a:pt x="6163" y="17450"/>
                  <a:pt x="6180" y="17488"/>
                </a:cubicBezTo>
                <a:cubicBezTo>
                  <a:pt x="6484" y="18192"/>
                  <a:pt x="6835" y="18822"/>
                  <a:pt x="7224" y="19369"/>
                </a:cubicBezTo>
                <a:cubicBezTo>
                  <a:pt x="7242" y="19394"/>
                  <a:pt x="7261" y="19419"/>
                  <a:pt x="7279" y="19444"/>
                </a:cubicBezTo>
                <a:cubicBezTo>
                  <a:pt x="7472" y="19710"/>
                  <a:pt x="7674" y="19957"/>
                  <a:pt x="7886" y="20178"/>
                </a:cubicBezTo>
                <a:cubicBezTo>
                  <a:pt x="6610" y="19782"/>
                  <a:pt x="5451" y="19129"/>
                  <a:pt x="4458" y="18285"/>
                </a:cubicBezTo>
                <a:moveTo>
                  <a:pt x="1002" y="11291"/>
                </a:moveTo>
                <a:lnTo>
                  <a:pt x="4927" y="11291"/>
                </a:lnTo>
                <a:cubicBezTo>
                  <a:pt x="4935" y="11574"/>
                  <a:pt x="4940" y="11858"/>
                  <a:pt x="4958" y="12135"/>
                </a:cubicBezTo>
                <a:cubicBezTo>
                  <a:pt x="4967" y="12260"/>
                  <a:pt x="4979" y="12383"/>
                  <a:pt x="4989" y="12507"/>
                </a:cubicBezTo>
                <a:cubicBezTo>
                  <a:pt x="5018" y="12839"/>
                  <a:pt x="5055" y="13166"/>
                  <a:pt x="5100" y="13488"/>
                </a:cubicBezTo>
                <a:cubicBezTo>
                  <a:pt x="5116" y="13596"/>
                  <a:pt x="5129" y="13704"/>
                  <a:pt x="5146" y="13811"/>
                </a:cubicBezTo>
                <a:cubicBezTo>
                  <a:pt x="5280" y="14656"/>
                  <a:pt x="5468" y="15456"/>
                  <a:pt x="5704" y="16203"/>
                </a:cubicBezTo>
                <a:cubicBezTo>
                  <a:pt x="5718" y="16244"/>
                  <a:pt x="5731" y="16284"/>
                  <a:pt x="5744" y="16324"/>
                </a:cubicBezTo>
                <a:cubicBezTo>
                  <a:pt x="4996" y="16682"/>
                  <a:pt x="4330" y="17122"/>
                  <a:pt x="3749" y="17620"/>
                </a:cubicBezTo>
                <a:cubicBezTo>
                  <a:pt x="2150" y="15962"/>
                  <a:pt x="1123" y="13747"/>
                  <a:pt x="1002" y="11291"/>
                </a:cubicBezTo>
                <a:moveTo>
                  <a:pt x="3749" y="3981"/>
                </a:moveTo>
                <a:cubicBezTo>
                  <a:pt x="4330" y="4478"/>
                  <a:pt x="4996" y="4918"/>
                  <a:pt x="5744" y="5276"/>
                </a:cubicBezTo>
                <a:cubicBezTo>
                  <a:pt x="5731" y="5317"/>
                  <a:pt x="5718" y="5357"/>
                  <a:pt x="5704" y="5397"/>
                </a:cubicBezTo>
                <a:cubicBezTo>
                  <a:pt x="5469" y="6144"/>
                  <a:pt x="5280" y="6944"/>
                  <a:pt x="5146" y="7789"/>
                </a:cubicBezTo>
                <a:cubicBezTo>
                  <a:pt x="5129" y="7896"/>
                  <a:pt x="5116" y="8005"/>
                  <a:pt x="5100" y="8112"/>
                </a:cubicBezTo>
                <a:cubicBezTo>
                  <a:pt x="5055" y="8434"/>
                  <a:pt x="5018" y="8761"/>
                  <a:pt x="4989" y="9093"/>
                </a:cubicBezTo>
                <a:cubicBezTo>
                  <a:pt x="4979" y="9217"/>
                  <a:pt x="4967" y="9340"/>
                  <a:pt x="4958" y="9465"/>
                </a:cubicBezTo>
                <a:cubicBezTo>
                  <a:pt x="4940" y="9742"/>
                  <a:pt x="4935" y="10027"/>
                  <a:pt x="4927" y="10309"/>
                </a:cubicBezTo>
                <a:lnTo>
                  <a:pt x="1002" y="10309"/>
                </a:lnTo>
                <a:cubicBezTo>
                  <a:pt x="1123" y="7853"/>
                  <a:pt x="2150" y="5638"/>
                  <a:pt x="3749" y="3981"/>
                </a:cubicBezTo>
                <a:moveTo>
                  <a:pt x="7886" y="1422"/>
                </a:moveTo>
                <a:cubicBezTo>
                  <a:pt x="7674" y="1643"/>
                  <a:pt x="7472" y="1890"/>
                  <a:pt x="7279" y="2156"/>
                </a:cubicBezTo>
                <a:cubicBezTo>
                  <a:pt x="7261" y="2181"/>
                  <a:pt x="7242" y="2206"/>
                  <a:pt x="7224" y="2231"/>
                </a:cubicBezTo>
                <a:cubicBezTo>
                  <a:pt x="6835" y="2778"/>
                  <a:pt x="6484" y="3408"/>
                  <a:pt x="6180" y="4112"/>
                </a:cubicBezTo>
                <a:cubicBezTo>
                  <a:pt x="6163" y="4151"/>
                  <a:pt x="6149" y="4190"/>
                  <a:pt x="6132" y="4229"/>
                </a:cubicBezTo>
                <a:cubicBezTo>
                  <a:pt x="6115" y="4271"/>
                  <a:pt x="6100" y="4318"/>
                  <a:pt x="6083" y="4361"/>
                </a:cubicBezTo>
                <a:cubicBezTo>
                  <a:pt x="5476" y="4065"/>
                  <a:pt x="4934" y="3711"/>
                  <a:pt x="4458" y="3315"/>
                </a:cubicBezTo>
                <a:cubicBezTo>
                  <a:pt x="5451" y="2471"/>
                  <a:pt x="6610" y="1818"/>
                  <a:pt x="7886" y="1422"/>
                </a:cubicBezTo>
                <a:moveTo>
                  <a:pt x="10800" y="0"/>
                </a:moveTo>
                <a:cubicBezTo>
                  <a:pt x="4835" y="0"/>
                  <a:pt x="0" y="4835"/>
                  <a:pt x="0" y="10800"/>
                </a:cubicBezTo>
                <a:cubicBezTo>
                  <a:pt x="0" y="16765"/>
                  <a:pt x="4835" y="21600"/>
                  <a:pt x="10800" y="21600"/>
                </a:cubicBezTo>
                <a:cubicBezTo>
                  <a:pt x="16764" y="21600"/>
                  <a:pt x="21600" y="16765"/>
                  <a:pt x="21600" y="10800"/>
                </a:cubicBezTo>
                <a:cubicBezTo>
                  <a:pt x="21600" y="4835"/>
                  <a:pt x="16764" y="0"/>
                  <a:pt x="10800" y="0"/>
                </a:cubicBezTo>
              </a:path>
            </a:pathLst>
          </a:custGeom>
          <a:solidFill>
            <a:schemeClr val="accent2"/>
          </a:solidFill>
          <a:ln w="12700">
            <a:miter lim="400000"/>
          </a:ln>
        </p:spPr>
        <p:txBody>
          <a:bodyPr lIns="38100" tIns="38100" rIns="38100" bIns="38100" anchor="ctr"/>
          <a:lstStyle/>
          <a:p>
            <a:pPr algn="ctr" defTabSz="457200">
              <a:lnSpc>
                <a:spcPct val="100000"/>
              </a:lnSpc>
              <a:defRPr sz="3000" spc="0">
                <a:solidFill>
                  <a:srgbClr val="FFFFFF"/>
                </a:solidFill>
                <a:effectLst>
                  <a:outerShdw blurRad="38100" dist="12700" dir="5400000" rotWithShape="0">
                    <a:srgbClr val="000000">
                      <a:alpha val="50000"/>
                    </a:srgbClr>
                  </a:outerShdw>
                </a:effectLst>
                <a:latin typeface="Gill Sans SemiBold"/>
                <a:ea typeface="Gill Sans SemiBold"/>
                <a:cs typeface="Gill Sans SemiBold"/>
                <a:sym typeface="Gill Sans SemiBold"/>
              </a:defRPr>
            </a:pPr>
            <a:endParaRPr dirty="0"/>
          </a:p>
        </p:txBody>
      </p:sp>
      <p:sp>
        <p:nvSpPr>
          <p:cNvPr id="21" name="Right Triangle 20">
            <a:extLst>
              <a:ext uri="{FF2B5EF4-FFF2-40B4-BE49-F238E27FC236}">
                <a16:creationId xmlns:a16="http://schemas.microsoft.com/office/drawing/2014/main" id="{FDDD2B84-3CB9-4567-8C91-C538E8A1C89F}"/>
              </a:ext>
            </a:extLst>
          </p:cNvPr>
          <p:cNvSpPr/>
          <p:nvPr userDrawn="1"/>
        </p:nvSpPr>
        <p:spPr>
          <a:xfrm flipV="1">
            <a:off x="0" y="-6"/>
            <a:ext cx="10625328" cy="5404110"/>
          </a:xfrm>
          <a:prstGeom prst="r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cxnSp>
        <p:nvCxnSpPr>
          <p:cNvPr id="22" name="Straight Connector 21">
            <a:extLst>
              <a:ext uri="{FF2B5EF4-FFF2-40B4-BE49-F238E27FC236}">
                <a16:creationId xmlns:a16="http://schemas.microsoft.com/office/drawing/2014/main" id="{34EF3020-1476-41B1-9FE7-B476A25C53D3}"/>
              </a:ext>
            </a:extLst>
          </p:cNvPr>
          <p:cNvCxnSpPr>
            <a:cxnSpLocks/>
          </p:cNvCxnSpPr>
          <p:nvPr userDrawn="1"/>
        </p:nvCxnSpPr>
        <p:spPr>
          <a:xfrm flipV="1">
            <a:off x="0" y="0"/>
            <a:ext cx="6030686" cy="300445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B1B64EC3-B232-415D-8E27-EB3E24D13922}"/>
              </a:ext>
            </a:extLst>
          </p:cNvPr>
          <p:cNvCxnSpPr>
            <a:cxnSpLocks/>
          </p:cNvCxnSpPr>
          <p:nvPr userDrawn="1"/>
        </p:nvCxnSpPr>
        <p:spPr>
          <a:xfrm flipV="1">
            <a:off x="9004301" y="3924299"/>
            <a:ext cx="3187700" cy="168910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2261CE2F-F199-4242-AC6C-692676B81FF1}"/>
              </a:ext>
            </a:extLst>
          </p:cNvPr>
          <p:cNvCxnSpPr>
            <a:cxnSpLocks/>
          </p:cNvCxnSpPr>
          <p:nvPr userDrawn="1"/>
        </p:nvCxnSpPr>
        <p:spPr>
          <a:xfrm flipV="1">
            <a:off x="-17837" y="4700016"/>
            <a:ext cx="1919789" cy="1001054"/>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27" name="Picture Placeholder 24">
            <a:extLst>
              <a:ext uri="{FF2B5EF4-FFF2-40B4-BE49-F238E27FC236}">
                <a16:creationId xmlns:a16="http://schemas.microsoft.com/office/drawing/2014/main" id="{89C0506D-0CA6-4583-9D04-24E7F4D16AD8}"/>
              </a:ext>
            </a:extLst>
          </p:cNvPr>
          <p:cNvSpPr>
            <a:spLocks noGrp="1"/>
          </p:cNvSpPr>
          <p:nvPr>
            <p:ph type="pic" sz="quarter" idx="13"/>
          </p:nvPr>
        </p:nvSpPr>
        <p:spPr>
          <a:xfrm>
            <a:off x="1683398" y="860944"/>
            <a:ext cx="4428523" cy="5137089"/>
          </a:xfrm>
          <a:custGeom>
            <a:avLst/>
            <a:gdLst>
              <a:gd name="connsiteX0" fmla="*/ 2214261 w 4428523"/>
              <a:gd name="connsiteY0" fmla="*/ 0 h 5137089"/>
              <a:gd name="connsiteX1" fmla="*/ 4428523 w 4428523"/>
              <a:gd name="connsiteY1" fmla="*/ 1107131 h 5137089"/>
              <a:gd name="connsiteX2" fmla="*/ 4428523 w 4428523"/>
              <a:gd name="connsiteY2" fmla="*/ 4029957 h 5137089"/>
              <a:gd name="connsiteX3" fmla="*/ 2214261 w 4428523"/>
              <a:gd name="connsiteY3" fmla="*/ 5137089 h 5137089"/>
              <a:gd name="connsiteX4" fmla="*/ 0 w 4428523"/>
              <a:gd name="connsiteY4" fmla="*/ 4029957 h 5137089"/>
              <a:gd name="connsiteX5" fmla="*/ 0 w 4428523"/>
              <a:gd name="connsiteY5" fmla="*/ 1107131 h 5137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28523" h="5137089">
                <a:moveTo>
                  <a:pt x="2214261" y="0"/>
                </a:moveTo>
                <a:lnTo>
                  <a:pt x="4428523" y="1107131"/>
                </a:lnTo>
                <a:lnTo>
                  <a:pt x="4428523" y="4029957"/>
                </a:lnTo>
                <a:lnTo>
                  <a:pt x="2214261" y="5137089"/>
                </a:lnTo>
                <a:lnTo>
                  <a:pt x="0" y="4029957"/>
                </a:lnTo>
                <a:lnTo>
                  <a:pt x="0" y="1107131"/>
                </a:lnTo>
                <a:close/>
              </a:path>
            </a:pathLst>
          </a:custGeom>
        </p:spPr>
        <p:txBody>
          <a:bodyPr wrap="square">
            <a:noAutofit/>
          </a:bodyPr>
          <a:lstStyle>
            <a:lvl1pPr marL="0" indent="0">
              <a:buNone/>
              <a:defRPr>
                <a:solidFill>
                  <a:schemeClr val="bg1"/>
                </a:solidFill>
              </a:defRPr>
            </a:lvl1pPr>
          </a:lstStyle>
          <a:p>
            <a:r>
              <a:rPr lang="en-US"/>
              <a:t>Click icon to add picture</a:t>
            </a:r>
            <a:endParaRPr lang="en-IN" dirty="0"/>
          </a:p>
        </p:txBody>
      </p:sp>
      <p:sp>
        <p:nvSpPr>
          <p:cNvPr id="2" name="Title 1" title="Title">
            <a:extLst>
              <a:ext uri="{FF2B5EF4-FFF2-40B4-BE49-F238E27FC236}">
                <a16:creationId xmlns:a16="http://schemas.microsoft.com/office/drawing/2014/main" id="{A648E0EA-49ED-4F2D-A107-8FCE6301FC88}"/>
              </a:ext>
            </a:extLst>
          </p:cNvPr>
          <p:cNvSpPr>
            <a:spLocks noGrp="1"/>
          </p:cNvSpPr>
          <p:nvPr>
            <p:ph type="ctrTitle" hasCustomPrompt="1"/>
          </p:nvPr>
        </p:nvSpPr>
        <p:spPr>
          <a:xfrm>
            <a:off x="6375721" y="1821022"/>
            <a:ext cx="4853573" cy="1616252"/>
          </a:xfrm>
          <a:prstGeom prst="rect">
            <a:avLst/>
          </a:prstGeom>
        </p:spPr>
        <p:txBody>
          <a:bodyPr anchor="b">
            <a:normAutofit/>
          </a:bodyPr>
          <a:lstStyle>
            <a:lvl1pPr algn="l">
              <a:defRPr sz="4300" b="1">
                <a:solidFill>
                  <a:schemeClr val="accent1"/>
                </a:solidFill>
              </a:defRPr>
            </a:lvl1pPr>
          </a:lstStyle>
          <a:p>
            <a:r>
              <a:rPr lang="en-IN" dirty="0"/>
              <a:t>Click To Edit Master Title Style</a:t>
            </a:r>
            <a:endParaRPr lang="en-US" dirty="0"/>
          </a:p>
        </p:txBody>
      </p:sp>
    </p:spTree>
    <p:extLst>
      <p:ext uri="{BB962C8B-B14F-4D97-AF65-F5344CB8AC3E}">
        <p14:creationId xmlns:p14="http://schemas.microsoft.com/office/powerpoint/2010/main" val="3839051282"/>
      </p:ext>
    </p:extLst>
  </p:cSld>
  <p:clrMapOvr>
    <a:masterClrMapping/>
  </p:clrMapOvr>
  <p:extLst>
    <p:ext uri="{DCECCB84-F9BA-43D5-87BE-67443E8EF086}">
      <p15:sldGuideLst xmlns:p15="http://schemas.microsoft.com/office/powerpoint/2012/main">
        <p15:guide id="1" orient="horz" pos="2160">
          <p15:clr>
            <a:srgbClr val="FBAE40"/>
          </p15:clr>
        </p15:guide>
        <p15:guide id="2" pos="7537">
          <p15:clr>
            <a:srgbClr val="FBAE40"/>
          </p15:clr>
        </p15:guide>
        <p15:guide id="3" pos="138">
          <p15:clr>
            <a:srgbClr val="FBAE40"/>
          </p15:clr>
        </p15:guide>
        <p15:guide id="4" orient="horz" pos="4178">
          <p15:clr>
            <a:srgbClr val="FBAE40"/>
          </p15:clr>
        </p15:guide>
        <p15:guide id="5" orient="horz" pos="142">
          <p15:clr>
            <a:srgbClr val="FBAE40"/>
          </p15:clr>
        </p15:guide>
        <p15:guide id="6" pos="2457">
          <p15:clr>
            <a:srgbClr val="FBAE40"/>
          </p15:clr>
        </p15:guide>
        <p15:guide id="7" pos="438">
          <p15:clr>
            <a:srgbClr val="FBAE40"/>
          </p15:clr>
        </p15:guide>
      </p15:sldGuideLst>
    </p:ext>
  </p:extLst>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BFD98D-3ECA-D545-9003-7072FBF5D76B}"/>
              </a:ext>
            </a:extLst>
          </p:cNvPr>
          <p:cNvSpPr>
            <a:spLocks noGrp="1"/>
          </p:cNvSpPr>
          <p:nvPr>
            <p:ph type="title"/>
          </p:nvPr>
        </p:nvSpPr>
        <p:spPr/>
        <p:txBody>
          <a:bodyPr/>
          <a:lstStyle/>
          <a:p>
            <a:r>
              <a:rPr lang="en-US"/>
              <a:t>Click to edit Master title style</a:t>
            </a:r>
          </a:p>
        </p:txBody>
      </p:sp>
      <p:sp>
        <p:nvSpPr>
          <p:cNvPr id="5" name="Slide Number Placeholder 4">
            <a:extLst>
              <a:ext uri="{FF2B5EF4-FFF2-40B4-BE49-F238E27FC236}">
                <a16:creationId xmlns:a16="http://schemas.microsoft.com/office/drawing/2014/main" id="{D7C9F11A-5E6E-B840-A83B-5906090D5649}"/>
              </a:ext>
            </a:extLst>
          </p:cNvPr>
          <p:cNvSpPr>
            <a:spLocks noGrp="1"/>
          </p:cNvSpPr>
          <p:nvPr>
            <p:ph type="sldNum" sz="quarter" idx="12"/>
          </p:nvPr>
        </p:nvSpPr>
        <p:spPr/>
        <p:txBody>
          <a:bodyPr/>
          <a:lstStyle/>
          <a:p>
            <a:fld id="{F32B1D3B-AE3D-1E40-A0D2-3E32FC67085E}" type="slidenum">
              <a:rPr lang="en-US" smtClean="0"/>
              <a:t>‹#›</a:t>
            </a:fld>
            <a:endParaRPr lang="en-US"/>
          </a:p>
        </p:txBody>
      </p:sp>
      <p:sp>
        <p:nvSpPr>
          <p:cNvPr id="7" name="Chart Placeholder 6">
            <a:extLst>
              <a:ext uri="{FF2B5EF4-FFF2-40B4-BE49-F238E27FC236}">
                <a16:creationId xmlns:a16="http://schemas.microsoft.com/office/drawing/2014/main" id="{01B8A4E0-AFEC-F34C-9D86-3A344D3606E5}"/>
              </a:ext>
            </a:extLst>
          </p:cNvPr>
          <p:cNvSpPr>
            <a:spLocks noGrp="1"/>
          </p:cNvSpPr>
          <p:nvPr>
            <p:ph type="chart" sz="quarter" idx="13"/>
          </p:nvPr>
        </p:nvSpPr>
        <p:spPr>
          <a:xfrm>
            <a:off x="417442" y="1448973"/>
            <a:ext cx="11323984" cy="4375053"/>
          </a:xfrm>
        </p:spPr>
        <p:txBody>
          <a:bodyPr/>
          <a:lstStyle/>
          <a:p>
            <a:endParaRPr lang="en-US"/>
          </a:p>
        </p:txBody>
      </p:sp>
    </p:spTree>
    <p:extLst>
      <p:ext uri="{BB962C8B-B14F-4D97-AF65-F5344CB8AC3E}">
        <p14:creationId xmlns:p14="http://schemas.microsoft.com/office/powerpoint/2010/main" val="4110343012"/>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BFD98D-3ECA-D545-9003-7072FBF5D76B}"/>
              </a:ext>
            </a:extLst>
          </p:cNvPr>
          <p:cNvSpPr>
            <a:spLocks noGrp="1"/>
          </p:cNvSpPr>
          <p:nvPr>
            <p:ph type="title"/>
          </p:nvPr>
        </p:nvSpPr>
        <p:spPr/>
        <p:txBody>
          <a:bodyPr/>
          <a:lstStyle/>
          <a:p>
            <a:r>
              <a:rPr lang="en-US"/>
              <a:t>Click to edit Master title style</a:t>
            </a:r>
          </a:p>
        </p:txBody>
      </p:sp>
      <p:sp>
        <p:nvSpPr>
          <p:cNvPr id="5" name="Slide Number Placeholder 4">
            <a:extLst>
              <a:ext uri="{FF2B5EF4-FFF2-40B4-BE49-F238E27FC236}">
                <a16:creationId xmlns:a16="http://schemas.microsoft.com/office/drawing/2014/main" id="{D7C9F11A-5E6E-B840-A83B-5906090D5649}"/>
              </a:ext>
            </a:extLst>
          </p:cNvPr>
          <p:cNvSpPr>
            <a:spLocks noGrp="1"/>
          </p:cNvSpPr>
          <p:nvPr>
            <p:ph type="sldNum" sz="quarter" idx="12"/>
          </p:nvPr>
        </p:nvSpPr>
        <p:spPr/>
        <p:txBody>
          <a:bodyPr/>
          <a:lstStyle/>
          <a:p>
            <a:fld id="{F32B1D3B-AE3D-1E40-A0D2-3E32FC67085E}" type="slidenum">
              <a:rPr lang="en-US" smtClean="0"/>
              <a:t>‹#›</a:t>
            </a:fld>
            <a:endParaRPr lang="en-US"/>
          </a:p>
        </p:txBody>
      </p:sp>
      <p:sp>
        <p:nvSpPr>
          <p:cNvPr id="4" name="Table Placeholder 3">
            <a:extLst>
              <a:ext uri="{FF2B5EF4-FFF2-40B4-BE49-F238E27FC236}">
                <a16:creationId xmlns:a16="http://schemas.microsoft.com/office/drawing/2014/main" id="{3C386FF3-6CEE-FB4B-B3C8-C6555AD02EDE}"/>
              </a:ext>
            </a:extLst>
          </p:cNvPr>
          <p:cNvSpPr>
            <a:spLocks noGrp="1"/>
          </p:cNvSpPr>
          <p:nvPr>
            <p:ph type="tbl" sz="quarter" idx="13"/>
          </p:nvPr>
        </p:nvSpPr>
        <p:spPr>
          <a:xfrm>
            <a:off x="417514" y="1420814"/>
            <a:ext cx="11323637" cy="4473550"/>
          </a:xfrm>
        </p:spPr>
        <p:txBody>
          <a:bodyPr/>
          <a:lstStyle/>
          <a:p>
            <a:endParaRPr lang="en-US"/>
          </a:p>
        </p:txBody>
      </p:sp>
    </p:spTree>
    <p:extLst>
      <p:ext uri="{BB962C8B-B14F-4D97-AF65-F5344CB8AC3E}">
        <p14:creationId xmlns:p14="http://schemas.microsoft.com/office/powerpoint/2010/main" val="3323640829"/>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userDrawn="1">
  <p:cSld name="Picture with Caption">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7E3FDB82-2211-1F48-BC6E-CD7C4C1E2710}"/>
              </a:ext>
            </a:extLst>
          </p:cNvPr>
          <p:cNvSpPr>
            <a:spLocks noGrp="1"/>
          </p:cNvSpPr>
          <p:nvPr>
            <p:ph type="pic" idx="1"/>
          </p:nvPr>
        </p:nvSpPr>
        <p:spPr>
          <a:xfrm>
            <a:off x="5183188" y="1"/>
            <a:ext cx="7008812" cy="6857999"/>
          </a:xfrm>
        </p:spPr>
        <p:txBody>
          <a:bodyPr/>
          <a:lstStyle>
            <a:lvl1pPr marL="0" indent="0">
              <a:buNone/>
              <a:defRPr sz="3200"/>
            </a:lvl1pPr>
            <a:lvl2pPr marL="457223" indent="0">
              <a:buNone/>
              <a:defRPr sz="2800"/>
            </a:lvl2pPr>
            <a:lvl3pPr marL="914446" indent="0">
              <a:buNone/>
              <a:defRPr sz="2400"/>
            </a:lvl3pPr>
            <a:lvl4pPr marL="1371669" indent="0">
              <a:buNone/>
              <a:defRPr sz="2000"/>
            </a:lvl4pPr>
            <a:lvl5pPr marL="1828891" indent="0">
              <a:buNone/>
              <a:defRPr sz="2000"/>
            </a:lvl5pPr>
            <a:lvl6pPr marL="2286114" indent="0">
              <a:buNone/>
              <a:defRPr sz="2000"/>
            </a:lvl6pPr>
            <a:lvl7pPr marL="2743337" indent="0">
              <a:buNone/>
              <a:defRPr sz="2000"/>
            </a:lvl7pPr>
            <a:lvl8pPr marL="3200560" indent="0">
              <a:buNone/>
              <a:defRPr sz="2000"/>
            </a:lvl8pPr>
            <a:lvl9pPr marL="3657783" indent="0">
              <a:buNone/>
              <a:defRPr sz="2000"/>
            </a:lvl9pPr>
          </a:lstStyle>
          <a:p>
            <a:endParaRPr lang="en-US"/>
          </a:p>
        </p:txBody>
      </p:sp>
      <p:sp>
        <p:nvSpPr>
          <p:cNvPr id="7" name="Slide Number Placeholder 6">
            <a:extLst>
              <a:ext uri="{FF2B5EF4-FFF2-40B4-BE49-F238E27FC236}">
                <a16:creationId xmlns:a16="http://schemas.microsoft.com/office/drawing/2014/main" id="{1F88D2D4-0AEF-4D4C-8B0A-876B5F8DF860}"/>
              </a:ext>
            </a:extLst>
          </p:cNvPr>
          <p:cNvSpPr>
            <a:spLocks noGrp="1"/>
          </p:cNvSpPr>
          <p:nvPr>
            <p:ph type="sldNum" sz="quarter" idx="12"/>
          </p:nvPr>
        </p:nvSpPr>
        <p:spPr/>
        <p:txBody>
          <a:bodyPr/>
          <a:lstStyle/>
          <a:p>
            <a:fld id="{F32B1D3B-AE3D-1E40-A0D2-3E32FC67085E}" type="slidenum">
              <a:rPr lang="en-US" smtClean="0"/>
              <a:t>‹#›</a:t>
            </a:fld>
            <a:endParaRPr lang="en-US"/>
          </a:p>
        </p:txBody>
      </p:sp>
      <p:sp>
        <p:nvSpPr>
          <p:cNvPr id="8" name="Title 1">
            <a:extLst>
              <a:ext uri="{FF2B5EF4-FFF2-40B4-BE49-F238E27FC236}">
                <a16:creationId xmlns:a16="http://schemas.microsoft.com/office/drawing/2014/main" id="{7B76B0D0-65D6-4F48-A347-3174D31DDB66}"/>
              </a:ext>
            </a:extLst>
          </p:cNvPr>
          <p:cNvSpPr>
            <a:spLocks noGrp="1"/>
          </p:cNvSpPr>
          <p:nvPr>
            <p:ph type="title"/>
          </p:nvPr>
        </p:nvSpPr>
        <p:spPr>
          <a:xfrm>
            <a:off x="417443" y="457200"/>
            <a:ext cx="4354583" cy="1600200"/>
          </a:xfrm>
        </p:spPr>
        <p:txBody>
          <a:bodyPr anchor="b"/>
          <a:lstStyle>
            <a:lvl1pPr>
              <a:defRPr sz="3200"/>
            </a:lvl1pPr>
          </a:lstStyle>
          <a:p>
            <a:r>
              <a:rPr lang="en-US" dirty="0"/>
              <a:t>Click to edit Master title style</a:t>
            </a:r>
          </a:p>
        </p:txBody>
      </p:sp>
      <p:sp>
        <p:nvSpPr>
          <p:cNvPr id="10" name="Content Placeholder 2">
            <a:extLst>
              <a:ext uri="{FF2B5EF4-FFF2-40B4-BE49-F238E27FC236}">
                <a16:creationId xmlns:a16="http://schemas.microsoft.com/office/drawing/2014/main" id="{C2FFFF34-03A6-0342-A70F-5644058311A8}"/>
              </a:ext>
            </a:extLst>
          </p:cNvPr>
          <p:cNvSpPr>
            <a:spLocks noGrp="1"/>
          </p:cNvSpPr>
          <p:nvPr>
            <p:ph sz="half" idx="13"/>
          </p:nvPr>
        </p:nvSpPr>
        <p:spPr>
          <a:xfrm>
            <a:off x="417443" y="2194561"/>
            <a:ext cx="4354583" cy="3967089"/>
          </a:xfrm>
        </p:spPr>
        <p:txBody>
          <a:bodyPr/>
          <a:lstStyle>
            <a:lvl1pPr>
              <a:defRPr sz="200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66010113"/>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10" name="Round Single Corner Rectangle 7">
            <a:extLst>
              <a:ext uri="{FF2B5EF4-FFF2-40B4-BE49-F238E27FC236}">
                <a16:creationId xmlns:a16="http://schemas.microsoft.com/office/drawing/2014/main" id="{7F7C2494-76D2-D847-9B03-DD0CC8C5BCAE}"/>
              </a:ext>
            </a:extLst>
          </p:cNvPr>
          <p:cNvSpPr/>
          <p:nvPr userDrawn="1"/>
        </p:nvSpPr>
        <p:spPr>
          <a:xfrm>
            <a:off x="-14068" y="-69188"/>
            <a:ext cx="9200774" cy="6996375"/>
          </a:xfrm>
          <a:custGeom>
            <a:avLst/>
            <a:gdLst>
              <a:gd name="connsiteX0" fmla="*/ 0 w 3604591"/>
              <a:gd name="connsiteY0" fmla="*/ 0 h 6858000"/>
              <a:gd name="connsiteX1" fmla="*/ 3003814 w 3604591"/>
              <a:gd name="connsiteY1" fmla="*/ 0 h 6858000"/>
              <a:gd name="connsiteX2" fmla="*/ 3604591 w 3604591"/>
              <a:gd name="connsiteY2" fmla="*/ 600777 h 6858000"/>
              <a:gd name="connsiteX3" fmla="*/ 3604591 w 3604591"/>
              <a:gd name="connsiteY3" fmla="*/ 6858000 h 6858000"/>
              <a:gd name="connsiteX4" fmla="*/ 0 w 3604591"/>
              <a:gd name="connsiteY4" fmla="*/ 6858000 h 6858000"/>
              <a:gd name="connsiteX5" fmla="*/ 0 w 3604591"/>
              <a:gd name="connsiteY5" fmla="*/ 0 h 6858000"/>
              <a:gd name="connsiteX0" fmla="*/ 0 w 8365435"/>
              <a:gd name="connsiteY0" fmla="*/ 0 h 6858000"/>
              <a:gd name="connsiteX1" fmla="*/ 3003814 w 8365435"/>
              <a:gd name="connsiteY1" fmla="*/ 0 h 6858000"/>
              <a:gd name="connsiteX2" fmla="*/ 3604591 w 8365435"/>
              <a:gd name="connsiteY2" fmla="*/ 600777 h 6858000"/>
              <a:gd name="connsiteX3" fmla="*/ 8365435 w 8365435"/>
              <a:gd name="connsiteY3" fmla="*/ 6848061 h 6858000"/>
              <a:gd name="connsiteX4" fmla="*/ 0 w 8365435"/>
              <a:gd name="connsiteY4" fmla="*/ 6858000 h 6858000"/>
              <a:gd name="connsiteX5" fmla="*/ 0 w 8365435"/>
              <a:gd name="connsiteY5" fmla="*/ 0 h 6858000"/>
              <a:gd name="connsiteX0" fmla="*/ 0 w 8365435"/>
              <a:gd name="connsiteY0" fmla="*/ 0 h 6858000"/>
              <a:gd name="connsiteX1" fmla="*/ 3003814 w 8365435"/>
              <a:gd name="connsiteY1" fmla="*/ 0 h 6858000"/>
              <a:gd name="connsiteX2" fmla="*/ 3594652 w 8365435"/>
              <a:gd name="connsiteY2" fmla="*/ 610716 h 6858000"/>
              <a:gd name="connsiteX3" fmla="*/ 8365435 w 8365435"/>
              <a:gd name="connsiteY3" fmla="*/ 6848061 h 6858000"/>
              <a:gd name="connsiteX4" fmla="*/ 0 w 8365435"/>
              <a:gd name="connsiteY4" fmla="*/ 6858000 h 6858000"/>
              <a:gd name="connsiteX5" fmla="*/ 0 w 8365435"/>
              <a:gd name="connsiteY5" fmla="*/ 0 h 6858000"/>
              <a:gd name="connsiteX0" fmla="*/ 0 w 8365435"/>
              <a:gd name="connsiteY0" fmla="*/ 9939 h 6867939"/>
              <a:gd name="connsiteX1" fmla="*/ 2566493 w 8365435"/>
              <a:gd name="connsiteY1" fmla="*/ 0 h 6867939"/>
              <a:gd name="connsiteX2" fmla="*/ 3594652 w 8365435"/>
              <a:gd name="connsiteY2" fmla="*/ 620655 h 6867939"/>
              <a:gd name="connsiteX3" fmla="*/ 8365435 w 8365435"/>
              <a:gd name="connsiteY3" fmla="*/ 6858000 h 6867939"/>
              <a:gd name="connsiteX4" fmla="*/ 0 w 8365435"/>
              <a:gd name="connsiteY4" fmla="*/ 6867939 h 6867939"/>
              <a:gd name="connsiteX5" fmla="*/ 0 w 8365435"/>
              <a:gd name="connsiteY5" fmla="*/ 9939 h 6867939"/>
              <a:gd name="connsiteX0" fmla="*/ 0 w 8365435"/>
              <a:gd name="connsiteY0" fmla="*/ 10740 h 6868740"/>
              <a:gd name="connsiteX1" fmla="*/ 2566493 w 8365435"/>
              <a:gd name="connsiteY1" fmla="*/ 801 h 6868740"/>
              <a:gd name="connsiteX2" fmla="*/ 3594652 w 8365435"/>
              <a:gd name="connsiteY2" fmla="*/ 621456 h 6868740"/>
              <a:gd name="connsiteX3" fmla="*/ 8365435 w 8365435"/>
              <a:gd name="connsiteY3" fmla="*/ 6858801 h 6868740"/>
              <a:gd name="connsiteX4" fmla="*/ 0 w 8365435"/>
              <a:gd name="connsiteY4" fmla="*/ 6868740 h 6868740"/>
              <a:gd name="connsiteX5" fmla="*/ 0 w 8365435"/>
              <a:gd name="connsiteY5" fmla="*/ 10740 h 6868740"/>
              <a:gd name="connsiteX0" fmla="*/ 0 w 8365435"/>
              <a:gd name="connsiteY0" fmla="*/ 19841 h 6877841"/>
              <a:gd name="connsiteX1" fmla="*/ 2566493 w 8365435"/>
              <a:gd name="connsiteY1" fmla="*/ 9902 h 6877841"/>
              <a:gd name="connsiteX2" fmla="*/ 3594652 w 8365435"/>
              <a:gd name="connsiteY2" fmla="*/ 630557 h 6877841"/>
              <a:gd name="connsiteX3" fmla="*/ 8365435 w 8365435"/>
              <a:gd name="connsiteY3" fmla="*/ 6867902 h 6877841"/>
              <a:gd name="connsiteX4" fmla="*/ 0 w 8365435"/>
              <a:gd name="connsiteY4" fmla="*/ 6877841 h 6877841"/>
              <a:gd name="connsiteX5" fmla="*/ 0 w 8365435"/>
              <a:gd name="connsiteY5" fmla="*/ 19841 h 6877841"/>
              <a:gd name="connsiteX0" fmla="*/ 0 w 8365435"/>
              <a:gd name="connsiteY0" fmla="*/ 9939 h 6867939"/>
              <a:gd name="connsiteX1" fmla="*/ 2566493 w 8365435"/>
              <a:gd name="connsiteY1" fmla="*/ 0 h 6867939"/>
              <a:gd name="connsiteX2" fmla="*/ 3733800 w 8365435"/>
              <a:gd name="connsiteY2" fmla="*/ 809499 h 6867939"/>
              <a:gd name="connsiteX3" fmla="*/ 8365435 w 8365435"/>
              <a:gd name="connsiteY3" fmla="*/ 6858000 h 6867939"/>
              <a:gd name="connsiteX4" fmla="*/ 0 w 8365435"/>
              <a:gd name="connsiteY4" fmla="*/ 6867939 h 6867939"/>
              <a:gd name="connsiteX5" fmla="*/ 0 w 8365435"/>
              <a:gd name="connsiteY5" fmla="*/ 9939 h 6867939"/>
              <a:gd name="connsiteX0" fmla="*/ 0 w 8365435"/>
              <a:gd name="connsiteY0" fmla="*/ 19878 h 6877878"/>
              <a:gd name="connsiteX1" fmla="*/ 2337893 w 8365435"/>
              <a:gd name="connsiteY1" fmla="*/ 0 h 6877878"/>
              <a:gd name="connsiteX2" fmla="*/ 3733800 w 8365435"/>
              <a:gd name="connsiteY2" fmla="*/ 819438 h 6877878"/>
              <a:gd name="connsiteX3" fmla="*/ 8365435 w 8365435"/>
              <a:gd name="connsiteY3" fmla="*/ 6867939 h 6877878"/>
              <a:gd name="connsiteX4" fmla="*/ 0 w 8365435"/>
              <a:gd name="connsiteY4" fmla="*/ 6877878 h 6877878"/>
              <a:gd name="connsiteX5" fmla="*/ 0 w 8365435"/>
              <a:gd name="connsiteY5" fmla="*/ 19878 h 6877878"/>
              <a:gd name="connsiteX0" fmla="*/ 0 w 8365435"/>
              <a:gd name="connsiteY0" fmla="*/ 19878 h 6877878"/>
              <a:gd name="connsiteX1" fmla="*/ 2337893 w 8365435"/>
              <a:gd name="connsiteY1" fmla="*/ 0 h 6877878"/>
              <a:gd name="connsiteX2" fmla="*/ 3733800 w 8365435"/>
              <a:gd name="connsiteY2" fmla="*/ 819438 h 6877878"/>
              <a:gd name="connsiteX3" fmla="*/ 8365435 w 8365435"/>
              <a:gd name="connsiteY3" fmla="*/ 6867939 h 6877878"/>
              <a:gd name="connsiteX4" fmla="*/ 0 w 8365435"/>
              <a:gd name="connsiteY4" fmla="*/ 6877878 h 6877878"/>
              <a:gd name="connsiteX5" fmla="*/ 0 w 8365435"/>
              <a:gd name="connsiteY5" fmla="*/ 19878 h 6877878"/>
              <a:gd name="connsiteX0" fmla="*/ 0 w 8365435"/>
              <a:gd name="connsiteY0" fmla="*/ 20705 h 6878705"/>
              <a:gd name="connsiteX1" fmla="*/ 2337893 w 8365435"/>
              <a:gd name="connsiteY1" fmla="*/ 827 h 6878705"/>
              <a:gd name="connsiteX2" fmla="*/ 3733800 w 8365435"/>
              <a:gd name="connsiteY2" fmla="*/ 820265 h 6878705"/>
              <a:gd name="connsiteX3" fmla="*/ 8365435 w 8365435"/>
              <a:gd name="connsiteY3" fmla="*/ 6868766 h 6878705"/>
              <a:gd name="connsiteX4" fmla="*/ 0 w 8365435"/>
              <a:gd name="connsiteY4" fmla="*/ 6878705 h 6878705"/>
              <a:gd name="connsiteX5" fmla="*/ 0 w 8365435"/>
              <a:gd name="connsiteY5" fmla="*/ 20705 h 6878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365435" h="6878705">
                <a:moveTo>
                  <a:pt x="0" y="20705"/>
                </a:moveTo>
                <a:lnTo>
                  <a:pt x="2337893" y="827"/>
                </a:lnTo>
                <a:cubicBezTo>
                  <a:pt x="2957928" y="827"/>
                  <a:pt x="3008243" y="-58188"/>
                  <a:pt x="3733800" y="820265"/>
                </a:cubicBezTo>
                <a:lnTo>
                  <a:pt x="8365435" y="6868766"/>
                </a:lnTo>
                <a:lnTo>
                  <a:pt x="0" y="6878705"/>
                </a:lnTo>
                <a:lnTo>
                  <a:pt x="0" y="20705"/>
                </a:lnTo>
                <a:close/>
              </a:path>
            </a:pathLst>
          </a:custGeom>
          <a:solidFill>
            <a:srgbClr val="0F13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6" name="Slide Number Placeholder 5">
            <a:extLst>
              <a:ext uri="{FF2B5EF4-FFF2-40B4-BE49-F238E27FC236}">
                <a16:creationId xmlns:a16="http://schemas.microsoft.com/office/drawing/2014/main" id="{BE70CE6E-948B-4D4B-879C-C79673AA46CB}"/>
              </a:ext>
            </a:extLst>
          </p:cNvPr>
          <p:cNvSpPr>
            <a:spLocks noGrp="1"/>
          </p:cNvSpPr>
          <p:nvPr>
            <p:ph type="sldNum" sz="quarter" idx="12"/>
          </p:nvPr>
        </p:nvSpPr>
        <p:spPr/>
        <p:txBody>
          <a:bodyPr/>
          <a:lstStyle/>
          <a:p>
            <a:fld id="{F32B1D3B-AE3D-1E40-A0D2-3E32FC67085E}" type="slidenum">
              <a:rPr lang="en-US" smtClean="0"/>
              <a:t>‹#›</a:t>
            </a:fld>
            <a:endParaRPr lang="en-US"/>
          </a:p>
        </p:txBody>
      </p:sp>
      <p:sp>
        <p:nvSpPr>
          <p:cNvPr id="8" name="Title Placeholder 1">
            <a:extLst>
              <a:ext uri="{FF2B5EF4-FFF2-40B4-BE49-F238E27FC236}">
                <a16:creationId xmlns:a16="http://schemas.microsoft.com/office/drawing/2014/main" id="{1C906FEA-9F13-7C4B-994F-08C0001F67C7}"/>
              </a:ext>
            </a:extLst>
          </p:cNvPr>
          <p:cNvSpPr>
            <a:spLocks noGrp="1"/>
          </p:cNvSpPr>
          <p:nvPr>
            <p:ph type="title"/>
          </p:nvPr>
        </p:nvSpPr>
        <p:spPr>
          <a:xfrm>
            <a:off x="417443" y="546100"/>
            <a:ext cx="3831001" cy="1353038"/>
          </a:xfrm>
          <a:prstGeom prst="rect">
            <a:avLst/>
          </a:prstGeom>
        </p:spPr>
        <p:txBody>
          <a:bodyPr vert="horz" lIns="91440" tIns="45720" rIns="91440" bIns="45720" rtlCol="0" anchor="b">
            <a:normAutofit/>
          </a:bodyPr>
          <a:lstStyle>
            <a:lvl1pPr>
              <a:defRPr>
                <a:solidFill>
                  <a:schemeClr val="bg1"/>
                </a:solidFill>
              </a:defRPr>
            </a:lvl1pPr>
          </a:lstStyle>
          <a:p>
            <a:r>
              <a:rPr lang="en-US" dirty="0"/>
              <a:t>Click to edit Master title style</a:t>
            </a:r>
          </a:p>
        </p:txBody>
      </p:sp>
      <p:sp>
        <p:nvSpPr>
          <p:cNvPr id="7" name="Picture Placeholder 2">
            <a:extLst>
              <a:ext uri="{FF2B5EF4-FFF2-40B4-BE49-F238E27FC236}">
                <a16:creationId xmlns:a16="http://schemas.microsoft.com/office/drawing/2014/main" id="{5F4C4763-362D-0543-A62E-ABF01D3C154E}"/>
              </a:ext>
            </a:extLst>
          </p:cNvPr>
          <p:cNvSpPr>
            <a:spLocks noGrp="1"/>
          </p:cNvSpPr>
          <p:nvPr>
            <p:ph type="pic" idx="13"/>
          </p:nvPr>
        </p:nvSpPr>
        <p:spPr>
          <a:xfrm>
            <a:off x="5355203" y="546101"/>
            <a:ext cx="6419356" cy="5285073"/>
          </a:xfrm>
        </p:spPr>
        <p:txBody>
          <a:bodyPr/>
          <a:lstStyle>
            <a:lvl1pPr marL="0" indent="0">
              <a:buNone/>
              <a:defRPr sz="3200"/>
            </a:lvl1pPr>
            <a:lvl2pPr marL="457223" indent="0">
              <a:buNone/>
              <a:defRPr sz="2800"/>
            </a:lvl2pPr>
            <a:lvl3pPr marL="914446" indent="0">
              <a:buNone/>
              <a:defRPr sz="2400"/>
            </a:lvl3pPr>
            <a:lvl4pPr marL="1371669" indent="0">
              <a:buNone/>
              <a:defRPr sz="2000"/>
            </a:lvl4pPr>
            <a:lvl5pPr marL="1828891" indent="0">
              <a:buNone/>
              <a:defRPr sz="2000"/>
            </a:lvl5pPr>
            <a:lvl6pPr marL="2286114" indent="0">
              <a:buNone/>
              <a:defRPr sz="2000"/>
            </a:lvl6pPr>
            <a:lvl7pPr marL="2743337" indent="0">
              <a:buNone/>
              <a:defRPr sz="2000"/>
            </a:lvl7pPr>
            <a:lvl8pPr marL="3200560" indent="0">
              <a:buNone/>
              <a:defRPr sz="2000"/>
            </a:lvl8pPr>
            <a:lvl9pPr marL="3657783" indent="0">
              <a:buNone/>
              <a:defRPr sz="2000"/>
            </a:lvl9pPr>
          </a:lstStyle>
          <a:p>
            <a:endParaRPr lang="en-US"/>
          </a:p>
        </p:txBody>
      </p:sp>
      <p:pic>
        <p:nvPicPr>
          <p:cNvPr id="15" name="Picture 14" descr="A black and white logo&#10;&#10;Description automatically generated with medium confidence">
            <a:extLst>
              <a:ext uri="{FF2B5EF4-FFF2-40B4-BE49-F238E27FC236}">
                <a16:creationId xmlns:a16="http://schemas.microsoft.com/office/drawing/2014/main" id="{148C32F4-7B24-0449-9880-805F931001A0}"/>
              </a:ext>
            </a:extLst>
          </p:cNvPr>
          <p:cNvPicPr>
            <a:picLocks noChangeAspect="1"/>
          </p:cNvPicPr>
          <p:nvPr userDrawn="1"/>
        </p:nvPicPr>
        <p:blipFill rotWithShape="1">
          <a:blip r:embed="rId2"/>
          <a:srcRect l="56953" t="6872" b="37083"/>
          <a:stretch/>
        </p:blipFill>
        <p:spPr>
          <a:xfrm>
            <a:off x="310790" y="6442076"/>
            <a:ext cx="875487" cy="276225"/>
          </a:xfrm>
          <a:prstGeom prst="rect">
            <a:avLst/>
          </a:prstGeom>
        </p:spPr>
      </p:pic>
      <p:sp>
        <p:nvSpPr>
          <p:cNvPr id="16" name="Rectangle 15">
            <a:extLst>
              <a:ext uri="{FF2B5EF4-FFF2-40B4-BE49-F238E27FC236}">
                <a16:creationId xmlns:a16="http://schemas.microsoft.com/office/drawing/2014/main" id="{F39042F6-9CD8-FA4B-BA24-B137A6CCED3F}"/>
              </a:ext>
            </a:extLst>
          </p:cNvPr>
          <p:cNvSpPr/>
          <p:nvPr userDrawn="1"/>
        </p:nvSpPr>
        <p:spPr>
          <a:xfrm>
            <a:off x="0" y="6236276"/>
            <a:ext cx="12192000" cy="75625"/>
          </a:xfrm>
          <a:prstGeom prst="rect">
            <a:avLst/>
          </a:prstGeom>
          <a:solidFill>
            <a:srgbClr val="835C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dirty="0"/>
          </a:p>
        </p:txBody>
      </p:sp>
      <p:sp>
        <p:nvSpPr>
          <p:cNvPr id="17" name="Text Placeholder 2">
            <a:extLst>
              <a:ext uri="{FF2B5EF4-FFF2-40B4-BE49-F238E27FC236}">
                <a16:creationId xmlns:a16="http://schemas.microsoft.com/office/drawing/2014/main" id="{F4EAB22A-E9F1-274A-A265-3A48FD2F3D35}"/>
              </a:ext>
            </a:extLst>
          </p:cNvPr>
          <p:cNvSpPr>
            <a:spLocks noGrp="1"/>
          </p:cNvSpPr>
          <p:nvPr>
            <p:ph idx="14"/>
          </p:nvPr>
        </p:nvSpPr>
        <p:spPr>
          <a:xfrm>
            <a:off x="417442" y="2599705"/>
            <a:ext cx="4694204" cy="3231469"/>
          </a:xfrm>
          <a:prstGeom prst="rect">
            <a:avLst/>
          </a:prstGeom>
        </p:spPr>
        <p:txBody>
          <a:bodyPr vert="horz" lIns="91440" tIns="45720" rIns="91440" bIns="45720" rtlCol="0">
            <a:normAutofit/>
          </a:bodyPr>
          <a:lstStyle>
            <a:lvl1pPr>
              <a:defRPr sz="2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Text Placeholder 2">
            <a:extLst>
              <a:ext uri="{FF2B5EF4-FFF2-40B4-BE49-F238E27FC236}">
                <a16:creationId xmlns:a16="http://schemas.microsoft.com/office/drawing/2014/main" id="{6BD9C51C-A4C6-7448-B920-6534FF33C2BA}"/>
              </a:ext>
            </a:extLst>
          </p:cNvPr>
          <p:cNvSpPr>
            <a:spLocks noGrp="1"/>
          </p:cNvSpPr>
          <p:nvPr>
            <p:ph type="body" idx="15"/>
          </p:nvPr>
        </p:nvSpPr>
        <p:spPr>
          <a:xfrm>
            <a:off x="417442" y="2072515"/>
            <a:ext cx="4694204" cy="527188"/>
          </a:xfrm>
        </p:spPr>
        <p:txBody>
          <a:bodyPr anchor="b"/>
          <a:lstStyle>
            <a:lvl1pPr marL="0" indent="0">
              <a:buNone/>
              <a:defRPr sz="2400" b="1">
                <a:solidFill>
                  <a:srgbClr val="835C2F"/>
                </a:solidFill>
              </a:defRPr>
            </a:lvl1pPr>
            <a:lvl2pPr marL="457223" indent="0">
              <a:buNone/>
              <a:defRPr sz="2000" b="1"/>
            </a:lvl2pPr>
            <a:lvl3pPr marL="914446" indent="0">
              <a:buNone/>
              <a:defRPr sz="1800" b="1"/>
            </a:lvl3pPr>
            <a:lvl4pPr marL="1371669" indent="0">
              <a:buNone/>
              <a:defRPr sz="1600" b="1"/>
            </a:lvl4pPr>
            <a:lvl5pPr marL="1828891" indent="0">
              <a:buNone/>
              <a:defRPr sz="1600" b="1"/>
            </a:lvl5pPr>
            <a:lvl6pPr marL="2286114" indent="0">
              <a:buNone/>
              <a:defRPr sz="1600" b="1"/>
            </a:lvl6pPr>
            <a:lvl7pPr marL="2743337" indent="0">
              <a:buNone/>
              <a:defRPr sz="1600" b="1"/>
            </a:lvl7pPr>
            <a:lvl8pPr marL="3200560" indent="0">
              <a:buNone/>
              <a:defRPr sz="1600" b="1"/>
            </a:lvl8pPr>
            <a:lvl9pPr marL="3657783" indent="0">
              <a:buNone/>
              <a:defRPr sz="1600" b="1"/>
            </a:lvl9pPr>
          </a:lstStyle>
          <a:p>
            <a:pPr lvl="0"/>
            <a:r>
              <a:rPr lang="en-US" dirty="0"/>
              <a:t>Click to edit Master text styles</a:t>
            </a:r>
          </a:p>
        </p:txBody>
      </p:sp>
    </p:spTree>
    <p:extLst>
      <p:ext uri="{BB962C8B-B14F-4D97-AF65-F5344CB8AC3E}">
        <p14:creationId xmlns:p14="http://schemas.microsoft.com/office/powerpoint/2010/main" val="3559939477"/>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userDrawn="1">
  <p:cSld name="6_Title and Content">
    <p:spTree>
      <p:nvGrpSpPr>
        <p:cNvPr id="1" name=""/>
        <p:cNvGrpSpPr/>
        <p:nvPr/>
      </p:nvGrpSpPr>
      <p:grpSpPr>
        <a:xfrm>
          <a:off x="0" y="0"/>
          <a:ext cx="0" cy="0"/>
          <a:chOff x="0" y="0"/>
          <a:chExt cx="0" cy="0"/>
        </a:xfrm>
      </p:grpSpPr>
      <p:sp>
        <p:nvSpPr>
          <p:cNvPr id="7" name="Picture Placeholder 2">
            <a:extLst>
              <a:ext uri="{FF2B5EF4-FFF2-40B4-BE49-F238E27FC236}">
                <a16:creationId xmlns:a16="http://schemas.microsoft.com/office/drawing/2014/main" id="{5F4C4763-362D-0543-A62E-ABF01D3C154E}"/>
              </a:ext>
            </a:extLst>
          </p:cNvPr>
          <p:cNvSpPr>
            <a:spLocks noGrp="1"/>
          </p:cNvSpPr>
          <p:nvPr>
            <p:ph type="pic" idx="13"/>
          </p:nvPr>
        </p:nvSpPr>
        <p:spPr>
          <a:xfrm>
            <a:off x="2623280" y="0"/>
            <a:ext cx="9568721" cy="6858000"/>
          </a:xfrm>
        </p:spPr>
        <p:txBody>
          <a:bodyPr/>
          <a:lstStyle>
            <a:lvl1pPr marL="0" indent="0">
              <a:buNone/>
              <a:defRPr sz="3200"/>
            </a:lvl1pPr>
            <a:lvl2pPr marL="457223" indent="0">
              <a:buNone/>
              <a:defRPr sz="2800"/>
            </a:lvl2pPr>
            <a:lvl3pPr marL="914446" indent="0">
              <a:buNone/>
              <a:defRPr sz="2400"/>
            </a:lvl3pPr>
            <a:lvl4pPr marL="1371669" indent="0">
              <a:buNone/>
              <a:defRPr sz="2000"/>
            </a:lvl4pPr>
            <a:lvl5pPr marL="1828891" indent="0">
              <a:buNone/>
              <a:defRPr sz="2000"/>
            </a:lvl5pPr>
            <a:lvl6pPr marL="2286114" indent="0">
              <a:buNone/>
              <a:defRPr sz="2000"/>
            </a:lvl6pPr>
            <a:lvl7pPr marL="2743337" indent="0">
              <a:buNone/>
              <a:defRPr sz="2000"/>
            </a:lvl7pPr>
            <a:lvl8pPr marL="3200560" indent="0">
              <a:buNone/>
              <a:defRPr sz="2000"/>
            </a:lvl8pPr>
            <a:lvl9pPr marL="3657783" indent="0">
              <a:buNone/>
              <a:defRPr sz="2000"/>
            </a:lvl9pPr>
          </a:lstStyle>
          <a:p>
            <a:endParaRPr lang="en-US"/>
          </a:p>
        </p:txBody>
      </p:sp>
      <p:sp>
        <p:nvSpPr>
          <p:cNvPr id="6" name="Slide Number Placeholder 5">
            <a:extLst>
              <a:ext uri="{FF2B5EF4-FFF2-40B4-BE49-F238E27FC236}">
                <a16:creationId xmlns:a16="http://schemas.microsoft.com/office/drawing/2014/main" id="{BE70CE6E-948B-4D4B-879C-C79673AA46CB}"/>
              </a:ext>
            </a:extLst>
          </p:cNvPr>
          <p:cNvSpPr>
            <a:spLocks noGrp="1"/>
          </p:cNvSpPr>
          <p:nvPr>
            <p:ph type="sldNum" sz="quarter" idx="12"/>
          </p:nvPr>
        </p:nvSpPr>
        <p:spPr/>
        <p:txBody>
          <a:bodyPr/>
          <a:lstStyle>
            <a:lvl1pPr>
              <a:defRPr>
                <a:solidFill>
                  <a:schemeClr val="bg1"/>
                </a:solidFill>
              </a:defRPr>
            </a:lvl1pPr>
          </a:lstStyle>
          <a:p>
            <a:fld id="{F32B1D3B-AE3D-1E40-A0D2-3E32FC67085E}" type="slidenum">
              <a:rPr lang="en-US" smtClean="0"/>
              <a:pPr/>
              <a:t>‹#›</a:t>
            </a:fld>
            <a:endParaRPr lang="en-US" dirty="0"/>
          </a:p>
        </p:txBody>
      </p:sp>
      <p:sp>
        <p:nvSpPr>
          <p:cNvPr id="8" name="Title Placeholder 1">
            <a:extLst>
              <a:ext uri="{FF2B5EF4-FFF2-40B4-BE49-F238E27FC236}">
                <a16:creationId xmlns:a16="http://schemas.microsoft.com/office/drawing/2014/main" id="{1C906FEA-9F13-7C4B-994F-08C0001F67C7}"/>
              </a:ext>
            </a:extLst>
          </p:cNvPr>
          <p:cNvSpPr>
            <a:spLocks noGrp="1"/>
          </p:cNvSpPr>
          <p:nvPr>
            <p:ph type="title"/>
          </p:nvPr>
        </p:nvSpPr>
        <p:spPr>
          <a:xfrm>
            <a:off x="417443" y="546100"/>
            <a:ext cx="3831001" cy="1353038"/>
          </a:xfrm>
          <a:prstGeom prst="rect">
            <a:avLst/>
          </a:prstGeom>
        </p:spPr>
        <p:txBody>
          <a:bodyPr vert="horz" lIns="91440" tIns="45720" rIns="91440" bIns="45720" rtlCol="0" anchor="b">
            <a:normAutofit/>
          </a:bodyPr>
          <a:lstStyle>
            <a:lvl1pPr>
              <a:defRPr>
                <a:solidFill>
                  <a:schemeClr val="bg1"/>
                </a:solidFill>
              </a:defRPr>
            </a:lvl1pPr>
          </a:lstStyle>
          <a:p>
            <a:r>
              <a:rPr lang="en-US" dirty="0"/>
              <a:t>Click to edit Master title style</a:t>
            </a:r>
          </a:p>
        </p:txBody>
      </p:sp>
      <p:sp>
        <p:nvSpPr>
          <p:cNvPr id="17" name="Text Placeholder 2">
            <a:extLst>
              <a:ext uri="{FF2B5EF4-FFF2-40B4-BE49-F238E27FC236}">
                <a16:creationId xmlns:a16="http://schemas.microsoft.com/office/drawing/2014/main" id="{F4EAB22A-E9F1-274A-A265-3A48FD2F3D35}"/>
              </a:ext>
            </a:extLst>
          </p:cNvPr>
          <p:cNvSpPr>
            <a:spLocks noGrp="1"/>
          </p:cNvSpPr>
          <p:nvPr>
            <p:ph idx="14"/>
          </p:nvPr>
        </p:nvSpPr>
        <p:spPr>
          <a:xfrm>
            <a:off x="417442" y="2599704"/>
            <a:ext cx="4694204" cy="3427684"/>
          </a:xfrm>
          <a:prstGeom prst="rect">
            <a:avLst/>
          </a:prstGeom>
        </p:spPr>
        <p:txBody>
          <a:bodyPr vert="horz" lIns="91440" tIns="45720" rIns="91440" bIns="45720" rtlCol="0">
            <a:normAutofit/>
          </a:bodyPr>
          <a:lstStyle>
            <a:lvl1pPr>
              <a:defRPr sz="2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Text Placeholder 2">
            <a:extLst>
              <a:ext uri="{FF2B5EF4-FFF2-40B4-BE49-F238E27FC236}">
                <a16:creationId xmlns:a16="http://schemas.microsoft.com/office/drawing/2014/main" id="{6BD9C51C-A4C6-7448-B920-6534FF33C2BA}"/>
              </a:ext>
            </a:extLst>
          </p:cNvPr>
          <p:cNvSpPr>
            <a:spLocks noGrp="1"/>
          </p:cNvSpPr>
          <p:nvPr>
            <p:ph type="body" idx="15"/>
          </p:nvPr>
        </p:nvSpPr>
        <p:spPr>
          <a:xfrm>
            <a:off x="417442" y="2072515"/>
            <a:ext cx="4694204" cy="527188"/>
          </a:xfrm>
        </p:spPr>
        <p:txBody>
          <a:bodyPr anchor="b"/>
          <a:lstStyle>
            <a:lvl1pPr marL="0" indent="0">
              <a:buNone/>
              <a:defRPr sz="2400" b="1">
                <a:solidFill>
                  <a:srgbClr val="835C2F"/>
                </a:solidFill>
              </a:defRPr>
            </a:lvl1pPr>
            <a:lvl2pPr marL="457223" indent="0">
              <a:buNone/>
              <a:defRPr sz="2000" b="1"/>
            </a:lvl2pPr>
            <a:lvl3pPr marL="914446" indent="0">
              <a:buNone/>
              <a:defRPr sz="1800" b="1"/>
            </a:lvl3pPr>
            <a:lvl4pPr marL="1371669" indent="0">
              <a:buNone/>
              <a:defRPr sz="1600" b="1"/>
            </a:lvl4pPr>
            <a:lvl5pPr marL="1828891" indent="0">
              <a:buNone/>
              <a:defRPr sz="1600" b="1"/>
            </a:lvl5pPr>
            <a:lvl6pPr marL="2286114" indent="0">
              <a:buNone/>
              <a:defRPr sz="1600" b="1"/>
            </a:lvl6pPr>
            <a:lvl7pPr marL="2743337" indent="0">
              <a:buNone/>
              <a:defRPr sz="1600" b="1"/>
            </a:lvl7pPr>
            <a:lvl8pPr marL="3200560" indent="0">
              <a:buNone/>
              <a:defRPr sz="1600" b="1"/>
            </a:lvl8pPr>
            <a:lvl9pPr marL="3657783" indent="0">
              <a:buNone/>
              <a:defRPr sz="1600" b="1"/>
            </a:lvl9pPr>
          </a:lstStyle>
          <a:p>
            <a:pPr lvl="0"/>
            <a:r>
              <a:rPr lang="en-US" dirty="0"/>
              <a:t>Click to edit Master text styles</a:t>
            </a:r>
          </a:p>
        </p:txBody>
      </p:sp>
    </p:spTree>
    <p:extLst>
      <p:ext uri="{BB962C8B-B14F-4D97-AF65-F5344CB8AC3E}">
        <p14:creationId xmlns:p14="http://schemas.microsoft.com/office/powerpoint/2010/main" val="394364396"/>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userDrawn="1">
  <p:cSld name="Layout 04">
    <p:spTree>
      <p:nvGrpSpPr>
        <p:cNvPr id="1" name=""/>
        <p:cNvGrpSpPr/>
        <p:nvPr/>
      </p:nvGrpSpPr>
      <p:grpSpPr>
        <a:xfrm>
          <a:off x="0" y="0"/>
          <a:ext cx="0" cy="0"/>
          <a:chOff x="0" y="0"/>
          <a:chExt cx="0" cy="0"/>
        </a:xfrm>
      </p:grpSpPr>
      <p:sp>
        <p:nvSpPr>
          <p:cNvPr id="2" name="Picture Placeholder 4"/>
          <p:cNvSpPr>
            <a:spLocks noGrp="1"/>
          </p:cNvSpPr>
          <p:nvPr>
            <p:ph type="pic" sz="quarter" idx="10"/>
          </p:nvPr>
        </p:nvSpPr>
        <p:spPr>
          <a:xfrm>
            <a:off x="8354440" y="0"/>
            <a:ext cx="3837561" cy="6858000"/>
          </a:xfrm>
          <a:prstGeom prst="rect">
            <a:avLst/>
          </a:prstGeom>
          <a:solidFill>
            <a:schemeClr val="bg1">
              <a:lumMod val="95000"/>
            </a:schemeClr>
          </a:solidFill>
        </p:spPr>
        <p:txBody>
          <a:bodyPr>
            <a:normAutofit/>
          </a:bodyPr>
          <a:lstStyle>
            <a:lvl1pPr>
              <a:defRPr sz="2000"/>
            </a:lvl1pPr>
          </a:lstStyle>
          <a:p>
            <a:endParaRPr lang="en-US"/>
          </a:p>
        </p:txBody>
      </p:sp>
    </p:spTree>
    <p:extLst>
      <p:ext uri="{BB962C8B-B14F-4D97-AF65-F5344CB8AC3E}">
        <p14:creationId xmlns:p14="http://schemas.microsoft.com/office/powerpoint/2010/main" val="20467484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18" Type="http://schemas.openxmlformats.org/officeDocument/2006/relationships/slideLayout" Target="../slideLayouts/slideLayout40.xml"/><Relationship Id="rId26" Type="http://schemas.openxmlformats.org/officeDocument/2006/relationships/image" Target="../media/image2.png"/><Relationship Id="rId3" Type="http://schemas.openxmlformats.org/officeDocument/2006/relationships/slideLayout" Target="../slideLayouts/slideLayout25.xml"/><Relationship Id="rId21" Type="http://schemas.openxmlformats.org/officeDocument/2006/relationships/slideLayout" Target="../slideLayouts/slideLayout43.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17" Type="http://schemas.openxmlformats.org/officeDocument/2006/relationships/slideLayout" Target="../slideLayouts/slideLayout39.xml"/><Relationship Id="rId25" Type="http://schemas.openxmlformats.org/officeDocument/2006/relationships/theme" Target="../theme/theme2.xml"/><Relationship Id="rId2" Type="http://schemas.openxmlformats.org/officeDocument/2006/relationships/slideLayout" Target="../slideLayouts/slideLayout24.xml"/><Relationship Id="rId16" Type="http://schemas.openxmlformats.org/officeDocument/2006/relationships/slideLayout" Target="../slideLayouts/slideLayout38.xml"/><Relationship Id="rId20" Type="http://schemas.openxmlformats.org/officeDocument/2006/relationships/slideLayout" Target="../slideLayouts/slideLayout42.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24" Type="http://schemas.openxmlformats.org/officeDocument/2006/relationships/slideLayout" Target="../slideLayouts/slideLayout46.xml"/><Relationship Id="rId5" Type="http://schemas.openxmlformats.org/officeDocument/2006/relationships/slideLayout" Target="../slideLayouts/slideLayout27.xml"/><Relationship Id="rId15" Type="http://schemas.openxmlformats.org/officeDocument/2006/relationships/slideLayout" Target="../slideLayouts/slideLayout37.xml"/><Relationship Id="rId23" Type="http://schemas.openxmlformats.org/officeDocument/2006/relationships/slideLayout" Target="../slideLayouts/slideLayout45.xml"/><Relationship Id="rId10" Type="http://schemas.openxmlformats.org/officeDocument/2006/relationships/slideLayout" Target="../slideLayouts/slideLayout32.xml"/><Relationship Id="rId19" Type="http://schemas.openxmlformats.org/officeDocument/2006/relationships/slideLayout" Target="../slideLayouts/slideLayout41.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 Id="rId22" Type="http://schemas.openxmlformats.org/officeDocument/2006/relationships/slideLayout" Target="../slideLayouts/slideLayout4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4.xml"/><Relationship Id="rId13" Type="http://schemas.openxmlformats.org/officeDocument/2006/relationships/slideLayout" Target="../slideLayouts/slideLayout59.xml"/><Relationship Id="rId18" Type="http://schemas.openxmlformats.org/officeDocument/2006/relationships/image" Target="../media/image2.png"/><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slideLayout" Target="../slideLayouts/slideLayout58.xml"/><Relationship Id="rId17" Type="http://schemas.openxmlformats.org/officeDocument/2006/relationships/theme" Target="../theme/theme3.xml"/><Relationship Id="rId2" Type="http://schemas.openxmlformats.org/officeDocument/2006/relationships/slideLayout" Target="../slideLayouts/slideLayout48.xml"/><Relationship Id="rId16" Type="http://schemas.openxmlformats.org/officeDocument/2006/relationships/slideLayout" Target="../slideLayouts/slideLayout62.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5" Type="http://schemas.openxmlformats.org/officeDocument/2006/relationships/slideLayout" Target="../slideLayouts/slideLayout6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 Id="rId14" Type="http://schemas.openxmlformats.org/officeDocument/2006/relationships/slideLayout" Target="../slideLayouts/slideLayout6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70.xml"/><Relationship Id="rId13" Type="http://schemas.openxmlformats.org/officeDocument/2006/relationships/slideLayout" Target="../slideLayouts/slideLayout75.xml"/><Relationship Id="rId18" Type="http://schemas.openxmlformats.org/officeDocument/2006/relationships/theme" Target="../theme/theme4.xml"/><Relationship Id="rId3" Type="http://schemas.openxmlformats.org/officeDocument/2006/relationships/slideLayout" Target="../slideLayouts/slideLayout65.xml"/><Relationship Id="rId7" Type="http://schemas.openxmlformats.org/officeDocument/2006/relationships/slideLayout" Target="../slideLayouts/slideLayout69.xml"/><Relationship Id="rId12" Type="http://schemas.openxmlformats.org/officeDocument/2006/relationships/slideLayout" Target="../slideLayouts/slideLayout74.xml"/><Relationship Id="rId17" Type="http://schemas.openxmlformats.org/officeDocument/2006/relationships/slideLayout" Target="../slideLayouts/slideLayout79.xml"/><Relationship Id="rId2" Type="http://schemas.openxmlformats.org/officeDocument/2006/relationships/slideLayout" Target="../slideLayouts/slideLayout64.xml"/><Relationship Id="rId16" Type="http://schemas.openxmlformats.org/officeDocument/2006/relationships/slideLayout" Target="../slideLayouts/slideLayout78.xml"/><Relationship Id="rId1" Type="http://schemas.openxmlformats.org/officeDocument/2006/relationships/slideLayout" Target="../slideLayouts/slideLayout63.xml"/><Relationship Id="rId6" Type="http://schemas.openxmlformats.org/officeDocument/2006/relationships/slideLayout" Target="../slideLayouts/slideLayout68.xml"/><Relationship Id="rId11" Type="http://schemas.openxmlformats.org/officeDocument/2006/relationships/slideLayout" Target="../slideLayouts/slideLayout73.xml"/><Relationship Id="rId5" Type="http://schemas.openxmlformats.org/officeDocument/2006/relationships/slideLayout" Target="../slideLayouts/slideLayout67.xml"/><Relationship Id="rId15" Type="http://schemas.openxmlformats.org/officeDocument/2006/relationships/slideLayout" Target="../slideLayouts/slideLayout77.xml"/><Relationship Id="rId10" Type="http://schemas.openxmlformats.org/officeDocument/2006/relationships/slideLayout" Target="../slideLayouts/slideLayout72.xml"/><Relationship Id="rId19" Type="http://schemas.openxmlformats.org/officeDocument/2006/relationships/image" Target="../media/image3.png"/><Relationship Id="rId4" Type="http://schemas.openxmlformats.org/officeDocument/2006/relationships/slideLayout" Target="../slideLayouts/slideLayout66.xml"/><Relationship Id="rId9" Type="http://schemas.openxmlformats.org/officeDocument/2006/relationships/slideLayout" Target="../slideLayouts/slideLayout71.xml"/><Relationship Id="rId14" Type="http://schemas.openxmlformats.org/officeDocument/2006/relationships/slideLayout" Target="../slideLayouts/slideLayout7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87.xml"/><Relationship Id="rId13" Type="http://schemas.openxmlformats.org/officeDocument/2006/relationships/slideLayout" Target="../slideLayouts/slideLayout92.xml"/><Relationship Id="rId18" Type="http://schemas.openxmlformats.org/officeDocument/2006/relationships/image" Target="../media/image2.png"/><Relationship Id="rId3" Type="http://schemas.openxmlformats.org/officeDocument/2006/relationships/slideLayout" Target="../slideLayouts/slideLayout82.xml"/><Relationship Id="rId7" Type="http://schemas.openxmlformats.org/officeDocument/2006/relationships/slideLayout" Target="../slideLayouts/slideLayout86.xml"/><Relationship Id="rId12" Type="http://schemas.openxmlformats.org/officeDocument/2006/relationships/slideLayout" Target="../slideLayouts/slideLayout91.xml"/><Relationship Id="rId17" Type="http://schemas.openxmlformats.org/officeDocument/2006/relationships/theme" Target="../theme/theme5.xml"/><Relationship Id="rId2" Type="http://schemas.openxmlformats.org/officeDocument/2006/relationships/slideLayout" Target="../slideLayouts/slideLayout81.xml"/><Relationship Id="rId16" Type="http://schemas.openxmlformats.org/officeDocument/2006/relationships/slideLayout" Target="../slideLayouts/slideLayout95.xml"/><Relationship Id="rId1" Type="http://schemas.openxmlformats.org/officeDocument/2006/relationships/slideLayout" Target="../slideLayouts/slideLayout80.xml"/><Relationship Id="rId6" Type="http://schemas.openxmlformats.org/officeDocument/2006/relationships/slideLayout" Target="../slideLayouts/slideLayout85.xml"/><Relationship Id="rId11" Type="http://schemas.openxmlformats.org/officeDocument/2006/relationships/slideLayout" Target="../slideLayouts/slideLayout90.xml"/><Relationship Id="rId5" Type="http://schemas.openxmlformats.org/officeDocument/2006/relationships/slideLayout" Target="../slideLayouts/slideLayout84.xml"/><Relationship Id="rId15" Type="http://schemas.openxmlformats.org/officeDocument/2006/relationships/slideLayout" Target="../slideLayouts/slideLayout94.xml"/><Relationship Id="rId10" Type="http://schemas.openxmlformats.org/officeDocument/2006/relationships/slideLayout" Target="../slideLayouts/slideLayout89.xml"/><Relationship Id="rId4" Type="http://schemas.openxmlformats.org/officeDocument/2006/relationships/slideLayout" Target="../slideLayouts/slideLayout83.xml"/><Relationship Id="rId9" Type="http://schemas.openxmlformats.org/officeDocument/2006/relationships/slideLayout" Target="../slideLayouts/slideLayout88.xml"/><Relationship Id="rId14" Type="http://schemas.openxmlformats.org/officeDocument/2006/relationships/slideLayout" Target="../slideLayouts/slideLayout9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BDB16155-303B-403D-8B49-D4CEE47D6863}"/>
              </a:ext>
            </a:extLst>
          </p:cNvPr>
          <p:cNvSpPr>
            <a:spLocks noGrp="1"/>
          </p:cNvSpPr>
          <p:nvPr>
            <p:ph type="ftr" sz="quarter" idx="3"/>
          </p:nvPr>
        </p:nvSpPr>
        <p:spPr>
          <a:xfrm>
            <a:off x="338530" y="6356350"/>
            <a:ext cx="4114800" cy="365125"/>
          </a:xfrm>
          <a:prstGeom prst="rect">
            <a:avLst/>
          </a:prstGeom>
        </p:spPr>
        <p:txBody>
          <a:bodyPr vert="horz" lIns="91440" tIns="45720" rIns="91440" bIns="45720" rtlCol="0" anchor="ctr"/>
          <a:lstStyle>
            <a:lvl1pPr algn="l">
              <a:defRPr sz="1200">
                <a:solidFill>
                  <a:schemeClr val="bg2"/>
                </a:solidFill>
              </a:defRPr>
            </a:lvl1pPr>
          </a:lstStyle>
          <a:p>
            <a:r>
              <a:rPr lang="en-IN" dirty="0"/>
              <a:t>Add a footer</a:t>
            </a:r>
          </a:p>
        </p:txBody>
      </p:sp>
      <p:sp>
        <p:nvSpPr>
          <p:cNvPr id="6" name="Slide Number Placeholder 5">
            <a:extLst>
              <a:ext uri="{FF2B5EF4-FFF2-40B4-BE49-F238E27FC236}">
                <a16:creationId xmlns:a16="http://schemas.microsoft.com/office/drawing/2014/main" id="{6B915EF5-4ABE-4759-AC09-679CD6083A55}"/>
              </a:ext>
            </a:extLst>
          </p:cNvPr>
          <p:cNvSpPr>
            <a:spLocks noGrp="1"/>
          </p:cNvSpPr>
          <p:nvPr>
            <p:ph type="sldNum" sz="quarter" idx="4"/>
          </p:nvPr>
        </p:nvSpPr>
        <p:spPr>
          <a:xfrm>
            <a:off x="11146971" y="6356350"/>
            <a:ext cx="740227" cy="365125"/>
          </a:xfrm>
          <a:prstGeom prst="rect">
            <a:avLst/>
          </a:prstGeom>
        </p:spPr>
        <p:txBody>
          <a:bodyPr vert="horz" lIns="91440" tIns="45720" rIns="91440" bIns="45720" rtlCol="0" anchor="ctr"/>
          <a:lstStyle>
            <a:lvl1pPr algn="r">
              <a:defRPr sz="1200">
                <a:solidFill>
                  <a:schemeClr val="bg2"/>
                </a:solidFill>
              </a:defRPr>
            </a:lvl1pPr>
          </a:lstStyle>
          <a:p>
            <a:fld id="{8699F50C-BE38-4BD0-BA84-9B090E1F2B9B}" type="slidenum">
              <a:rPr lang="en-IN" smtClean="0"/>
              <a:pPr/>
              <a:t>‹#›</a:t>
            </a:fld>
            <a:endParaRPr lang="en-IN" dirty="0"/>
          </a:p>
        </p:txBody>
      </p:sp>
      <p:sp>
        <p:nvSpPr>
          <p:cNvPr id="9" name="Title Placeholder 8">
            <a:extLst>
              <a:ext uri="{FF2B5EF4-FFF2-40B4-BE49-F238E27FC236}">
                <a16:creationId xmlns:a16="http://schemas.microsoft.com/office/drawing/2014/main" id="{AA2D2B61-D240-024D-AD60-4162EF1528B9}"/>
              </a:ext>
            </a:extLst>
          </p:cNvPr>
          <p:cNvSpPr>
            <a:spLocks noGrp="1"/>
          </p:cNvSpPr>
          <p:nvPr>
            <p:ph type="title"/>
          </p:nvPr>
        </p:nvSpPr>
        <p:spPr>
          <a:xfrm>
            <a:off x="518678" y="209029"/>
            <a:ext cx="10835122" cy="1147968"/>
          </a:xfrm>
          <a:prstGeom prst="rect">
            <a:avLst/>
          </a:prstGeom>
        </p:spPr>
        <p:txBody>
          <a:bodyPr vert="horz" lIns="91440" tIns="45720" rIns="91440" bIns="0" rtlCol="0" anchor="b">
            <a:normAutofit/>
          </a:bodyPr>
          <a:lstStyle/>
          <a:p>
            <a:r>
              <a:rPr lang="en-US"/>
              <a:t>Click to edit Master title style</a:t>
            </a:r>
            <a:endParaRPr lang="en-US" dirty="0"/>
          </a:p>
        </p:txBody>
      </p:sp>
    </p:spTree>
    <p:extLst>
      <p:ext uri="{BB962C8B-B14F-4D97-AF65-F5344CB8AC3E}">
        <p14:creationId xmlns:p14="http://schemas.microsoft.com/office/powerpoint/2010/main" val="1564885083"/>
      </p:ext>
    </p:extLst>
  </p:cSld>
  <p:clrMap bg1="lt1" tx1="dk1" bg2="lt2" tx2="dk2" accent1="accent1" accent2="accent2" accent3="accent3" accent4="accent4" accent5="accent5" accent6="accent6" hlink="hlink" folHlink="folHlink"/>
  <p:sldLayoutIdLst>
    <p:sldLayoutId id="2147483649" r:id="rId1"/>
    <p:sldLayoutId id="2147483651" r:id="rId2"/>
    <p:sldLayoutId id="2147483685" r:id="rId3"/>
    <p:sldLayoutId id="2147483706" r:id="rId4"/>
    <p:sldLayoutId id="2147483708" r:id="rId5"/>
    <p:sldLayoutId id="2147483704" r:id="rId6"/>
    <p:sldLayoutId id="2147483689" r:id="rId7"/>
    <p:sldLayoutId id="2147483668" r:id="rId8"/>
    <p:sldLayoutId id="2147483707" r:id="rId9"/>
    <p:sldLayoutId id="2147483710" r:id="rId10"/>
    <p:sldLayoutId id="2147483709" r:id="rId11"/>
    <p:sldLayoutId id="2147483711" r:id="rId12"/>
    <p:sldLayoutId id="2147483712" r:id="rId13"/>
    <p:sldLayoutId id="2147483713" r:id="rId14"/>
    <p:sldLayoutId id="2147483714" r:id="rId15"/>
    <p:sldLayoutId id="2147483715" r:id="rId16"/>
    <p:sldLayoutId id="2147483692" r:id="rId17"/>
    <p:sldLayoutId id="2147483697" r:id="rId18"/>
    <p:sldLayoutId id="2147483674" r:id="rId19"/>
    <p:sldLayoutId id="2147483742" r:id="rId20"/>
    <p:sldLayoutId id="2147483756" r:id="rId21"/>
    <p:sldLayoutId id="2147483799" r:id="rId22"/>
  </p:sldLayoutIdLst>
  <p:hf hdr="0"/>
  <p:txStyles>
    <p:titleStyle>
      <a:lvl1pPr algn="l" defTabSz="914400" rtl="0" eaLnBrk="1" latinLnBrk="0" hangingPunct="1">
        <a:lnSpc>
          <a:spcPct val="90000"/>
        </a:lnSpc>
        <a:spcBef>
          <a:spcPct val="0"/>
        </a:spcBef>
        <a:buNone/>
        <a:defRPr lang="en-IN" sz="4400" b="1" kern="1200">
          <a:solidFill>
            <a:schemeClr val="accent1"/>
          </a:solidFill>
          <a:latin typeface="+mj-lt"/>
          <a:ea typeface="+mj-ea"/>
          <a:cs typeface="+mj-cs"/>
        </a:defRPr>
      </a:lvl1pPr>
    </p:titleStyle>
    <p:bodyStyle>
      <a:lvl1pPr marL="228600" indent="-228600" algn="l" defTabSz="914400" rtl="0" eaLnBrk="1" latinLnBrk="0" hangingPunct="1">
        <a:lnSpc>
          <a:spcPct val="90000"/>
        </a:lnSpc>
        <a:spcBef>
          <a:spcPts val="1000"/>
        </a:spcBef>
        <a:buClr>
          <a:srgbClr val="2E7A40"/>
        </a:buClr>
        <a:buFont typeface="Arial" panose="020B0604020202020204" pitchFamily="34" charset="0"/>
        <a:buChar char="•"/>
        <a:defRPr lang="en-US" sz="2400" kern="1200" dirty="0">
          <a:solidFill>
            <a:schemeClr val="tx1"/>
          </a:solidFill>
          <a:latin typeface="+mn-lt"/>
          <a:ea typeface="+mn-ea"/>
          <a:cs typeface="+mn-cs"/>
        </a:defRPr>
      </a:lvl1pPr>
      <a:lvl2pPr marL="685800" indent="-228600" algn="l" defTabSz="914400" rtl="0" eaLnBrk="1" latinLnBrk="0" hangingPunct="1">
        <a:lnSpc>
          <a:spcPct val="90000"/>
        </a:lnSpc>
        <a:spcBef>
          <a:spcPts val="500"/>
        </a:spcBef>
        <a:buClr>
          <a:srgbClr val="2E7A40"/>
        </a:buClr>
        <a:buFont typeface="Arial" panose="020B0604020202020204" pitchFamily="34" charset="0"/>
        <a:buChar char="•"/>
        <a:defRPr lang="en-US" sz="2000" kern="1200" dirty="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2E7A40"/>
        </a:buClr>
        <a:buFont typeface="Arial" panose="020B0604020202020204" pitchFamily="34" charset="0"/>
        <a:buChar char="•"/>
        <a:defRPr lang="en-US" sz="1800" kern="1200" dirty="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2E7A40"/>
        </a:buClr>
        <a:buFont typeface="Arial" panose="020B0604020202020204" pitchFamily="34" charset="0"/>
        <a:buChar char="•"/>
        <a:defRPr lang="en-US" sz="1600" kern="1200" dirty="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2E7A40"/>
        </a:buClr>
        <a:buFont typeface="Arial" panose="020B0604020202020204" pitchFamily="34" charset="0"/>
        <a:buChar char="•"/>
        <a:defRPr lang="en-IN" sz="1600" kern="1200" dirty="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35866BE-9E73-154E-9460-381E2D1811C6}"/>
              </a:ext>
            </a:extLst>
          </p:cNvPr>
          <p:cNvSpPr>
            <a:spLocks noGrp="1"/>
          </p:cNvSpPr>
          <p:nvPr>
            <p:ph type="title"/>
          </p:nvPr>
        </p:nvSpPr>
        <p:spPr>
          <a:xfrm>
            <a:off x="417442" y="546100"/>
            <a:ext cx="11330610" cy="666474"/>
          </a:xfrm>
          <a:prstGeom prst="rect">
            <a:avLst/>
          </a:prstGeom>
        </p:spPr>
        <p:txBody>
          <a:bodyPr vert="horz" lIns="91440" tIns="45720" rIns="91440" bIns="45720" rtlCol="0" anchor="t">
            <a:normAutofit/>
          </a:bodyPr>
          <a:lstStyle/>
          <a:p>
            <a:r>
              <a:rPr lang="en-US" dirty="0"/>
              <a:t>Click to edit Master title style</a:t>
            </a:r>
          </a:p>
        </p:txBody>
      </p:sp>
      <p:sp>
        <p:nvSpPr>
          <p:cNvPr id="3" name="Text Placeholder 2">
            <a:extLst>
              <a:ext uri="{FF2B5EF4-FFF2-40B4-BE49-F238E27FC236}">
                <a16:creationId xmlns:a16="http://schemas.microsoft.com/office/drawing/2014/main" id="{CF0D4901-5718-DE42-9A9E-A665D78159D2}"/>
              </a:ext>
            </a:extLst>
          </p:cNvPr>
          <p:cNvSpPr>
            <a:spLocks noGrp="1"/>
          </p:cNvSpPr>
          <p:nvPr>
            <p:ph type="body" idx="1"/>
          </p:nvPr>
        </p:nvSpPr>
        <p:spPr>
          <a:xfrm>
            <a:off x="417442" y="1391478"/>
            <a:ext cx="11330610" cy="4785485"/>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9CB83678-FF9C-E04E-A53E-EF7B1C812D03}"/>
              </a:ext>
            </a:extLst>
          </p:cNvPr>
          <p:cNvSpPr>
            <a:spLocks noGrp="1"/>
          </p:cNvSpPr>
          <p:nvPr>
            <p:ph type="sldNum" sz="quarter" idx="4"/>
          </p:nvPr>
        </p:nvSpPr>
        <p:spPr>
          <a:xfrm>
            <a:off x="8998226" y="6356350"/>
            <a:ext cx="2743200" cy="365125"/>
          </a:xfrm>
          <a:prstGeom prst="rect">
            <a:avLst/>
          </a:prstGeom>
        </p:spPr>
        <p:txBody>
          <a:bodyPr vert="horz" lIns="91440" tIns="45720" rIns="91440" bIns="45720" rtlCol="0" anchor="ctr"/>
          <a:lstStyle>
            <a:lvl1pPr algn="r">
              <a:defRPr sz="1200">
                <a:solidFill>
                  <a:srgbClr val="835C2F"/>
                </a:solidFill>
                <a:latin typeface="Source Sans Pro" panose="020B0503030403020204" pitchFamily="34" charset="77"/>
              </a:defRPr>
            </a:lvl1pPr>
          </a:lstStyle>
          <a:p>
            <a:fld id="{F32B1D3B-AE3D-1E40-A0D2-3E32FC67085E}" type="slidenum">
              <a:rPr lang="en-US" smtClean="0"/>
              <a:pPr/>
              <a:t>‹#›</a:t>
            </a:fld>
            <a:endParaRPr lang="en-US"/>
          </a:p>
        </p:txBody>
      </p:sp>
      <p:pic>
        <p:nvPicPr>
          <p:cNvPr id="8" name="Picture 7">
            <a:extLst>
              <a:ext uri="{FF2B5EF4-FFF2-40B4-BE49-F238E27FC236}">
                <a16:creationId xmlns:a16="http://schemas.microsoft.com/office/drawing/2014/main" id="{E22B73DE-EBC6-654E-A4FA-8E02B0B069A1}"/>
              </a:ext>
            </a:extLst>
          </p:cNvPr>
          <p:cNvPicPr>
            <a:picLocks noChangeAspect="1"/>
          </p:cNvPicPr>
          <p:nvPr userDrawn="1"/>
        </p:nvPicPr>
        <p:blipFill rotWithShape="1">
          <a:blip r:embed="rId26"/>
          <a:srcRect l="57792" b="38579"/>
          <a:stretch/>
        </p:blipFill>
        <p:spPr>
          <a:xfrm>
            <a:off x="343015" y="6376742"/>
            <a:ext cx="826567" cy="328417"/>
          </a:xfrm>
          <a:prstGeom prst="rect">
            <a:avLst/>
          </a:prstGeom>
        </p:spPr>
      </p:pic>
      <p:sp>
        <p:nvSpPr>
          <p:cNvPr id="9" name="Rectangle 8">
            <a:extLst>
              <a:ext uri="{FF2B5EF4-FFF2-40B4-BE49-F238E27FC236}">
                <a16:creationId xmlns:a16="http://schemas.microsoft.com/office/drawing/2014/main" id="{E03501E6-4C9B-504B-8D3C-761B71D08C68}"/>
              </a:ext>
            </a:extLst>
          </p:cNvPr>
          <p:cNvSpPr/>
          <p:nvPr userDrawn="1"/>
        </p:nvSpPr>
        <p:spPr>
          <a:xfrm>
            <a:off x="0" y="6236275"/>
            <a:ext cx="12192000" cy="75625"/>
          </a:xfrm>
          <a:prstGeom prst="rect">
            <a:avLst/>
          </a:prstGeom>
          <a:solidFill>
            <a:srgbClr val="835C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636954299"/>
      </p:ext>
    </p:extLst>
  </p:cSld>
  <p:clrMap bg1="lt1" tx1="dk1" bg2="lt2" tx2="dk2" accent1="accent1" accent2="accent2" accent3="accent3" accent4="accent4" accent5="accent5" accent6="accent6" hlink="hlink" folHlink="folHlink"/>
  <p:sldLayoutIdLst>
    <p:sldLayoutId id="2147483758" r:id="rId1"/>
    <p:sldLayoutId id="2147483759" r:id="rId2"/>
    <p:sldLayoutId id="2147483760" r:id="rId3"/>
    <p:sldLayoutId id="2147483761" r:id="rId4"/>
    <p:sldLayoutId id="2147483762" r:id="rId5"/>
    <p:sldLayoutId id="2147483763" r:id="rId6"/>
    <p:sldLayoutId id="2147483764" r:id="rId7"/>
    <p:sldLayoutId id="2147483765" r:id="rId8"/>
    <p:sldLayoutId id="2147483766" r:id="rId9"/>
    <p:sldLayoutId id="2147483767" r:id="rId10"/>
    <p:sldLayoutId id="2147483768" r:id="rId11"/>
    <p:sldLayoutId id="2147483769" r:id="rId12"/>
    <p:sldLayoutId id="2147483770" r:id="rId13"/>
    <p:sldLayoutId id="2147483771" r:id="rId14"/>
    <p:sldLayoutId id="2147483772" r:id="rId15"/>
    <p:sldLayoutId id="2147483773" r:id="rId16"/>
    <p:sldLayoutId id="2147483774" r:id="rId17"/>
    <p:sldLayoutId id="2147483775" r:id="rId18"/>
    <p:sldLayoutId id="2147483776" r:id="rId19"/>
    <p:sldLayoutId id="2147483777" r:id="rId20"/>
    <p:sldLayoutId id="2147483778" r:id="rId21"/>
    <p:sldLayoutId id="2147483779" r:id="rId22"/>
    <p:sldLayoutId id="2147483780" r:id="rId23"/>
    <p:sldLayoutId id="2147483781" r:id="rId24"/>
  </p:sldLayoutIdLst>
  <p:hf hdr="0" ftr="0" dt="0"/>
  <p:txStyles>
    <p:titleStyle>
      <a:lvl1pPr algn="l" defTabSz="914400" rtl="0" eaLnBrk="1" latinLnBrk="0" hangingPunct="1">
        <a:lnSpc>
          <a:spcPct val="90000"/>
        </a:lnSpc>
        <a:spcBef>
          <a:spcPct val="0"/>
        </a:spcBef>
        <a:buNone/>
        <a:defRPr sz="3200" b="1" kern="1200">
          <a:solidFill>
            <a:srgbClr val="0F1336"/>
          </a:solidFill>
          <a:latin typeface="Source Sans Pro" panose="020B0503030403020204" pitchFamily="34" charset="77"/>
          <a:ea typeface="+mj-ea"/>
          <a:cs typeface="+mj-cs"/>
        </a:defRPr>
      </a:lvl1pPr>
    </p:titleStyle>
    <p:bodyStyle>
      <a:lvl1pPr marL="0" indent="0" algn="l" defTabSz="914400" rtl="0" eaLnBrk="1" latinLnBrk="0" hangingPunct="1">
        <a:lnSpc>
          <a:spcPct val="100000"/>
        </a:lnSpc>
        <a:spcBef>
          <a:spcPts val="0"/>
        </a:spcBef>
        <a:spcAft>
          <a:spcPts val="1200"/>
        </a:spcAft>
        <a:buClr>
          <a:srgbClr val="835C2F"/>
        </a:buClr>
        <a:buFont typeface="Arial" panose="020B0604020202020204" pitchFamily="34" charset="0"/>
        <a:buNone/>
        <a:defRPr sz="2000" b="0" kern="1200">
          <a:solidFill>
            <a:schemeClr val="tx1"/>
          </a:solidFill>
          <a:latin typeface="Source Sans Pro" panose="020B0503030403020204" pitchFamily="34" charset="77"/>
          <a:ea typeface="+mn-ea"/>
          <a:cs typeface="+mn-cs"/>
        </a:defRPr>
      </a:lvl1pPr>
      <a:lvl2pPr marL="228600" indent="-228600" algn="l" defTabSz="914400" rtl="0" eaLnBrk="1" latinLnBrk="0" hangingPunct="1">
        <a:lnSpc>
          <a:spcPct val="100000"/>
        </a:lnSpc>
        <a:spcBef>
          <a:spcPts val="0"/>
        </a:spcBef>
        <a:spcAft>
          <a:spcPts val="1200"/>
        </a:spcAft>
        <a:buClr>
          <a:srgbClr val="835C2F"/>
        </a:buClr>
        <a:buFont typeface="Arial" panose="020B0604020202020204" pitchFamily="34" charset="0"/>
        <a:buChar char="•"/>
        <a:defRPr sz="1800" kern="1200">
          <a:solidFill>
            <a:schemeClr val="tx1"/>
          </a:solidFill>
          <a:latin typeface="Source Sans Pro" panose="020B0503030403020204" pitchFamily="34" charset="77"/>
          <a:ea typeface="+mn-ea"/>
          <a:cs typeface="+mn-cs"/>
        </a:defRPr>
      </a:lvl2pPr>
      <a:lvl3pPr marL="685800" indent="-228600" algn="l" defTabSz="914400" rtl="0" eaLnBrk="1" latinLnBrk="0" hangingPunct="1">
        <a:lnSpc>
          <a:spcPct val="100000"/>
        </a:lnSpc>
        <a:spcBef>
          <a:spcPts val="0"/>
        </a:spcBef>
        <a:spcAft>
          <a:spcPts val="1200"/>
        </a:spcAft>
        <a:buClr>
          <a:srgbClr val="835C2F"/>
        </a:buClr>
        <a:buFont typeface="Arial" panose="020B0604020202020204" pitchFamily="34" charset="0"/>
        <a:buChar char="•"/>
        <a:defRPr sz="1600" kern="1200">
          <a:solidFill>
            <a:schemeClr val="tx1"/>
          </a:solidFill>
          <a:latin typeface="Source Sans Pro" panose="020B0503030403020204" pitchFamily="34" charset="77"/>
          <a:ea typeface="+mn-ea"/>
          <a:cs typeface="+mn-cs"/>
        </a:defRPr>
      </a:lvl3pPr>
      <a:lvl4pPr marL="960120" indent="-228600" algn="l" defTabSz="914400" rtl="0" eaLnBrk="1" latinLnBrk="0" hangingPunct="1">
        <a:lnSpc>
          <a:spcPct val="100000"/>
        </a:lnSpc>
        <a:spcBef>
          <a:spcPts val="0"/>
        </a:spcBef>
        <a:spcAft>
          <a:spcPts val="1200"/>
        </a:spcAft>
        <a:buClr>
          <a:srgbClr val="835C2F"/>
        </a:buClr>
        <a:buFont typeface="Arial" panose="020B0604020202020204" pitchFamily="34" charset="0"/>
        <a:buChar char="•"/>
        <a:defRPr sz="1400" kern="1200">
          <a:solidFill>
            <a:schemeClr val="tx1"/>
          </a:solidFill>
          <a:latin typeface="Source Sans Pro" panose="020B0503030403020204" pitchFamily="34" charset="77"/>
          <a:ea typeface="+mn-ea"/>
          <a:cs typeface="+mn-cs"/>
        </a:defRPr>
      </a:lvl4pPr>
      <a:lvl5pPr marL="1234440" indent="-228600" algn="l" defTabSz="914400" rtl="0" eaLnBrk="1" latinLnBrk="0" hangingPunct="1">
        <a:lnSpc>
          <a:spcPct val="100000"/>
        </a:lnSpc>
        <a:spcBef>
          <a:spcPts val="0"/>
        </a:spcBef>
        <a:spcAft>
          <a:spcPts val="1200"/>
        </a:spcAft>
        <a:buClr>
          <a:srgbClr val="835C2F"/>
        </a:buClr>
        <a:buFont typeface="Arial" panose="020B0604020202020204" pitchFamily="34" charset="0"/>
        <a:buChar char="•"/>
        <a:defRPr sz="1200" kern="1200">
          <a:solidFill>
            <a:schemeClr val="tx1"/>
          </a:solidFill>
          <a:latin typeface="Source Sans Pro" panose="020B0503030403020204"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EE632D85-81D2-544A-AB45-4D5051CE876E}"/>
              </a:ext>
            </a:extLst>
          </p:cNvPr>
          <p:cNvGrpSpPr/>
          <p:nvPr userDrawn="1"/>
        </p:nvGrpSpPr>
        <p:grpSpPr>
          <a:xfrm rot="10800000" flipH="1">
            <a:off x="0" y="1"/>
            <a:ext cx="11951025" cy="1249201"/>
            <a:chOff x="-24922532" y="4514109"/>
            <a:chExt cx="30430152" cy="2348764"/>
          </a:xfrm>
        </p:grpSpPr>
        <p:sp>
          <p:nvSpPr>
            <p:cNvPr id="10" name="Round Single Corner Rectangle 7">
              <a:extLst>
                <a:ext uri="{FF2B5EF4-FFF2-40B4-BE49-F238E27FC236}">
                  <a16:creationId xmlns:a16="http://schemas.microsoft.com/office/drawing/2014/main" id="{E1EAB2B9-EE97-BC48-8E49-CFA5AE3B88E1}"/>
                </a:ext>
              </a:extLst>
            </p:cNvPr>
            <p:cNvSpPr/>
            <p:nvPr/>
          </p:nvSpPr>
          <p:spPr>
            <a:xfrm>
              <a:off x="1006032" y="4514109"/>
              <a:ext cx="4501588" cy="2348760"/>
            </a:xfrm>
            <a:custGeom>
              <a:avLst/>
              <a:gdLst>
                <a:gd name="connsiteX0" fmla="*/ 0 w 3604591"/>
                <a:gd name="connsiteY0" fmla="*/ 0 h 6858000"/>
                <a:gd name="connsiteX1" fmla="*/ 3003814 w 3604591"/>
                <a:gd name="connsiteY1" fmla="*/ 0 h 6858000"/>
                <a:gd name="connsiteX2" fmla="*/ 3604591 w 3604591"/>
                <a:gd name="connsiteY2" fmla="*/ 600777 h 6858000"/>
                <a:gd name="connsiteX3" fmla="*/ 3604591 w 3604591"/>
                <a:gd name="connsiteY3" fmla="*/ 6858000 h 6858000"/>
                <a:gd name="connsiteX4" fmla="*/ 0 w 3604591"/>
                <a:gd name="connsiteY4" fmla="*/ 6858000 h 6858000"/>
                <a:gd name="connsiteX5" fmla="*/ 0 w 3604591"/>
                <a:gd name="connsiteY5" fmla="*/ 0 h 6858000"/>
                <a:gd name="connsiteX0" fmla="*/ 0 w 8365435"/>
                <a:gd name="connsiteY0" fmla="*/ 0 h 6858000"/>
                <a:gd name="connsiteX1" fmla="*/ 3003814 w 8365435"/>
                <a:gd name="connsiteY1" fmla="*/ 0 h 6858000"/>
                <a:gd name="connsiteX2" fmla="*/ 3604591 w 8365435"/>
                <a:gd name="connsiteY2" fmla="*/ 600777 h 6858000"/>
                <a:gd name="connsiteX3" fmla="*/ 8365435 w 8365435"/>
                <a:gd name="connsiteY3" fmla="*/ 6848061 h 6858000"/>
                <a:gd name="connsiteX4" fmla="*/ 0 w 8365435"/>
                <a:gd name="connsiteY4" fmla="*/ 6858000 h 6858000"/>
                <a:gd name="connsiteX5" fmla="*/ 0 w 8365435"/>
                <a:gd name="connsiteY5" fmla="*/ 0 h 6858000"/>
                <a:gd name="connsiteX0" fmla="*/ 0 w 8365435"/>
                <a:gd name="connsiteY0" fmla="*/ 0 h 6858000"/>
                <a:gd name="connsiteX1" fmla="*/ 3003814 w 8365435"/>
                <a:gd name="connsiteY1" fmla="*/ 0 h 6858000"/>
                <a:gd name="connsiteX2" fmla="*/ 3594652 w 8365435"/>
                <a:gd name="connsiteY2" fmla="*/ 610716 h 6858000"/>
                <a:gd name="connsiteX3" fmla="*/ 8365435 w 8365435"/>
                <a:gd name="connsiteY3" fmla="*/ 6848061 h 6858000"/>
                <a:gd name="connsiteX4" fmla="*/ 0 w 8365435"/>
                <a:gd name="connsiteY4" fmla="*/ 6858000 h 6858000"/>
                <a:gd name="connsiteX5" fmla="*/ 0 w 8365435"/>
                <a:gd name="connsiteY5" fmla="*/ 0 h 6858000"/>
                <a:gd name="connsiteX0" fmla="*/ 0 w 8365435"/>
                <a:gd name="connsiteY0" fmla="*/ 9939 h 6867939"/>
                <a:gd name="connsiteX1" fmla="*/ 2566493 w 8365435"/>
                <a:gd name="connsiteY1" fmla="*/ 0 h 6867939"/>
                <a:gd name="connsiteX2" fmla="*/ 3594652 w 8365435"/>
                <a:gd name="connsiteY2" fmla="*/ 620655 h 6867939"/>
                <a:gd name="connsiteX3" fmla="*/ 8365435 w 8365435"/>
                <a:gd name="connsiteY3" fmla="*/ 6858000 h 6867939"/>
                <a:gd name="connsiteX4" fmla="*/ 0 w 8365435"/>
                <a:gd name="connsiteY4" fmla="*/ 6867939 h 6867939"/>
                <a:gd name="connsiteX5" fmla="*/ 0 w 8365435"/>
                <a:gd name="connsiteY5" fmla="*/ 9939 h 6867939"/>
                <a:gd name="connsiteX0" fmla="*/ 0 w 8365435"/>
                <a:gd name="connsiteY0" fmla="*/ 10740 h 6868740"/>
                <a:gd name="connsiteX1" fmla="*/ 2566493 w 8365435"/>
                <a:gd name="connsiteY1" fmla="*/ 801 h 6868740"/>
                <a:gd name="connsiteX2" fmla="*/ 3594652 w 8365435"/>
                <a:gd name="connsiteY2" fmla="*/ 621456 h 6868740"/>
                <a:gd name="connsiteX3" fmla="*/ 8365435 w 8365435"/>
                <a:gd name="connsiteY3" fmla="*/ 6858801 h 6868740"/>
                <a:gd name="connsiteX4" fmla="*/ 0 w 8365435"/>
                <a:gd name="connsiteY4" fmla="*/ 6868740 h 6868740"/>
                <a:gd name="connsiteX5" fmla="*/ 0 w 8365435"/>
                <a:gd name="connsiteY5" fmla="*/ 10740 h 6868740"/>
                <a:gd name="connsiteX0" fmla="*/ 0 w 8365435"/>
                <a:gd name="connsiteY0" fmla="*/ 19841 h 6877841"/>
                <a:gd name="connsiteX1" fmla="*/ 2566493 w 8365435"/>
                <a:gd name="connsiteY1" fmla="*/ 9902 h 6877841"/>
                <a:gd name="connsiteX2" fmla="*/ 3594652 w 8365435"/>
                <a:gd name="connsiteY2" fmla="*/ 630557 h 6877841"/>
                <a:gd name="connsiteX3" fmla="*/ 8365435 w 8365435"/>
                <a:gd name="connsiteY3" fmla="*/ 6867902 h 6877841"/>
                <a:gd name="connsiteX4" fmla="*/ 0 w 8365435"/>
                <a:gd name="connsiteY4" fmla="*/ 6877841 h 6877841"/>
                <a:gd name="connsiteX5" fmla="*/ 0 w 8365435"/>
                <a:gd name="connsiteY5" fmla="*/ 19841 h 6877841"/>
                <a:gd name="connsiteX0" fmla="*/ 0 w 8365435"/>
                <a:gd name="connsiteY0" fmla="*/ 9939 h 6867939"/>
                <a:gd name="connsiteX1" fmla="*/ 2566493 w 8365435"/>
                <a:gd name="connsiteY1" fmla="*/ 0 h 6867939"/>
                <a:gd name="connsiteX2" fmla="*/ 3733800 w 8365435"/>
                <a:gd name="connsiteY2" fmla="*/ 809499 h 6867939"/>
                <a:gd name="connsiteX3" fmla="*/ 8365435 w 8365435"/>
                <a:gd name="connsiteY3" fmla="*/ 6858000 h 6867939"/>
                <a:gd name="connsiteX4" fmla="*/ 0 w 8365435"/>
                <a:gd name="connsiteY4" fmla="*/ 6867939 h 6867939"/>
                <a:gd name="connsiteX5" fmla="*/ 0 w 8365435"/>
                <a:gd name="connsiteY5" fmla="*/ 9939 h 6867939"/>
                <a:gd name="connsiteX0" fmla="*/ 0 w 8365435"/>
                <a:gd name="connsiteY0" fmla="*/ 19878 h 6877878"/>
                <a:gd name="connsiteX1" fmla="*/ 2337893 w 8365435"/>
                <a:gd name="connsiteY1" fmla="*/ 0 h 6877878"/>
                <a:gd name="connsiteX2" fmla="*/ 3733800 w 8365435"/>
                <a:gd name="connsiteY2" fmla="*/ 819438 h 6877878"/>
                <a:gd name="connsiteX3" fmla="*/ 8365435 w 8365435"/>
                <a:gd name="connsiteY3" fmla="*/ 6867939 h 6877878"/>
                <a:gd name="connsiteX4" fmla="*/ 0 w 8365435"/>
                <a:gd name="connsiteY4" fmla="*/ 6877878 h 6877878"/>
                <a:gd name="connsiteX5" fmla="*/ 0 w 8365435"/>
                <a:gd name="connsiteY5" fmla="*/ 19878 h 6877878"/>
                <a:gd name="connsiteX0" fmla="*/ 0 w 8365435"/>
                <a:gd name="connsiteY0" fmla="*/ 19878 h 6877878"/>
                <a:gd name="connsiteX1" fmla="*/ 2337893 w 8365435"/>
                <a:gd name="connsiteY1" fmla="*/ 0 h 6877878"/>
                <a:gd name="connsiteX2" fmla="*/ 3733800 w 8365435"/>
                <a:gd name="connsiteY2" fmla="*/ 819438 h 6877878"/>
                <a:gd name="connsiteX3" fmla="*/ 8365435 w 8365435"/>
                <a:gd name="connsiteY3" fmla="*/ 6867939 h 6877878"/>
                <a:gd name="connsiteX4" fmla="*/ 0 w 8365435"/>
                <a:gd name="connsiteY4" fmla="*/ 6877878 h 6877878"/>
                <a:gd name="connsiteX5" fmla="*/ 0 w 8365435"/>
                <a:gd name="connsiteY5" fmla="*/ 19878 h 6877878"/>
                <a:gd name="connsiteX0" fmla="*/ 0 w 8365435"/>
                <a:gd name="connsiteY0" fmla="*/ 20705 h 6878705"/>
                <a:gd name="connsiteX1" fmla="*/ 2337893 w 8365435"/>
                <a:gd name="connsiteY1" fmla="*/ 827 h 6878705"/>
                <a:gd name="connsiteX2" fmla="*/ 3733800 w 8365435"/>
                <a:gd name="connsiteY2" fmla="*/ 820265 h 6878705"/>
                <a:gd name="connsiteX3" fmla="*/ 8365435 w 8365435"/>
                <a:gd name="connsiteY3" fmla="*/ 6868766 h 6878705"/>
                <a:gd name="connsiteX4" fmla="*/ 0 w 8365435"/>
                <a:gd name="connsiteY4" fmla="*/ 6878705 h 6878705"/>
                <a:gd name="connsiteX5" fmla="*/ 0 w 8365435"/>
                <a:gd name="connsiteY5" fmla="*/ 20705 h 6878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365435" h="6878705">
                  <a:moveTo>
                    <a:pt x="0" y="20705"/>
                  </a:moveTo>
                  <a:lnTo>
                    <a:pt x="2337893" y="827"/>
                  </a:lnTo>
                  <a:cubicBezTo>
                    <a:pt x="2957928" y="827"/>
                    <a:pt x="3008243" y="-58188"/>
                    <a:pt x="3733800" y="820265"/>
                  </a:cubicBezTo>
                  <a:lnTo>
                    <a:pt x="8365435" y="6868766"/>
                  </a:lnTo>
                  <a:lnTo>
                    <a:pt x="0" y="6878705"/>
                  </a:lnTo>
                  <a:lnTo>
                    <a:pt x="0" y="20705"/>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A3C9AFD0-622D-BA4E-8A23-4D4864EADB62}"/>
                </a:ext>
              </a:extLst>
            </p:cNvPr>
            <p:cNvSpPr/>
            <p:nvPr/>
          </p:nvSpPr>
          <p:spPr>
            <a:xfrm>
              <a:off x="-24922532" y="4523920"/>
              <a:ext cx="26007637" cy="233895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 name="Title Placeholder 1">
            <a:extLst>
              <a:ext uri="{FF2B5EF4-FFF2-40B4-BE49-F238E27FC236}">
                <a16:creationId xmlns:a16="http://schemas.microsoft.com/office/drawing/2014/main" id="{535866BE-9E73-154E-9460-381E2D1811C6}"/>
              </a:ext>
            </a:extLst>
          </p:cNvPr>
          <p:cNvSpPr>
            <a:spLocks noGrp="1"/>
          </p:cNvSpPr>
          <p:nvPr>
            <p:ph type="title"/>
          </p:nvPr>
        </p:nvSpPr>
        <p:spPr>
          <a:xfrm>
            <a:off x="417442" y="546100"/>
            <a:ext cx="11330610" cy="666474"/>
          </a:xfrm>
          <a:prstGeom prst="rect">
            <a:avLst/>
          </a:prstGeom>
        </p:spPr>
        <p:txBody>
          <a:bodyPr vert="horz" lIns="91440" tIns="45720" rIns="91440" bIns="45720" rtlCol="0" anchor="t">
            <a:normAutofit/>
          </a:bodyPr>
          <a:lstStyle/>
          <a:p>
            <a:r>
              <a:rPr lang="en-US" dirty="0"/>
              <a:t>Click to edit Master title style</a:t>
            </a:r>
          </a:p>
        </p:txBody>
      </p:sp>
      <p:sp>
        <p:nvSpPr>
          <p:cNvPr id="3" name="Text Placeholder 2">
            <a:extLst>
              <a:ext uri="{FF2B5EF4-FFF2-40B4-BE49-F238E27FC236}">
                <a16:creationId xmlns:a16="http://schemas.microsoft.com/office/drawing/2014/main" id="{CF0D4901-5718-DE42-9A9E-A665D78159D2}"/>
              </a:ext>
            </a:extLst>
          </p:cNvPr>
          <p:cNvSpPr>
            <a:spLocks noGrp="1"/>
          </p:cNvSpPr>
          <p:nvPr>
            <p:ph type="body" idx="1"/>
          </p:nvPr>
        </p:nvSpPr>
        <p:spPr>
          <a:xfrm>
            <a:off x="417442" y="1391478"/>
            <a:ext cx="11330610" cy="4785485"/>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9CB83678-FF9C-E04E-A53E-EF7B1C812D03}"/>
              </a:ext>
            </a:extLst>
          </p:cNvPr>
          <p:cNvSpPr>
            <a:spLocks noGrp="1"/>
          </p:cNvSpPr>
          <p:nvPr>
            <p:ph type="sldNum" sz="quarter" idx="4"/>
          </p:nvPr>
        </p:nvSpPr>
        <p:spPr>
          <a:xfrm>
            <a:off x="8998226" y="6356350"/>
            <a:ext cx="2743200" cy="365125"/>
          </a:xfrm>
          <a:prstGeom prst="rect">
            <a:avLst/>
          </a:prstGeom>
        </p:spPr>
        <p:txBody>
          <a:bodyPr vert="horz" lIns="91440" tIns="45720" rIns="91440" bIns="45720" rtlCol="0" anchor="ctr"/>
          <a:lstStyle>
            <a:lvl1pPr algn="r">
              <a:defRPr sz="1200">
                <a:solidFill>
                  <a:srgbClr val="835C2F"/>
                </a:solidFill>
                <a:latin typeface="Source Sans Pro" panose="020B0503030403020204" pitchFamily="34" charset="77"/>
              </a:defRPr>
            </a:lvl1pPr>
          </a:lstStyle>
          <a:p>
            <a:fld id="{F32B1D3B-AE3D-1E40-A0D2-3E32FC67085E}" type="slidenum">
              <a:rPr lang="en-US" smtClean="0"/>
              <a:pPr/>
              <a:t>‹#›</a:t>
            </a:fld>
            <a:endParaRPr lang="en-US"/>
          </a:p>
        </p:txBody>
      </p:sp>
      <p:pic>
        <p:nvPicPr>
          <p:cNvPr id="8" name="Picture 7">
            <a:extLst>
              <a:ext uri="{FF2B5EF4-FFF2-40B4-BE49-F238E27FC236}">
                <a16:creationId xmlns:a16="http://schemas.microsoft.com/office/drawing/2014/main" id="{E22B73DE-EBC6-654E-A4FA-8E02B0B069A1}"/>
              </a:ext>
            </a:extLst>
          </p:cNvPr>
          <p:cNvPicPr>
            <a:picLocks noChangeAspect="1"/>
          </p:cNvPicPr>
          <p:nvPr userDrawn="1"/>
        </p:nvPicPr>
        <p:blipFill rotWithShape="1">
          <a:blip r:embed="rId18"/>
          <a:srcRect l="57792" b="38579"/>
          <a:stretch/>
        </p:blipFill>
        <p:spPr>
          <a:xfrm>
            <a:off x="343015" y="6376742"/>
            <a:ext cx="826567" cy="328417"/>
          </a:xfrm>
          <a:prstGeom prst="rect">
            <a:avLst/>
          </a:prstGeom>
        </p:spPr>
      </p:pic>
      <p:sp>
        <p:nvSpPr>
          <p:cNvPr id="9" name="Rectangle 8">
            <a:extLst>
              <a:ext uri="{FF2B5EF4-FFF2-40B4-BE49-F238E27FC236}">
                <a16:creationId xmlns:a16="http://schemas.microsoft.com/office/drawing/2014/main" id="{E03501E6-4C9B-504B-8D3C-761B71D08C68}"/>
              </a:ext>
            </a:extLst>
          </p:cNvPr>
          <p:cNvSpPr/>
          <p:nvPr userDrawn="1"/>
        </p:nvSpPr>
        <p:spPr>
          <a:xfrm>
            <a:off x="0" y="6236275"/>
            <a:ext cx="12192000" cy="75625"/>
          </a:xfrm>
          <a:prstGeom prst="rect">
            <a:avLst/>
          </a:prstGeom>
          <a:solidFill>
            <a:srgbClr val="835C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131550696"/>
      </p:ext>
    </p:extLst>
  </p:cSld>
  <p:clrMap bg1="lt1" tx1="dk1" bg2="lt2" tx2="dk2" accent1="accent1" accent2="accent2" accent3="accent3" accent4="accent4" accent5="accent5" accent6="accent6" hlink="hlink" folHlink="folHlink"/>
  <p:sldLayoutIdLst>
    <p:sldLayoutId id="2147483801" r:id="rId1"/>
    <p:sldLayoutId id="2147483802" r:id="rId2"/>
    <p:sldLayoutId id="2147483803" r:id="rId3"/>
    <p:sldLayoutId id="2147483804" r:id="rId4"/>
    <p:sldLayoutId id="2147483805" r:id="rId5"/>
    <p:sldLayoutId id="2147483806" r:id="rId6"/>
    <p:sldLayoutId id="2147483807" r:id="rId7"/>
    <p:sldLayoutId id="2147483808" r:id="rId8"/>
    <p:sldLayoutId id="2147483809" r:id="rId9"/>
    <p:sldLayoutId id="2147483810" r:id="rId10"/>
    <p:sldLayoutId id="2147483811" r:id="rId11"/>
    <p:sldLayoutId id="2147483812" r:id="rId12"/>
    <p:sldLayoutId id="2147483813" r:id="rId13"/>
    <p:sldLayoutId id="2147483814" r:id="rId14"/>
    <p:sldLayoutId id="2147483815" r:id="rId15"/>
    <p:sldLayoutId id="2147483835" r:id="rId16"/>
  </p:sldLayoutIdLst>
  <p:hf hdr="0" ftr="0" dt="0"/>
  <p:txStyles>
    <p:titleStyle>
      <a:lvl1pPr algn="l" defTabSz="914400" rtl="0" eaLnBrk="1" latinLnBrk="0" hangingPunct="1">
        <a:lnSpc>
          <a:spcPct val="90000"/>
        </a:lnSpc>
        <a:spcBef>
          <a:spcPct val="0"/>
        </a:spcBef>
        <a:buNone/>
        <a:defRPr sz="3200" b="1" kern="1200">
          <a:solidFill>
            <a:schemeClr val="bg1"/>
          </a:solidFill>
          <a:latin typeface="Source Sans Pro" panose="020B0503030403020204" pitchFamily="34" charset="77"/>
          <a:ea typeface="+mj-ea"/>
          <a:cs typeface="+mj-cs"/>
        </a:defRPr>
      </a:lvl1pPr>
    </p:titleStyle>
    <p:bodyStyle>
      <a:lvl1pPr marL="0" indent="0" algn="l" defTabSz="914400" rtl="0" eaLnBrk="1" latinLnBrk="0" hangingPunct="1">
        <a:lnSpc>
          <a:spcPct val="100000"/>
        </a:lnSpc>
        <a:spcBef>
          <a:spcPts val="0"/>
        </a:spcBef>
        <a:spcAft>
          <a:spcPts val="1200"/>
        </a:spcAft>
        <a:buClr>
          <a:srgbClr val="835C2F"/>
        </a:buClr>
        <a:buFont typeface="Arial" panose="020B0604020202020204" pitchFamily="34" charset="0"/>
        <a:buNone/>
        <a:defRPr sz="2000" b="0" kern="1200">
          <a:solidFill>
            <a:schemeClr val="tx1"/>
          </a:solidFill>
          <a:latin typeface="Source Sans Pro" panose="020B0503030403020204" pitchFamily="34" charset="77"/>
          <a:ea typeface="+mn-ea"/>
          <a:cs typeface="+mn-cs"/>
        </a:defRPr>
      </a:lvl1pPr>
      <a:lvl2pPr marL="228600" indent="-228600" algn="l" defTabSz="914400" rtl="0" eaLnBrk="1" latinLnBrk="0" hangingPunct="1">
        <a:lnSpc>
          <a:spcPct val="100000"/>
        </a:lnSpc>
        <a:spcBef>
          <a:spcPts val="0"/>
        </a:spcBef>
        <a:spcAft>
          <a:spcPts val="1200"/>
        </a:spcAft>
        <a:buClr>
          <a:srgbClr val="835C2F"/>
        </a:buClr>
        <a:buFont typeface="Arial" panose="020B0604020202020204" pitchFamily="34" charset="0"/>
        <a:buChar char="•"/>
        <a:defRPr sz="1800" kern="1200">
          <a:solidFill>
            <a:schemeClr val="tx1"/>
          </a:solidFill>
          <a:latin typeface="Source Sans Pro" panose="020B0503030403020204" pitchFamily="34" charset="77"/>
          <a:ea typeface="+mn-ea"/>
          <a:cs typeface="+mn-cs"/>
        </a:defRPr>
      </a:lvl2pPr>
      <a:lvl3pPr marL="685800" indent="-228600" algn="l" defTabSz="914400" rtl="0" eaLnBrk="1" latinLnBrk="0" hangingPunct="1">
        <a:lnSpc>
          <a:spcPct val="100000"/>
        </a:lnSpc>
        <a:spcBef>
          <a:spcPts val="0"/>
        </a:spcBef>
        <a:spcAft>
          <a:spcPts val="1200"/>
        </a:spcAft>
        <a:buClr>
          <a:srgbClr val="835C2F"/>
        </a:buClr>
        <a:buFont typeface="Arial" panose="020B0604020202020204" pitchFamily="34" charset="0"/>
        <a:buChar char="•"/>
        <a:defRPr sz="1600" kern="1200">
          <a:solidFill>
            <a:schemeClr val="tx1"/>
          </a:solidFill>
          <a:latin typeface="Source Sans Pro" panose="020B0503030403020204" pitchFamily="34" charset="77"/>
          <a:ea typeface="+mn-ea"/>
          <a:cs typeface="+mn-cs"/>
        </a:defRPr>
      </a:lvl3pPr>
      <a:lvl4pPr marL="960120" indent="-228600" algn="l" defTabSz="914400" rtl="0" eaLnBrk="1" latinLnBrk="0" hangingPunct="1">
        <a:lnSpc>
          <a:spcPct val="100000"/>
        </a:lnSpc>
        <a:spcBef>
          <a:spcPts val="0"/>
        </a:spcBef>
        <a:spcAft>
          <a:spcPts val="1200"/>
        </a:spcAft>
        <a:buClr>
          <a:srgbClr val="835C2F"/>
        </a:buClr>
        <a:buFont typeface="Arial" panose="020B0604020202020204" pitchFamily="34" charset="0"/>
        <a:buChar char="•"/>
        <a:defRPr sz="1400" kern="1200">
          <a:solidFill>
            <a:schemeClr val="tx1"/>
          </a:solidFill>
          <a:latin typeface="Source Sans Pro" panose="020B0503030403020204" pitchFamily="34" charset="77"/>
          <a:ea typeface="+mn-ea"/>
          <a:cs typeface="+mn-cs"/>
        </a:defRPr>
      </a:lvl4pPr>
      <a:lvl5pPr marL="1234440" indent="-228600" algn="l" defTabSz="914400" rtl="0" eaLnBrk="1" latinLnBrk="0" hangingPunct="1">
        <a:lnSpc>
          <a:spcPct val="100000"/>
        </a:lnSpc>
        <a:spcBef>
          <a:spcPts val="0"/>
        </a:spcBef>
        <a:spcAft>
          <a:spcPts val="1200"/>
        </a:spcAft>
        <a:buClr>
          <a:srgbClr val="835C2F"/>
        </a:buClr>
        <a:buFont typeface="Arial" panose="020B0604020202020204" pitchFamily="34" charset="0"/>
        <a:buChar char="•"/>
        <a:defRPr sz="1200" kern="1200">
          <a:solidFill>
            <a:schemeClr val="tx1"/>
          </a:solidFill>
          <a:latin typeface="Source Sans Pro" panose="020B0503030403020204"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accent3"/>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35866BE-9E73-154E-9460-381E2D1811C6}"/>
              </a:ext>
            </a:extLst>
          </p:cNvPr>
          <p:cNvSpPr>
            <a:spLocks noGrp="1"/>
          </p:cNvSpPr>
          <p:nvPr>
            <p:ph type="title"/>
          </p:nvPr>
        </p:nvSpPr>
        <p:spPr>
          <a:xfrm>
            <a:off x="417442" y="546100"/>
            <a:ext cx="11330610" cy="666474"/>
          </a:xfrm>
          <a:prstGeom prst="rect">
            <a:avLst/>
          </a:prstGeom>
        </p:spPr>
        <p:txBody>
          <a:bodyPr vert="horz" lIns="91440" tIns="45720" rIns="91440" bIns="45720" rtlCol="0" anchor="t">
            <a:normAutofit/>
          </a:bodyPr>
          <a:lstStyle/>
          <a:p>
            <a:r>
              <a:rPr lang="en-US" dirty="0"/>
              <a:t>Click to edit Master title style</a:t>
            </a:r>
          </a:p>
        </p:txBody>
      </p:sp>
      <p:sp>
        <p:nvSpPr>
          <p:cNvPr id="3" name="Text Placeholder 2">
            <a:extLst>
              <a:ext uri="{FF2B5EF4-FFF2-40B4-BE49-F238E27FC236}">
                <a16:creationId xmlns:a16="http://schemas.microsoft.com/office/drawing/2014/main" id="{CF0D4901-5718-DE42-9A9E-A665D78159D2}"/>
              </a:ext>
            </a:extLst>
          </p:cNvPr>
          <p:cNvSpPr>
            <a:spLocks noGrp="1"/>
          </p:cNvSpPr>
          <p:nvPr>
            <p:ph type="body" idx="1"/>
          </p:nvPr>
        </p:nvSpPr>
        <p:spPr>
          <a:xfrm>
            <a:off x="417442" y="1391478"/>
            <a:ext cx="11330610" cy="4785485"/>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9CB83678-FF9C-E04E-A53E-EF7B1C812D03}"/>
              </a:ext>
            </a:extLst>
          </p:cNvPr>
          <p:cNvSpPr>
            <a:spLocks noGrp="1"/>
          </p:cNvSpPr>
          <p:nvPr>
            <p:ph type="sldNum" sz="quarter" idx="4"/>
          </p:nvPr>
        </p:nvSpPr>
        <p:spPr>
          <a:xfrm>
            <a:off x="8998226" y="6356350"/>
            <a:ext cx="2743200" cy="365125"/>
          </a:xfrm>
          <a:prstGeom prst="rect">
            <a:avLst/>
          </a:prstGeom>
        </p:spPr>
        <p:txBody>
          <a:bodyPr vert="horz" lIns="91440" tIns="45720" rIns="91440" bIns="45720" rtlCol="0" anchor="ctr"/>
          <a:lstStyle>
            <a:lvl1pPr algn="r">
              <a:defRPr sz="1200">
                <a:solidFill>
                  <a:srgbClr val="835C2F"/>
                </a:solidFill>
                <a:latin typeface="Source Sans Pro" panose="020B0503030403020204" pitchFamily="34" charset="77"/>
              </a:defRPr>
            </a:lvl1pPr>
          </a:lstStyle>
          <a:p>
            <a:fld id="{F32B1D3B-AE3D-1E40-A0D2-3E32FC67085E}" type="slidenum">
              <a:rPr lang="en-US" smtClean="0"/>
              <a:pPr/>
              <a:t>‹#›</a:t>
            </a:fld>
            <a:endParaRPr lang="en-US"/>
          </a:p>
        </p:txBody>
      </p:sp>
      <p:sp>
        <p:nvSpPr>
          <p:cNvPr id="9" name="Rectangle 8">
            <a:extLst>
              <a:ext uri="{FF2B5EF4-FFF2-40B4-BE49-F238E27FC236}">
                <a16:creationId xmlns:a16="http://schemas.microsoft.com/office/drawing/2014/main" id="{E03501E6-4C9B-504B-8D3C-761B71D08C68}"/>
              </a:ext>
            </a:extLst>
          </p:cNvPr>
          <p:cNvSpPr/>
          <p:nvPr userDrawn="1"/>
        </p:nvSpPr>
        <p:spPr>
          <a:xfrm>
            <a:off x="0" y="6236275"/>
            <a:ext cx="12192000" cy="75625"/>
          </a:xfrm>
          <a:prstGeom prst="rect">
            <a:avLst/>
          </a:prstGeom>
          <a:solidFill>
            <a:srgbClr val="835C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descr="A black and white logo&#10;&#10;Description automatically generated with medium confidence">
            <a:extLst>
              <a:ext uri="{FF2B5EF4-FFF2-40B4-BE49-F238E27FC236}">
                <a16:creationId xmlns:a16="http://schemas.microsoft.com/office/drawing/2014/main" id="{547109C1-744A-FB4D-ABED-10938A403E60}"/>
              </a:ext>
            </a:extLst>
          </p:cNvPr>
          <p:cNvPicPr>
            <a:picLocks noChangeAspect="1"/>
          </p:cNvPicPr>
          <p:nvPr userDrawn="1"/>
        </p:nvPicPr>
        <p:blipFill rotWithShape="1">
          <a:blip r:embed="rId19"/>
          <a:srcRect l="56953" t="6872" b="37083"/>
          <a:stretch/>
        </p:blipFill>
        <p:spPr>
          <a:xfrm>
            <a:off x="310789" y="6442075"/>
            <a:ext cx="875487" cy="276225"/>
          </a:xfrm>
          <a:prstGeom prst="rect">
            <a:avLst/>
          </a:prstGeom>
        </p:spPr>
      </p:pic>
    </p:spTree>
    <p:extLst>
      <p:ext uri="{BB962C8B-B14F-4D97-AF65-F5344CB8AC3E}">
        <p14:creationId xmlns:p14="http://schemas.microsoft.com/office/powerpoint/2010/main" val="3119814945"/>
      </p:ext>
    </p:extLst>
  </p:cSld>
  <p:clrMap bg1="lt1" tx1="dk1" bg2="lt2" tx2="dk2" accent1="accent1" accent2="accent2" accent3="accent3" accent4="accent4" accent5="accent5" accent6="accent6" hlink="hlink" folHlink="folHlink"/>
  <p:sldLayoutIdLst>
    <p:sldLayoutId id="2147483818" r:id="rId1"/>
    <p:sldLayoutId id="2147483819" r:id="rId2"/>
    <p:sldLayoutId id="2147483837" r:id="rId3"/>
    <p:sldLayoutId id="2147483839" r:id="rId4"/>
    <p:sldLayoutId id="2147483836" r:id="rId5"/>
    <p:sldLayoutId id="2147483838" r:id="rId6"/>
    <p:sldLayoutId id="2147483841" r:id="rId7"/>
    <p:sldLayoutId id="2147483840" r:id="rId8"/>
    <p:sldLayoutId id="2147483842" r:id="rId9"/>
    <p:sldLayoutId id="2147483843" r:id="rId10"/>
    <p:sldLayoutId id="2147483844" r:id="rId11"/>
    <p:sldLayoutId id="2147483829" r:id="rId12"/>
    <p:sldLayoutId id="2147483830" r:id="rId13"/>
    <p:sldLayoutId id="2147483831" r:id="rId14"/>
    <p:sldLayoutId id="2147483832" r:id="rId15"/>
    <p:sldLayoutId id="2147483833" r:id="rId16"/>
    <p:sldLayoutId id="2147483834" r:id="rId17"/>
  </p:sldLayoutIdLst>
  <p:hf hdr="0" ftr="0" dt="0"/>
  <p:txStyles>
    <p:titleStyle>
      <a:lvl1pPr algn="l" defTabSz="914400" rtl="0" eaLnBrk="1" latinLnBrk="0" hangingPunct="1">
        <a:lnSpc>
          <a:spcPct val="90000"/>
        </a:lnSpc>
        <a:spcBef>
          <a:spcPct val="0"/>
        </a:spcBef>
        <a:buNone/>
        <a:defRPr sz="3200" b="1" kern="1200">
          <a:solidFill>
            <a:schemeClr val="bg1"/>
          </a:solidFill>
          <a:latin typeface="Source Sans Pro" panose="020B0503030403020204" pitchFamily="34" charset="77"/>
          <a:ea typeface="+mj-ea"/>
          <a:cs typeface="+mj-cs"/>
        </a:defRPr>
      </a:lvl1pPr>
    </p:titleStyle>
    <p:bodyStyle>
      <a:lvl1pPr marL="0" indent="0" algn="l" defTabSz="914400" rtl="0" eaLnBrk="1" latinLnBrk="0" hangingPunct="1">
        <a:lnSpc>
          <a:spcPct val="100000"/>
        </a:lnSpc>
        <a:spcBef>
          <a:spcPts val="0"/>
        </a:spcBef>
        <a:spcAft>
          <a:spcPts val="1200"/>
        </a:spcAft>
        <a:buClr>
          <a:srgbClr val="835C2F"/>
        </a:buClr>
        <a:buFont typeface="Arial" panose="020B0604020202020204" pitchFamily="34" charset="0"/>
        <a:buNone/>
        <a:defRPr sz="2000" b="0" kern="1200">
          <a:solidFill>
            <a:schemeClr val="bg1"/>
          </a:solidFill>
          <a:latin typeface="Source Sans Pro" panose="020B0503030403020204" pitchFamily="34" charset="77"/>
          <a:ea typeface="+mn-ea"/>
          <a:cs typeface="+mn-cs"/>
        </a:defRPr>
      </a:lvl1pPr>
      <a:lvl2pPr marL="228600" indent="-228600" algn="l" defTabSz="914400" rtl="0" eaLnBrk="1" latinLnBrk="0" hangingPunct="1">
        <a:lnSpc>
          <a:spcPct val="100000"/>
        </a:lnSpc>
        <a:spcBef>
          <a:spcPts val="0"/>
        </a:spcBef>
        <a:spcAft>
          <a:spcPts val="1200"/>
        </a:spcAft>
        <a:buClr>
          <a:srgbClr val="835C2F"/>
        </a:buClr>
        <a:buFont typeface="Arial" panose="020B0604020202020204" pitchFamily="34" charset="0"/>
        <a:buChar char="•"/>
        <a:defRPr sz="1800" kern="1200">
          <a:solidFill>
            <a:schemeClr val="bg1"/>
          </a:solidFill>
          <a:latin typeface="Source Sans Pro" panose="020B0503030403020204" pitchFamily="34" charset="77"/>
          <a:ea typeface="+mn-ea"/>
          <a:cs typeface="+mn-cs"/>
        </a:defRPr>
      </a:lvl2pPr>
      <a:lvl3pPr marL="685800" indent="-228600" algn="l" defTabSz="914400" rtl="0" eaLnBrk="1" latinLnBrk="0" hangingPunct="1">
        <a:lnSpc>
          <a:spcPct val="100000"/>
        </a:lnSpc>
        <a:spcBef>
          <a:spcPts val="0"/>
        </a:spcBef>
        <a:spcAft>
          <a:spcPts val="1200"/>
        </a:spcAft>
        <a:buClr>
          <a:srgbClr val="835C2F"/>
        </a:buClr>
        <a:buFont typeface="Arial" panose="020B0604020202020204" pitchFamily="34" charset="0"/>
        <a:buChar char="•"/>
        <a:defRPr sz="1600" kern="1200">
          <a:solidFill>
            <a:schemeClr val="bg1"/>
          </a:solidFill>
          <a:latin typeface="Source Sans Pro" panose="020B0503030403020204" pitchFamily="34" charset="77"/>
          <a:ea typeface="+mn-ea"/>
          <a:cs typeface="+mn-cs"/>
        </a:defRPr>
      </a:lvl3pPr>
      <a:lvl4pPr marL="960120" indent="-228600" algn="l" defTabSz="914400" rtl="0" eaLnBrk="1" latinLnBrk="0" hangingPunct="1">
        <a:lnSpc>
          <a:spcPct val="100000"/>
        </a:lnSpc>
        <a:spcBef>
          <a:spcPts val="0"/>
        </a:spcBef>
        <a:spcAft>
          <a:spcPts val="1200"/>
        </a:spcAft>
        <a:buClr>
          <a:srgbClr val="835C2F"/>
        </a:buClr>
        <a:buFont typeface="Arial" panose="020B0604020202020204" pitchFamily="34" charset="0"/>
        <a:buChar char="•"/>
        <a:defRPr sz="1400" kern="1200">
          <a:solidFill>
            <a:schemeClr val="bg1"/>
          </a:solidFill>
          <a:latin typeface="Source Sans Pro" panose="020B0503030403020204" pitchFamily="34" charset="77"/>
          <a:ea typeface="+mn-ea"/>
          <a:cs typeface="+mn-cs"/>
        </a:defRPr>
      </a:lvl4pPr>
      <a:lvl5pPr marL="1234440" indent="-228600" algn="l" defTabSz="914400" rtl="0" eaLnBrk="1" latinLnBrk="0" hangingPunct="1">
        <a:lnSpc>
          <a:spcPct val="100000"/>
        </a:lnSpc>
        <a:spcBef>
          <a:spcPts val="0"/>
        </a:spcBef>
        <a:spcAft>
          <a:spcPts val="1200"/>
        </a:spcAft>
        <a:buClr>
          <a:srgbClr val="835C2F"/>
        </a:buClr>
        <a:buFont typeface="Arial" panose="020B0604020202020204" pitchFamily="34" charset="0"/>
        <a:buChar char="•"/>
        <a:defRPr sz="1200" kern="1200">
          <a:solidFill>
            <a:schemeClr val="bg1"/>
          </a:solidFill>
          <a:latin typeface="Source Sans Pro" panose="020B0503030403020204"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EE632D85-81D2-544A-AB45-4D5051CE876E}"/>
              </a:ext>
            </a:extLst>
          </p:cNvPr>
          <p:cNvGrpSpPr/>
          <p:nvPr userDrawn="1"/>
        </p:nvGrpSpPr>
        <p:grpSpPr>
          <a:xfrm rot="10800000" flipH="1">
            <a:off x="1" y="2"/>
            <a:ext cx="11951025" cy="1249201"/>
            <a:chOff x="-24922532" y="4514109"/>
            <a:chExt cx="30430152" cy="2348764"/>
          </a:xfrm>
        </p:grpSpPr>
        <p:sp>
          <p:nvSpPr>
            <p:cNvPr id="10" name="Round Single Corner Rectangle 7">
              <a:extLst>
                <a:ext uri="{FF2B5EF4-FFF2-40B4-BE49-F238E27FC236}">
                  <a16:creationId xmlns:a16="http://schemas.microsoft.com/office/drawing/2014/main" id="{E1EAB2B9-EE97-BC48-8E49-CFA5AE3B88E1}"/>
                </a:ext>
              </a:extLst>
            </p:cNvPr>
            <p:cNvSpPr/>
            <p:nvPr/>
          </p:nvSpPr>
          <p:spPr>
            <a:xfrm>
              <a:off x="1006032" y="4514109"/>
              <a:ext cx="4501588" cy="2348760"/>
            </a:xfrm>
            <a:custGeom>
              <a:avLst/>
              <a:gdLst>
                <a:gd name="connsiteX0" fmla="*/ 0 w 3604591"/>
                <a:gd name="connsiteY0" fmla="*/ 0 h 6858000"/>
                <a:gd name="connsiteX1" fmla="*/ 3003814 w 3604591"/>
                <a:gd name="connsiteY1" fmla="*/ 0 h 6858000"/>
                <a:gd name="connsiteX2" fmla="*/ 3604591 w 3604591"/>
                <a:gd name="connsiteY2" fmla="*/ 600777 h 6858000"/>
                <a:gd name="connsiteX3" fmla="*/ 3604591 w 3604591"/>
                <a:gd name="connsiteY3" fmla="*/ 6858000 h 6858000"/>
                <a:gd name="connsiteX4" fmla="*/ 0 w 3604591"/>
                <a:gd name="connsiteY4" fmla="*/ 6858000 h 6858000"/>
                <a:gd name="connsiteX5" fmla="*/ 0 w 3604591"/>
                <a:gd name="connsiteY5" fmla="*/ 0 h 6858000"/>
                <a:gd name="connsiteX0" fmla="*/ 0 w 8365435"/>
                <a:gd name="connsiteY0" fmla="*/ 0 h 6858000"/>
                <a:gd name="connsiteX1" fmla="*/ 3003814 w 8365435"/>
                <a:gd name="connsiteY1" fmla="*/ 0 h 6858000"/>
                <a:gd name="connsiteX2" fmla="*/ 3604591 w 8365435"/>
                <a:gd name="connsiteY2" fmla="*/ 600777 h 6858000"/>
                <a:gd name="connsiteX3" fmla="*/ 8365435 w 8365435"/>
                <a:gd name="connsiteY3" fmla="*/ 6848061 h 6858000"/>
                <a:gd name="connsiteX4" fmla="*/ 0 w 8365435"/>
                <a:gd name="connsiteY4" fmla="*/ 6858000 h 6858000"/>
                <a:gd name="connsiteX5" fmla="*/ 0 w 8365435"/>
                <a:gd name="connsiteY5" fmla="*/ 0 h 6858000"/>
                <a:gd name="connsiteX0" fmla="*/ 0 w 8365435"/>
                <a:gd name="connsiteY0" fmla="*/ 0 h 6858000"/>
                <a:gd name="connsiteX1" fmla="*/ 3003814 w 8365435"/>
                <a:gd name="connsiteY1" fmla="*/ 0 h 6858000"/>
                <a:gd name="connsiteX2" fmla="*/ 3594652 w 8365435"/>
                <a:gd name="connsiteY2" fmla="*/ 610716 h 6858000"/>
                <a:gd name="connsiteX3" fmla="*/ 8365435 w 8365435"/>
                <a:gd name="connsiteY3" fmla="*/ 6848061 h 6858000"/>
                <a:gd name="connsiteX4" fmla="*/ 0 w 8365435"/>
                <a:gd name="connsiteY4" fmla="*/ 6858000 h 6858000"/>
                <a:gd name="connsiteX5" fmla="*/ 0 w 8365435"/>
                <a:gd name="connsiteY5" fmla="*/ 0 h 6858000"/>
                <a:gd name="connsiteX0" fmla="*/ 0 w 8365435"/>
                <a:gd name="connsiteY0" fmla="*/ 9939 h 6867939"/>
                <a:gd name="connsiteX1" fmla="*/ 2566493 w 8365435"/>
                <a:gd name="connsiteY1" fmla="*/ 0 h 6867939"/>
                <a:gd name="connsiteX2" fmla="*/ 3594652 w 8365435"/>
                <a:gd name="connsiteY2" fmla="*/ 620655 h 6867939"/>
                <a:gd name="connsiteX3" fmla="*/ 8365435 w 8365435"/>
                <a:gd name="connsiteY3" fmla="*/ 6858000 h 6867939"/>
                <a:gd name="connsiteX4" fmla="*/ 0 w 8365435"/>
                <a:gd name="connsiteY4" fmla="*/ 6867939 h 6867939"/>
                <a:gd name="connsiteX5" fmla="*/ 0 w 8365435"/>
                <a:gd name="connsiteY5" fmla="*/ 9939 h 6867939"/>
                <a:gd name="connsiteX0" fmla="*/ 0 w 8365435"/>
                <a:gd name="connsiteY0" fmla="*/ 10740 h 6868740"/>
                <a:gd name="connsiteX1" fmla="*/ 2566493 w 8365435"/>
                <a:gd name="connsiteY1" fmla="*/ 801 h 6868740"/>
                <a:gd name="connsiteX2" fmla="*/ 3594652 w 8365435"/>
                <a:gd name="connsiteY2" fmla="*/ 621456 h 6868740"/>
                <a:gd name="connsiteX3" fmla="*/ 8365435 w 8365435"/>
                <a:gd name="connsiteY3" fmla="*/ 6858801 h 6868740"/>
                <a:gd name="connsiteX4" fmla="*/ 0 w 8365435"/>
                <a:gd name="connsiteY4" fmla="*/ 6868740 h 6868740"/>
                <a:gd name="connsiteX5" fmla="*/ 0 w 8365435"/>
                <a:gd name="connsiteY5" fmla="*/ 10740 h 6868740"/>
                <a:gd name="connsiteX0" fmla="*/ 0 w 8365435"/>
                <a:gd name="connsiteY0" fmla="*/ 19841 h 6877841"/>
                <a:gd name="connsiteX1" fmla="*/ 2566493 w 8365435"/>
                <a:gd name="connsiteY1" fmla="*/ 9902 h 6877841"/>
                <a:gd name="connsiteX2" fmla="*/ 3594652 w 8365435"/>
                <a:gd name="connsiteY2" fmla="*/ 630557 h 6877841"/>
                <a:gd name="connsiteX3" fmla="*/ 8365435 w 8365435"/>
                <a:gd name="connsiteY3" fmla="*/ 6867902 h 6877841"/>
                <a:gd name="connsiteX4" fmla="*/ 0 w 8365435"/>
                <a:gd name="connsiteY4" fmla="*/ 6877841 h 6877841"/>
                <a:gd name="connsiteX5" fmla="*/ 0 w 8365435"/>
                <a:gd name="connsiteY5" fmla="*/ 19841 h 6877841"/>
                <a:gd name="connsiteX0" fmla="*/ 0 w 8365435"/>
                <a:gd name="connsiteY0" fmla="*/ 9939 h 6867939"/>
                <a:gd name="connsiteX1" fmla="*/ 2566493 w 8365435"/>
                <a:gd name="connsiteY1" fmla="*/ 0 h 6867939"/>
                <a:gd name="connsiteX2" fmla="*/ 3733800 w 8365435"/>
                <a:gd name="connsiteY2" fmla="*/ 809499 h 6867939"/>
                <a:gd name="connsiteX3" fmla="*/ 8365435 w 8365435"/>
                <a:gd name="connsiteY3" fmla="*/ 6858000 h 6867939"/>
                <a:gd name="connsiteX4" fmla="*/ 0 w 8365435"/>
                <a:gd name="connsiteY4" fmla="*/ 6867939 h 6867939"/>
                <a:gd name="connsiteX5" fmla="*/ 0 w 8365435"/>
                <a:gd name="connsiteY5" fmla="*/ 9939 h 6867939"/>
                <a:gd name="connsiteX0" fmla="*/ 0 w 8365435"/>
                <a:gd name="connsiteY0" fmla="*/ 19878 h 6877878"/>
                <a:gd name="connsiteX1" fmla="*/ 2337893 w 8365435"/>
                <a:gd name="connsiteY1" fmla="*/ 0 h 6877878"/>
                <a:gd name="connsiteX2" fmla="*/ 3733800 w 8365435"/>
                <a:gd name="connsiteY2" fmla="*/ 819438 h 6877878"/>
                <a:gd name="connsiteX3" fmla="*/ 8365435 w 8365435"/>
                <a:gd name="connsiteY3" fmla="*/ 6867939 h 6877878"/>
                <a:gd name="connsiteX4" fmla="*/ 0 w 8365435"/>
                <a:gd name="connsiteY4" fmla="*/ 6877878 h 6877878"/>
                <a:gd name="connsiteX5" fmla="*/ 0 w 8365435"/>
                <a:gd name="connsiteY5" fmla="*/ 19878 h 6877878"/>
                <a:gd name="connsiteX0" fmla="*/ 0 w 8365435"/>
                <a:gd name="connsiteY0" fmla="*/ 19878 h 6877878"/>
                <a:gd name="connsiteX1" fmla="*/ 2337893 w 8365435"/>
                <a:gd name="connsiteY1" fmla="*/ 0 h 6877878"/>
                <a:gd name="connsiteX2" fmla="*/ 3733800 w 8365435"/>
                <a:gd name="connsiteY2" fmla="*/ 819438 h 6877878"/>
                <a:gd name="connsiteX3" fmla="*/ 8365435 w 8365435"/>
                <a:gd name="connsiteY3" fmla="*/ 6867939 h 6877878"/>
                <a:gd name="connsiteX4" fmla="*/ 0 w 8365435"/>
                <a:gd name="connsiteY4" fmla="*/ 6877878 h 6877878"/>
                <a:gd name="connsiteX5" fmla="*/ 0 w 8365435"/>
                <a:gd name="connsiteY5" fmla="*/ 19878 h 6877878"/>
                <a:gd name="connsiteX0" fmla="*/ 0 w 8365435"/>
                <a:gd name="connsiteY0" fmla="*/ 20705 h 6878705"/>
                <a:gd name="connsiteX1" fmla="*/ 2337893 w 8365435"/>
                <a:gd name="connsiteY1" fmla="*/ 827 h 6878705"/>
                <a:gd name="connsiteX2" fmla="*/ 3733800 w 8365435"/>
                <a:gd name="connsiteY2" fmla="*/ 820265 h 6878705"/>
                <a:gd name="connsiteX3" fmla="*/ 8365435 w 8365435"/>
                <a:gd name="connsiteY3" fmla="*/ 6868766 h 6878705"/>
                <a:gd name="connsiteX4" fmla="*/ 0 w 8365435"/>
                <a:gd name="connsiteY4" fmla="*/ 6878705 h 6878705"/>
                <a:gd name="connsiteX5" fmla="*/ 0 w 8365435"/>
                <a:gd name="connsiteY5" fmla="*/ 20705 h 6878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365435" h="6878705">
                  <a:moveTo>
                    <a:pt x="0" y="20705"/>
                  </a:moveTo>
                  <a:lnTo>
                    <a:pt x="2337893" y="827"/>
                  </a:lnTo>
                  <a:cubicBezTo>
                    <a:pt x="2957928" y="827"/>
                    <a:pt x="3008243" y="-58188"/>
                    <a:pt x="3733800" y="820265"/>
                  </a:cubicBezTo>
                  <a:lnTo>
                    <a:pt x="8365435" y="6868766"/>
                  </a:lnTo>
                  <a:lnTo>
                    <a:pt x="0" y="6878705"/>
                  </a:lnTo>
                  <a:lnTo>
                    <a:pt x="0" y="20705"/>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dirty="0"/>
            </a:p>
          </p:txBody>
        </p:sp>
        <p:sp>
          <p:nvSpPr>
            <p:cNvPr id="11" name="Rectangle 10">
              <a:extLst>
                <a:ext uri="{FF2B5EF4-FFF2-40B4-BE49-F238E27FC236}">
                  <a16:creationId xmlns:a16="http://schemas.microsoft.com/office/drawing/2014/main" id="{A3C9AFD0-622D-BA4E-8A23-4D4864EADB62}"/>
                </a:ext>
              </a:extLst>
            </p:cNvPr>
            <p:cNvSpPr/>
            <p:nvPr/>
          </p:nvSpPr>
          <p:spPr>
            <a:xfrm>
              <a:off x="-24922532" y="4523920"/>
              <a:ext cx="26007637" cy="233895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dirty="0"/>
            </a:p>
          </p:txBody>
        </p:sp>
      </p:grpSp>
      <p:sp>
        <p:nvSpPr>
          <p:cNvPr id="2" name="Title Placeholder 1">
            <a:extLst>
              <a:ext uri="{FF2B5EF4-FFF2-40B4-BE49-F238E27FC236}">
                <a16:creationId xmlns:a16="http://schemas.microsoft.com/office/drawing/2014/main" id="{535866BE-9E73-154E-9460-381E2D1811C6}"/>
              </a:ext>
            </a:extLst>
          </p:cNvPr>
          <p:cNvSpPr>
            <a:spLocks noGrp="1"/>
          </p:cNvSpPr>
          <p:nvPr>
            <p:ph type="title"/>
          </p:nvPr>
        </p:nvSpPr>
        <p:spPr>
          <a:xfrm>
            <a:off x="417442" y="546100"/>
            <a:ext cx="11330610" cy="666474"/>
          </a:xfrm>
          <a:prstGeom prst="rect">
            <a:avLst/>
          </a:prstGeom>
        </p:spPr>
        <p:txBody>
          <a:bodyPr vert="horz" lIns="91440" tIns="45720" rIns="91440" bIns="45720" rtlCol="0" anchor="t">
            <a:normAutofit/>
          </a:bodyPr>
          <a:lstStyle/>
          <a:p>
            <a:r>
              <a:rPr lang="en-US" dirty="0"/>
              <a:t>Click to edit Master title style</a:t>
            </a:r>
          </a:p>
        </p:txBody>
      </p:sp>
      <p:sp>
        <p:nvSpPr>
          <p:cNvPr id="3" name="Text Placeholder 2">
            <a:extLst>
              <a:ext uri="{FF2B5EF4-FFF2-40B4-BE49-F238E27FC236}">
                <a16:creationId xmlns:a16="http://schemas.microsoft.com/office/drawing/2014/main" id="{CF0D4901-5718-DE42-9A9E-A665D78159D2}"/>
              </a:ext>
            </a:extLst>
          </p:cNvPr>
          <p:cNvSpPr>
            <a:spLocks noGrp="1"/>
          </p:cNvSpPr>
          <p:nvPr>
            <p:ph type="body" idx="1"/>
          </p:nvPr>
        </p:nvSpPr>
        <p:spPr>
          <a:xfrm>
            <a:off x="417442" y="1391479"/>
            <a:ext cx="11330610" cy="4785485"/>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9CB83678-FF9C-E04E-A53E-EF7B1C812D03}"/>
              </a:ext>
            </a:extLst>
          </p:cNvPr>
          <p:cNvSpPr>
            <a:spLocks noGrp="1"/>
          </p:cNvSpPr>
          <p:nvPr>
            <p:ph type="sldNum" sz="quarter" idx="4"/>
          </p:nvPr>
        </p:nvSpPr>
        <p:spPr>
          <a:xfrm>
            <a:off x="8998226" y="6356351"/>
            <a:ext cx="2743200" cy="365125"/>
          </a:xfrm>
          <a:prstGeom prst="rect">
            <a:avLst/>
          </a:prstGeom>
        </p:spPr>
        <p:txBody>
          <a:bodyPr vert="horz" lIns="91440" tIns="45720" rIns="91440" bIns="45720" rtlCol="0" anchor="ctr"/>
          <a:lstStyle>
            <a:lvl1pPr algn="r">
              <a:defRPr sz="1200">
                <a:solidFill>
                  <a:srgbClr val="835C2F"/>
                </a:solidFill>
                <a:latin typeface="Source Sans Pro" panose="020B0503030403020204" pitchFamily="34" charset="77"/>
              </a:defRPr>
            </a:lvl1pPr>
          </a:lstStyle>
          <a:p>
            <a:fld id="{F32B1D3B-AE3D-1E40-A0D2-3E32FC67085E}" type="slidenum">
              <a:rPr lang="en-US" smtClean="0"/>
              <a:pPr/>
              <a:t>‹#›</a:t>
            </a:fld>
            <a:endParaRPr lang="en-US"/>
          </a:p>
        </p:txBody>
      </p:sp>
      <p:pic>
        <p:nvPicPr>
          <p:cNvPr id="8" name="Picture 7">
            <a:extLst>
              <a:ext uri="{FF2B5EF4-FFF2-40B4-BE49-F238E27FC236}">
                <a16:creationId xmlns:a16="http://schemas.microsoft.com/office/drawing/2014/main" id="{E22B73DE-EBC6-654E-A4FA-8E02B0B069A1}"/>
              </a:ext>
            </a:extLst>
          </p:cNvPr>
          <p:cNvPicPr>
            <a:picLocks noChangeAspect="1"/>
          </p:cNvPicPr>
          <p:nvPr userDrawn="1"/>
        </p:nvPicPr>
        <p:blipFill rotWithShape="1">
          <a:blip r:embed="rId18"/>
          <a:srcRect l="57792" b="38579"/>
          <a:stretch/>
        </p:blipFill>
        <p:spPr>
          <a:xfrm>
            <a:off x="343016" y="6376743"/>
            <a:ext cx="826567" cy="328417"/>
          </a:xfrm>
          <a:prstGeom prst="rect">
            <a:avLst/>
          </a:prstGeom>
        </p:spPr>
      </p:pic>
      <p:sp>
        <p:nvSpPr>
          <p:cNvPr id="9" name="Rectangle 8">
            <a:extLst>
              <a:ext uri="{FF2B5EF4-FFF2-40B4-BE49-F238E27FC236}">
                <a16:creationId xmlns:a16="http://schemas.microsoft.com/office/drawing/2014/main" id="{E03501E6-4C9B-504B-8D3C-761B71D08C68}"/>
              </a:ext>
            </a:extLst>
          </p:cNvPr>
          <p:cNvSpPr/>
          <p:nvPr userDrawn="1"/>
        </p:nvSpPr>
        <p:spPr>
          <a:xfrm>
            <a:off x="0" y="6236276"/>
            <a:ext cx="12192000" cy="75625"/>
          </a:xfrm>
          <a:prstGeom prst="rect">
            <a:avLst/>
          </a:prstGeom>
          <a:solidFill>
            <a:srgbClr val="835C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dirty="0"/>
          </a:p>
        </p:txBody>
      </p:sp>
    </p:spTree>
    <p:extLst>
      <p:ext uri="{BB962C8B-B14F-4D97-AF65-F5344CB8AC3E}">
        <p14:creationId xmlns:p14="http://schemas.microsoft.com/office/powerpoint/2010/main" val="1131550696"/>
      </p:ext>
    </p:extLst>
  </p:cSld>
  <p:clrMap bg1="lt1" tx1="dk1" bg2="lt2" tx2="dk2" accent1="accent1" accent2="accent2" accent3="accent3" accent4="accent4" accent5="accent5" accent6="accent6" hlink="hlink" folHlink="folHlink"/>
  <p:sldLayoutIdLst>
    <p:sldLayoutId id="2147483846" r:id="rId1"/>
    <p:sldLayoutId id="2147483847" r:id="rId2"/>
    <p:sldLayoutId id="2147483848" r:id="rId3"/>
    <p:sldLayoutId id="2147483849" r:id="rId4"/>
    <p:sldLayoutId id="2147483850" r:id="rId5"/>
    <p:sldLayoutId id="2147483851" r:id="rId6"/>
    <p:sldLayoutId id="2147483852" r:id="rId7"/>
    <p:sldLayoutId id="2147483853" r:id="rId8"/>
    <p:sldLayoutId id="2147483854" r:id="rId9"/>
    <p:sldLayoutId id="2147483855" r:id="rId10"/>
    <p:sldLayoutId id="2147483856" r:id="rId11"/>
    <p:sldLayoutId id="2147483857" r:id="rId12"/>
    <p:sldLayoutId id="2147483858" r:id="rId13"/>
    <p:sldLayoutId id="2147483859" r:id="rId14"/>
    <p:sldLayoutId id="2147483860" r:id="rId15"/>
    <p:sldLayoutId id="2147483861" r:id="rId16"/>
  </p:sldLayoutIdLst>
  <p:hf hdr="0" ftr="0" dt="0"/>
  <p:txStyles>
    <p:titleStyle>
      <a:lvl1pPr algn="l" defTabSz="914446" rtl="0" eaLnBrk="1" latinLnBrk="0" hangingPunct="1">
        <a:lnSpc>
          <a:spcPct val="90000"/>
        </a:lnSpc>
        <a:spcBef>
          <a:spcPct val="0"/>
        </a:spcBef>
        <a:buNone/>
        <a:defRPr sz="3200" b="1" kern="1200">
          <a:solidFill>
            <a:schemeClr val="bg1"/>
          </a:solidFill>
          <a:latin typeface="Source Sans Pro" panose="020B0503030403020204" pitchFamily="34" charset="77"/>
          <a:ea typeface="+mj-ea"/>
          <a:cs typeface="+mj-cs"/>
        </a:defRPr>
      </a:lvl1pPr>
    </p:titleStyle>
    <p:bodyStyle>
      <a:lvl1pPr marL="0" indent="0" algn="l" defTabSz="914446" rtl="0" eaLnBrk="1" latinLnBrk="0" hangingPunct="1">
        <a:lnSpc>
          <a:spcPct val="100000"/>
        </a:lnSpc>
        <a:spcBef>
          <a:spcPts val="0"/>
        </a:spcBef>
        <a:spcAft>
          <a:spcPts val="1200"/>
        </a:spcAft>
        <a:buClr>
          <a:srgbClr val="835C2F"/>
        </a:buClr>
        <a:buFont typeface="Arial" panose="020B0604020202020204" pitchFamily="34" charset="0"/>
        <a:buNone/>
        <a:defRPr sz="2000" b="0" kern="1200">
          <a:solidFill>
            <a:schemeClr val="tx1"/>
          </a:solidFill>
          <a:latin typeface="Source Sans Pro" panose="020B0503030403020204" pitchFamily="34" charset="77"/>
          <a:ea typeface="+mn-ea"/>
          <a:cs typeface="+mn-cs"/>
        </a:defRPr>
      </a:lvl1pPr>
      <a:lvl2pPr marL="228611" indent="-228611" algn="l" defTabSz="914446" rtl="0" eaLnBrk="1" latinLnBrk="0" hangingPunct="1">
        <a:lnSpc>
          <a:spcPct val="100000"/>
        </a:lnSpc>
        <a:spcBef>
          <a:spcPts val="0"/>
        </a:spcBef>
        <a:spcAft>
          <a:spcPts val="1200"/>
        </a:spcAft>
        <a:buClr>
          <a:srgbClr val="835C2F"/>
        </a:buClr>
        <a:buFont typeface="Arial" panose="020B0604020202020204" pitchFamily="34" charset="0"/>
        <a:buChar char="•"/>
        <a:defRPr sz="1800" kern="1200">
          <a:solidFill>
            <a:schemeClr val="tx1"/>
          </a:solidFill>
          <a:latin typeface="Source Sans Pro" panose="020B0503030403020204" pitchFamily="34" charset="77"/>
          <a:ea typeface="+mn-ea"/>
          <a:cs typeface="+mn-cs"/>
        </a:defRPr>
      </a:lvl2pPr>
      <a:lvl3pPr marL="685834" indent="-228611" algn="l" defTabSz="914446" rtl="0" eaLnBrk="1" latinLnBrk="0" hangingPunct="1">
        <a:lnSpc>
          <a:spcPct val="100000"/>
        </a:lnSpc>
        <a:spcBef>
          <a:spcPts val="0"/>
        </a:spcBef>
        <a:spcAft>
          <a:spcPts val="1200"/>
        </a:spcAft>
        <a:buClr>
          <a:srgbClr val="835C2F"/>
        </a:buClr>
        <a:buFont typeface="Arial" panose="020B0604020202020204" pitchFamily="34" charset="0"/>
        <a:buChar char="•"/>
        <a:defRPr sz="1600" kern="1200">
          <a:solidFill>
            <a:schemeClr val="tx1"/>
          </a:solidFill>
          <a:latin typeface="Source Sans Pro" panose="020B0503030403020204" pitchFamily="34" charset="77"/>
          <a:ea typeface="+mn-ea"/>
          <a:cs typeface="+mn-cs"/>
        </a:defRPr>
      </a:lvl3pPr>
      <a:lvl4pPr marL="960168" indent="-228611" algn="l" defTabSz="914446" rtl="0" eaLnBrk="1" latinLnBrk="0" hangingPunct="1">
        <a:lnSpc>
          <a:spcPct val="100000"/>
        </a:lnSpc>
        <a:spcBef>
          <a:spcPts val="0"/>
        </a:spcBef>
        <a:spcAft>
          <a:spcPts val="1200"/>
        </a:spcAft>
        <a:buClr>
          <a:srgbClr val="835C2F"/>
        </a:buClr>
        <a:buFont typeface="Arial" panose="020B0604020202020204" pitchFamily="34" charset="0"/>
        <a:buChar char="•"/>
        <a:defRPr sz="1400" kern="1200">
          <a:solidFill>
            <a:schemeClr val="tx1"/>
          </a:solidFill>
          <a:latin typeface="Source Sans Pro" panose="020B0503030403020204" pitchFamily="34" charset="77"/>
          <a:ea typeface="+mn-ea"/>
          <a:cs typeface="+mn-cs"/>
        </a:defRPr>
      </a:lvl4pPr>
      <a:lvl5pPr marL="1234502" indent="-228611" algn="l" defTabSz="914446" rtl="0" eaLnBrk="1" latinLnBrk="0" hangingPunct="1">
        <a:lnSpc>
          <a:spcPct val="100000"/>
        </a:lnSpc>
        <a:spcBef>
          <a:spcPts val="0"/>
        </a:spcBef>
        <a:spcAft>
          <a:spcPts val="1200"/>
        </a:spcAft>
        <a:buClr>
          <a:srgbClr val="835C2F"/>
        </a:buClr>
        <a:buFont typeface="Arial" panose="020B0604020202020204" pitchFamily="34" charset="0"/>
        <a:buChar char="•"/>
        <a:defRPr sz="1200" kern="1200">
          <a:solidFill>
            <a:schemeClr val="tx1"/>
          </a:solidFill>
          <a:latin typeface="Source Sans Pro" panose="020B0503030403020204" pitchFamily="34" charset="77"/>
          <a:ea typeface="+mn-ea"/>
          <a:cs typeface="+mn-cs"/>
        </a:defRPr>
      </a:lvl5pPr>
      <a:lvl6pPr marL="2514726"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949"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171"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394"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46" rtl="0" eaLnBrk="1" latinLnBrk="0" hangingPunct="1">
        <a:defRPr sz="1800" kern="1200">
          <a:solidFill>
            <a:schemeClr val="tx1"/>
          </a:solidFill>
          <a:latin typeface="+mn-lt"/>
          <a:ea typeface="+mn-ea"/>
          <a:cs typeface="+mn-cs"/>
        </a:defRPr>
      </a:lvl1pPr>
      <a:lvl2pPr marL="457223" algn="l" defTabSz="914446" rtl="0" eaLnBrk="1" latinLnBrk="0" hangingPunct="1">
        <a:defRPr sz="1800" kern="1200">
          <a:solidFill>
            <a:schemeClr val="tx1"/>
          </a:solidFill>
          <a:latin typeface="+mn-lt"/>
          <a:ea typeface="+mn-ea"/>
          <a:cs typeface="+mn-cs"/>
        </a:defRPr>
      </a:lvl2pPr>
      <a:lvl3pPr marL="914446" algn="l" defTabSz="914446" rtl="0" eaLnBrk="1" latinLnBrk="0" hangingPunct="1">
        <a:defRPr sz="1800" kern="1200">
          <a:solidFill>
            <a:schemeClr val="tx1"/>
          </a:solidFill>
          <a:latin typeface="+mn-lt"/>
          <a:ea typeface="+mn-ea"/>
          <a:cs typeface="+mn-cs"/>
        </a:defRPr>
      </a:lvl3pPr>
      <a:lvl4pPr marL="1371669" algn="l" defTabSz="914446" rtl="0" eaLnBrk="1" latinLnBrk="0" hangingPunct="1">
        <a:defRPr sz="1800" kern="1200">
          <a:solidFill>
            <a:schemeClr val="tx1"/>
          </a:solidFill>
          <a:latin typeface="+mn-lt"/>
          <a:ea typeface="+mn-ea"/>
          <a:cs typeface="+mn-cs"/>
        </a:defRPr>
      </a:lvl4pPr>
      <a:lvl5pPr marL="1828891" algn="l" defTabSz="914446" rtl="0" eaLnBrk="1" latinLnBrk="0" hangingPunct="1">
        <a:defRPr sz="1800" kern="1200">
          <a:solidFill>
            <a:schemeClr val="tx1"/>
          </a:solidFill>
          <a:latin typeface="+mn-lt"/>
          <a:ea typeface="+mn-ea"/>
          <a:cs typeface="+mn-cs"/>
        </a:defRPr>
      </a:lvl5pPr>
      <a:lvl6pPr marL="2286114" algn="l" defTabSz="914446" rtl="0" eaLnBrk="1" latinLnBrk="0" hangingPunct="1">
        <a:defRPr sz="1800" kern="1200">
          <a:solidFill>
            <a:schemeClr val="tx1"/>
          </a:solidFill>
          <a:latin typeface="+mn-lt"/>
          <a:ea typeface="+mn-ea"/>
          <a:cs typeface="+mn-cs"/>
        </a:defRPr>
      </a:lvl6pPr>
      <a:lvl7pPr marL="2743337" algn="l" defTabSz="914446" rtl="0" eaLnBrk="1" latinLnBrk="0" hangingPunct="1">
        <a:defRPr sz="1800" kern="1200">
          <a:solidFill>
            <a:schemeClr val="tx1"/>
          </a:solidFill>
          <a:latin typeface="+mn-lt"/>
          <a:ea typeface="+mn-ea"/>
          <a:cs typeface="+mn-cs"/>
        </a:defRPr>
      </a:lvl7pPr>
      <a:lvl8pPr marL="3200560" algn="l" defTabSz="914446" rtl="0" eaLnBrk="1" latinLnBrk="0" hangingPunct="1">
        <a:defRPr sz="1800" kern="1200">
          <a:solidFill>
            <a:schemeClr val="tx1"/>
          </a:solidFill>
          <a:latin typeface="+mn-lt"/>
          <a:ea typeface="+mn-ea"/>
          <a:cs typeface="+mn-cs"/>
        </a:defRPr>
      </a:lvl8pPr>
      <a:lvl9pPr marL="3657783" algn="l" defTabSz="914446"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1.xml"/><Relationship Id="rId4" Type="http://schemas.openxmlformats.org/officeDocument/2006/relationships/image" Target="../media/image4.jpg"/></Relationships>
</file>

<file path=ppt/slides/_rels/slide1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0.xml"/><Relationship Id="rId1" Type="http://schemas.openxmlformats.org/officeDocument/2006/relationships/slideLayout" Target="../slideLayouts/slideLayout26.xml"/></Relationships>
</file>

<file path=ppt/slides/_rels/slide1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1.xml"/><Relationship Id="rId1" Type="http://schemas.openxmlformats.org/officeDocument/2006/relationships/slideLayout" Target="../slideLayouts/slideLayout26.xml"/><Relationship Id="rId5" Type="http://schemas.openxmlformats.org/officeDocument/2006/relationships/image" Target="../media/image20.png"/><Relationship Id="rId4" Type="http://schemas.openxmlformats.org/officeDocument/2006/relationships/image" Target="../media/image19.jpe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7.xml"/></Relationships>
</file>

<file path=ppt/slides/_rels/slide1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3.xml"/><Relationship Id="rId1" Type="http://schemas.openxmlformats.org/officeDocument/2006/relationships/slideLayout" Target="../slideLayouts/slideLayout4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51.xml"/></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5.xml"/><Relationship Id="rId1" Type="http://schemas.openxmlformats.org/officeDocument/2006/relationships/slideLayout" Target="../slideLayouts/slideLayout47.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30.xml"/><Relationship Id="rId1" Type="http://schemas.openxmlformats.org/officeDocument/2006/relationships/video" Target="https://www.youtube.com/embed/SEdkhcBD5OY?feature=oembed" TargetMode="External"/><Relationship Id="rId4" Type="http://schemas.openxmlformats.org/officeDocument/2006/relationships/image" Target="../media/image22.jpe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7.xml"/></Relationships>
</file>

<file path=ppt/slides/_rels/slide18.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slideLayout" Target="../slideLayouts/slideLayout51.xml"/><Relationship Id="rId7" Type="http://schemas.openxmlformats.org/officeDocument/2006/relationships/image" Target="../media/image26.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 Id="rId9" Type="http://schemas.openxmlformats.org/officeDocument/2006/relationships/image" Target="../media/image13.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30.xml"/><Relationship Id="rId1" Type="http://schemas.openxmlformats.org/officeDocument/2006/relationships/video" Target="https://www.youtube.com/embed/4lkl3Zg9kpw?feature=oembed" TargetMode="External"/><Relationship Id="rId4" Type="http://schemas.openxmlformats.org/officeDocument/2006/relationships/image" Target="../media/image28.jpe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7.xml"/></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9.xml"/><Relationship Id="rId1" Type="http://schemas.openxmlformats.org/officeDocument/2006/relationships/slideLayout" Target="../slideLayouts/slideLayout56.xml"/></Relationships>
</file>

<file path=ppt/slides/_rels/slide2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0.xml"/><Relationship Id="rId1" Type="http://schemas.openxmlformats.org/officeDocument/2006/relationships/slideLayout" Target="../slideLayouts/slideLayout56.xml"/></Relationships>
</file>

<file path=ppt/slides/_rels/slide2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1.xml"/><Relationship Id="rId1" Type="http://schemas.openxmlformats.org/officeDocument/2006/relationships/slideLayout" Target="../slideLayouts/slideLayout30.xml"/><Relationship Id="rId5" Type="http://schemas.openxmlformats.org/officeDocument/2006/relationships/image" Target="../media/image31.png"/><Relationship Id="rId4" Type="http://schemas.openxmlformats.org/officeDocument/2006/relationships/image" Target="../media/image30.png"/></Relationships>
</file>

<file path=ppt/slides/_rels/slide2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2.xml"/><Relationship Id="rId1" Type="http://schemas.openxmlformats.org/officeDocument/2006/relationships/slideLayout" Target="../slideLayouts/slideLayout56.xml"/></Relationships>
</file>

<file path=ppt/slides/_rels/slide2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3.xml"/><Relationship Id="rId1" Type="http://schemas.openxmlformats.org/officeDocument/2006/relationships/slideLayout" Target="../slideLayouts/slideLayout56.xml"/></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30.xml"/><Relationship Id="rId1" Type="http://schemas.openxmlformats.org/officeDocument/2006/relationships/video" Target="https://www.youtube.com/embed/pzsenR1qZ7Y?feature=oembed" TargetMode="External"/><Relationship Id="rId4" Type="http://schemas.openxmlformats.org/officeDocument/2006/relationships/image" Target="../media/image33.jpeg"/></Relationships>
</file>

<file path=ppt/slides/_rels/slide2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5.xml"/><Relationship Id="rId1" Type="http://schemas.openxmlformats.org/officeDocument/2006/relationships/slideLayout" Target="../slideLayouts/slideLayout56.xml"/></Relationships>
</file>

<file path=ppt/slides/_rels/slide2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6.xml"/><Relationship Id="rId1" Type="http://schemas.openxmlformats.org/officeDocument/2006/relationships/slideLayout" Target="../slideLayouts/slideLayout56.xm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30.xml"/><Relationship Id="rId1" Type="http://schemas.openxmlformats.org/officeDocument/2006/relationships/video" Target="https://www.youtube.com/embed/sLGAI_BzNgk?feature=oembed" TargetMode="External"/><Relationship Id="rId4" Type="http://schemas.openxmlformats.org/officeDocument/2006/relationships/image" Target="../media/image34.jpeg"/></Relationships>
</file>

<file path=ppt/slides/_rels/slide2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8.xml"/><Relationship Id="rId1" Type="http://schemas.openxmlformats.org/officeDocument/2006/relationships/slideLayout" Target="../slideLayouts/slideLayout56.xml"/></Relationships>
</file>

<file path=ppt/slides/_rels/slide3.xml.rels><?xml version="1.0" encoding="UTF-8" standalone="yes"?>
<Relationships xmlns="http://schemas.openxmlformats.org/package/2006/relationships"><Relationship Id="rId8" Type="http://schemas.openxmlformats.org/officeDocument/2006/relationships/hyperlink" Target="https://ncea.acl.gov/" TargetMode="External"/><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26.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9.xml"/><Relationship Id="rId1" Type="http://schemas.openxmlformats.org/officeDocument/2006/relationships/slideLayout" Target="../slideLayouts/slideLayout56.xml"/></Relationships>
</file>

<file path=ppt/slides/_rels/slide3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0.xml"/><Relationship Id="rId1" Type="http://schemas.openxmlformats.org/officeDocument/2006/relationships/slideLayout" Target="../slideLayouts/slideLayout56.xml"/></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30.xml"/><Relationship Id="rId1" Type="http://schemas.openxmlformats.org/officeDocument/2006/relationships/video" Target="https://www.youtube.com/embed/kGfi48hNEHo?feature=oembed" TargetMode="External"/><Relationship Id="rId4" Type="http://schemas.openxmlformats.org/officeDocument/2006/relationships/image" Target="../media/image35.jpeg"/></Relationships>
</file>

<file path=ppt/slides/_rels/slide3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2.xml"/><Relationship Id="rId1" Type="http://schemas.openxmlformats.org/officeDocument/2006/relationships/slideLayout" Target="../slideLayouts/slideLayout56.xml"/></Relationships>
</file>

<file path=ppt/slides/_rels/slide3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3.xml"/><Relationship Id="rId1" Type="http://schemas.openxmlformats.org/officeDocument/2006/relationships/slideLayout" Target="../slideLayouts/slideLayout56.xml"/></Relationships>
</file>

<file path=ppt/slides/_rels/slide3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4.xml"/><Relationship Id="rId1" Type="http://schemas.openxmlformats.org/officeDocument/2006/relationships/slideLayout" Target="../slideLayouts/slideLayout56.xml"/></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30.xml"/><Relationship Id="rId1" Type="http://schemas.openxmlformats.org/officeDocument/2006/relationships/video" Target="https://www.youtube.com/embed/HgMirhHM0is?feature=oembed" TargetMode="External"/><Relationship Id="rId4" Type="http://schemas.openxmlformats.org/officeDocument/2006/relationships/image" Target="../media/image36.jpeg"/></Relationships>
</file>

<file path=ppt/slides/_rels/slide3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6.xml"/><Relationship Id="rId1" Type="http://schemas.openxmlformats.org/officeDocument/2006/relationships/slideLayout" Target="../slideLayouts/slideLayout56.xml"/></Relationships>
</file>

<file path=ppt/slides/_rels/slide3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7.xml"/><Relationship Id="rId1" Type="http://schemas.openxmlformats.org/officeDocument/2006/relationships/slideLayout" Target="../slideLayouts/slideLayout56.xml"/></Relationships>
</file>

<file path=ppt/slides/_rels/slide3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8.xml"/><Relationship Id="rId1" Type="http://schemas.openxmlformats.org/officeDocument/2006/relationships/slideLayout" Target="../slideLayouts/slideLayout30.xml"/><Relationship Id="rId5" Type="http://schemas.openxmlformats.org/officeDocument/2006/relationships/image" Target="../media/image39.png"/><Relationship Id="rId4" Type="http://schemas.openxmlformats.org/officeDocument/2006/relationships/image" Target="../media/image38.pn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26.xml"/><Relationship Id="rId5" Type="http://schemas.openxmlformats.org/officeDocument/2006/relationships/hyperlink" Target="https://www.justice.gov/elderjustice/law-enforcement-1" TargetMode="External"/><Relationship Id="rId4" Type="http://schemas.openxmlformats.org/officeDocument/2006/relationships/image" Target="../media/image9.png"/></Relationships>
</file>

<file path=ppt/slides/_rels/slide4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9.xml"/><Relationship Id="rId1" Type="http://schemas.openxmlformats.org/officeDocument/2006/relationships/slideLayout" Target="../slideLayouts/slideLayout56.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7.xml"/></Relationships>
</file>

<file path=ppt/slides/_rels/slide4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52.xml"/></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30.xml"/><Relationship Id="rId1" Type="http://schemas.openxmlformats.org/officeDocument/2006/relationships/video" Target="https://www.youtube.com/embed/s1KM6Aj_Hkk?feature=oembed" TargetMode="External"/><Relationship Id="rId4" Type="http://schemas.openxmlformats.org/officeDocument/2006/relationships/image" Target="../media/image40.jpeg"/></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7.xml"/></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6.xml"/><Relationship Id="rId1" Type="http://schemas.openxmlformats.org/officeDocument/2006/relationships/slideLayout" Target="../slideLayouts/slideLayout26.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44.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30.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13.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8" Type="http://schemas.openxmlformats.org/officeDocument/2006/relationships/image" Target="../media/image16.jpeg"/><Relationship Id="rId3" Type="http://schemas.openxmlformats.org/officeDocument/2006/relationships/slideLayout" Target="../slideLayouts/slideLayout30.xml"/><Relationship Id="rId7" Type="http://schemas.openxmlformats.org/officeDocument/2006/relationships/image" Target="../media/image15.jpe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14.jpeg"/><Relationship Id="rId5" Type="http://schemas.openxmlformats.org/officeDocument/2006/relationships/image" Target="../media/image13.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F98548BE-13D1-EE47-AF62-99906C6927FA}"/>
              </a:ext>
            </a:extLst>
          </p:cNvPr>
          <p:cNvSpPr/>
          <p:nvPr/>
        </p:nvSpPr>
        <p:spPr>
          <a:xfrm>
            <a:off x="-9940" y="-10766"/>
            <a:ext cx="12201940" cy="6861492"/>
          </a:xfrm>
          <a:prstGeom prst="rect">
            <a:avLst/>
          </a:prstGeom>
          <a:solidFill>
            <a:srgbClr val="0F13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4" name="Group 13">
            <a:extLst>
              <a:ext uri="{FF2B5EF4-FFF2-40B4-BE49-F238E27FC236}">
                <a16:creationId xmlns:a16="http://schemas.microsoft.com/office/drawing/2014/main" id="{3868F287-3B93-0F4D-98CA-072A38A656B9}"/>
              </a:ext>
            </a:extLst>
          </p:cNvPr>
          <p:cNvGrpSpPr/>
          <p:nvPr/>
        </p:nvGrpSpPr>
        <p:grpSpPr>
          <a:xfrm>
            <a:off x="-9940" y="4509656"/>
            <a:ext cx="6485950" cy="2335534"/>
            <a:chOff x="-3505102" y="4509239"/>
            <a:chExt cx="8851518" cy="2353630"/>
          </a:xfrm>
        </p:grpSpPr>
        <p:sp>
          <p:nvSpPr>
            <p:cNvPr id="9" name="Round Single Corner Rectangle 7">
              <a:extLst>
                <a:ext uri="{FF2B5EF4-FFF2-40B4-BE49-F238E27FC236}">
                  <a16:creationId xmlns:a16="http://schemas.microsoft.com/office/drawing/2014/main" id="{CFB4057D-92A8-0745-B448-AE61B3CBF311}"/>
                </a:ext>
              </a:extLst>
            </p:cNvPr>
            <p:cNvSpPr/>
            <p:nvPr/>
          </p:nvSpPr>
          <p:spPr>
            <a:xfrm>
              <a:off x="844829" y="4509239"/>
              <a:ext cx="4501587" cy="2348761"/>
            </a:xfrm>
            <a:custGeom>
              <a:avLst/>
              <a:gdLst>
                <a:gd name="connsiteX0" fmla="*/ 0 w 3604591"/>
                <a:gd name="connsiteY0" fmla="*/ 0 h 6858000"/>
                <a:gd name="connsiteX1" fmla="*/ 3003814 w 3604591"/>
                <a:gd name="connsiteY1" fmla="*/ 0 h 6858000"/>
                <a:gd name="connsiteX2" fmla="*/ 3604591 w 3604591"/>
                <a:gd name="connsiteY2" fmla="*/ 600777 h 6858000"/>
                <a:gd name="connsiteX3" fmla="*/ 3604591 w 3604591"/>
                <a:gd name="connsiteY3" fmla="*/ 6858000 h 6858000"/>
                <a:gd name="connsiteX4" fmla="*/ 0 w 3604591"/>
                <a:gd name="connsiteY4" fmla="*/ 6858000 h 6858000"/>
                <a:gd name="connsiteX5" fmla="*/ 0 w 3604591"/>
                <a:gd name="connsiteY5" fmla="*/ 0 h 6858000"/>
                <a:gd name="connsiteX0" fmla="*/ 0 w 8365435"/>
                <a:gd name="connsiteY0" fmla="*/ 0 h 6858000"/>
                <a:gd name="connsiteX1" fmla="*/ 3003814 w 8365435"/>
                <a:gd name="connsiteY1" fmla="*/ 0 h 6858000"/>
                <a:gd name="connsiteX2" fmla="*/ 3604591 w 8365435"/>
                <a:gd name="connsiteY2" fmla="*/ 600777 h 6858000"/>
                <a:gd name="connsiteX3" fmla="*/ 8365435 w 8365435"/>
                <a:gd name="connsiteY3" fmla="*/ 6848061 h 6858000"/>
                <a:gd name="connsiteX4" fmla="*/ 0 w 8365435"/>
                <a:gd name="connsiteY4" fmla="*/ 6858000 h 6858000"/>
                <a:gd name="connsiteX5" fmla="*/ 0 w 8365435"/>
                <a:gd name="connsiteY5" fmla="*/ 0 h 6858000"/>
                <a:gd name="connsiteX0" fmla="*/ 0 w 8365435"/>
                <a:gd name="connsiteY0" fmla="*/ 0 h 6858000"/>
                <a:gd name="connsiteX1" fmla="*/ 3003814 w 8365435"/>
                <a:gd name="connsiteY1" fmla="*/ 0 h 6858000"/>
                <a:gd name="connsiteX2" fmla="*/ 3594652 w 8365435"/>
                <a:gd name="connsiteY2" fmla="*/ 610716 h 6858000"/>
                <a:gd name="connsiteX3" fmla="*/ 8365435 w 8365435"/>
                <a:gd name="connsiteY3" fmla="*/ 6848061 h 6858000"/>
                <a:gd name="connsiteX4" fmla="*/ 0 w 8365435"/>
                <a:gd name="connsiteY4" fmla="*/ 6858000 h 6858000"/>
                <a:gd name="connsiteX5" fmla="*/ 0 w 8365435"/>
                <a:gd name="connsiteY5" fmla="*/ 0 h 6858000"/>
                <a:gd name="connsiteX0" fmla="*/ 0 w 8365435"/>
                <a:gd name="connsiteY0" fmla="*/ 9939 h 6867939"/>
                <a:gd name="connsiteX1" fmla="*/ 2566493 w 8365435"/>
                <a:gd name="connsiteY1" fmla="*/ 0 h 6867939"/>
                <a:gd name="connsiteX2" fmla="*/ 3594652 w 8365435"/>
                <a:gd name="connsiteY2" fmla="*/ 620655 h 6867939"/>
                <a:gd name="connsiteX3" fmla="*/ 8365435 w 8365435"/>
                <a:gd name="connsiteY3" fmla="*/ 6858000 h 6867939"/>
                <a:gd name="connsiteX4" fmla="*/ 0 w 8365435"/>
                <a:gd name="connsiteY4" fmla="*/ 6867939 h 6867939"/>
                <a:gd name="connsiteX5" fmla="*/ 0 w 8365435"/>
                <a:gd name="connsiteY5" fmla="*/ 9939 h 6867939"/>
                <a:gd name="connsiteX0" fmla="*/ 0 w 8365435"/>
                <a:gd name="connsiteY0" fmla="*/ 10740 h 6868740"/>
                <a:gd name="connsiteX1" fmla="*/ 2566493 w 8365435"/>
                <a:gd name="connsiteY1" fmla="*/ 801 h 6868740"/>
                <a:gd name="connsiteX2" fmla="*/ 3594652 w 8365435"/>
                <a:gd name="connsiteY2" fmla="*/ 621456 h 6868740"/>
                <a:gd name="connsiteX3" fmla="*/ 8365435 w 8365435"/>
                <a:gd name="connsiteY3" fmla="*/ 6858801 h 6868740"/>
                <a:gd name="connsiteX4" fmla="*/ 0 w 8365435"/>
                <a:gd name="connsiteY4" fmla="*/ 6868740 h 6868740"/>
                <a:gd name="connsiteX5" fmla="*/ 0 w 8365435"/>
                <a:gd name="connsiteY5" fmla="*/ 10740 h 6868740"/>
                <a:gd name="connsiteX0" fmla="*/ 0 w 8365435"/>
                <a:gd name="connsiteY0" fmla="*/ 19841 h 6877841"/>
                <a:gd name="connsiteX1" fmla="*/ 2566493 w 8365435"/>
                <a:gd name="connsiteY1" fmla="*/ 9902 h 6877841"/>
                <a:gd name="connsiteX2" fmla="*/ 3594652 w 8365435"/>
                <a:gd name="connsiteY2" fmla="*/ 630557 h 6877841"/>
                <a:gd name="connsiteX3" fmla="*/ 8365435 w 8365435"/>
                <a:gd name="connsiteY3" fmla="*/ 6867902 h 6877841"/>
                <a:gd name="connsiteX4" fmla="*/ 0 w 8365435"/>
                <a:gd name="connsiteY4" fmla="*/ 6877841 h 6877841"/>
                <a:gd name="connsiteX5" fmla="*/ 0 w 8365435"/>
                <a:gd name="connsiteY5" fmla="*/ 19841 h 6877841"/>
                <a:gd name="connsiteX0" fmla="*/ 0 w 8365435"/>
                <a:gd name="connsiteY0" fmla="*/ 9939 h 6867939"/>
                <a:gd name="connsiteX1" fmla="*/ 2566493 w 8365435"/>
                <a:gd name="connsiteY1" fmla="*/ 0 h 6867939"/>
                <a:gd name="connsiteX2" fmla="*/ 3733800 w 8365435"/>
                <a:gd name="connsiteY2" fmla="*/ 809499 h 6867939"/>
                <a:gd name="connsiteX3" fmla="*/ 8365435 w 8365435"/>
                <a:gd name="connsiteY3" fmla="*/ 6858000 h 6867939"/>
                <a:gd name="connsiteX4" fmla="*/ 0 w 8365435"/>
                <a:gd name="connsiteY4" fmla="*/ 6867939 h 6867939"/>
                <a:gd name="connsiteX5" fmla="*/ 0 w 8365435"/>
                <a:gd name="connsiteY5" fmla="*/ 9939 h 6867939"/>
                <a:gd name="connsiteX0" fmla="*/ 0 w 8365435"/>
                <a:gd name="connsiteY0" fmla="*/ 19878 h 6877878"/>
                <a:gd name="connsiteX1" fmla="*/ 2337893 w 8365435"/>
                <a:gd name="connsiteY1" fmla="*/ 0 h 6877878"/>
                <a:gd name="connsiteX2" fmla="*/ 3733800 w 8365435"/>
                <a:gd name="connsiteY2" fmla="*/ 819438 h 6877878"/>
                <a:gd name="connsiteX3" fmla="*/ 8365435 w 8365435"/>
                <a:gd name="connsiteY3" fmla="*/ 6867939 h 6877878"/>
                <a:gd name="connsiteX4" fmla="*/ 0 w 8365435"/>
                <a:gd name="connsiteY4" fmla="*/ 6877878 h 6877878"/>
                <a:gd name="connsiteX5" fmla="*/ 0 w 8365435"/>
                <a:gd name="connsiteY5" fmla="*/ 19878 h 6877878"/>
                <a:gd name="connsiteX0" fmla="*/ 0 w 8365435"/>
                <a:gd name="connsiteY0" fmla="*/ 19878 h 6877878"/>
                <a:gd name="connsiteX1" fmla="*/ 2337893 w 8365435"/>
                <a:gd name="connsiteY1" fmla="*/ 0 h 6877878"/>
                <a:gd name="connsiteX2" fmla="*/ 3733800 w 8365435"/>
                <a:gd name="connsiteY2" fmla="*/ 819438 h 6877878"/>
                <a:gd name="connsiteX3" fmla="*/ 8365435 w 8365435"/>
                <a:gd name="connsiteY3" fmla="*/ 6867939 h 6877878"/>
                <a:gd name="connsiteX4" fmla="*/ 0 w 8365435"/>
                <a:gd name="connsiteY4" fmla="*/ 6877878 h 6877878"/>
                <a:gd name="connsiteX5" fmla="*/ 0 w 8365435"/>
                <a:gd name="connsiteY5" fmla="*/ 19878 h 6877878"/>
                <a:gd name="connsiteX0" fmla="*/ 0 w 8365435"/>
                <a:gd name="connsiteY0" fmla="*/ 20705 h 6878705"/>
                <a:gd name="connsiteX1" fmla="*/ 2337893 w 8365435"/>
                <a:gd name="connsiteY1" fmla="*/ 827 h 6878705"/>
                <a:gd name="connsiteX2" fmla="*/ 3733800 w 8365435"/>
                <a:gd name="connsiteY2" fmla="*/ 820265 h 6878705"/>
                <a:gd name="connsiteX3" fmla="*/ 8365435 w 8365435"/>
                <a:gd name="connsiteY3" fmla="*/ 6868766 h 6878705"/>
                <a:gd name="connsiteX4" fmla="*/ 0 w 8365435"/>
                <a:gd name="connsiteY4" fmla="*/ 6878705 h 6878705"/>
                <a:gd name="connsiteX5" fmla="*/ 0 w 8365435"/>
                <a:gd name="connsiteY5" fmla="*/ 20705 h 6878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365435" h="6878705">
                  <a:moveTo>
                    <a:pt x="0" y="20705"/>
                  </a:moveTo>
                  <a:lnTo>
                    <a:pt x="2337893" y="827"/>
                  </a:lnTo>
                  <a:cubicBezTo>
                    <a:pt x="2957928" y="827"/>
                    <a:pt x="3008243" y="-58188"/>
                    <a:pt x="3733800" y="820265"/>
                  </a:cubicBezTo>
                  <a:lnTo>
                    <a:pt x="8365435" y="6868766"/>
                  </a:lnTo>
                  <a:lnTo>
                    <a:pt x="0" y="6878705"/>
                  </a:lnTo>
                  <a:lnTo>
                    <a:pt x="0" y="20705"/>
                  </a:lnTo>
                  <a:close/>
                </a:path>
              </a:pathLst>
            </a:custGeom>
            <a:solidFill>
              <a:srgbClr val="835C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501B3599-5EF1-B847-BB63-6F2C7E5633BE}"/>
                </a:ext>
              </a:extLst>
            </p:cNvPr>
            <p:cNvSpPr/>
            <p:nvPr/>
          </p:nvSpPr>
          <p:spPr>
            <a:xfrm>
              <a:off x="-3505102" y="4513945"/>
              <a:ext cx="4576703" cy="2348924"/>
            </a:xfrm>
            <a:prstGeom prst="rect">
              <a:avLst/>
            </a:prstGeom>
            <a:solidFill>
              <a:srgbClr val="835C2F"/>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dirty="0"/>
            </a:p>
          </p:txBody>
        </p:sp>
      </p:grpSp>
      <p:sp>
        <p:nvSpPr>
          <p:cNvPr id="12" name="TextBox 11">
            <a:extLst>
              <a:ext uri="{FF2B5EF4-FFF2-40B4-BE49-F238E27FC236}">
                <a16:creationId xmlns:a16="http://schemas.microsoft.com/office/drawing/2014/main" id="{695521A6-7513-054B-9414-737D402264DC}"/>
              </a:ext>
            </a:extLst>
          </p:cNvPr>
          <p:cNvSpPr txBox="1"/>
          <p:nvPr/>
        </p:nvSpPr>
        <p:spPr>
          <a:xfrm>
            <a:off x="441541" y="2233749"/>
            <a:ext cx="6298306" cy="1938992"/>
          </a:xfrm>
          <a:prstGeom prst="rect">
            <a:avLst/>
          </a:prstGeom>
          <a:noFill/>
        </p:spPr>
        <p:txBody>
          <a:bodyPr wrap="square" lIns="91440" tIns="45720" rIns="91440" bIns="45720" rtlCol="0" anchor="t">
            <a:spAutoFit/>
          </a:bodyPr>
          <a:lstStyle/>
          <a:p>
            <a:r>
              <a:rPr lang="en-US" sz="5000" dirty="0">
                <a:solidFill>
                  <a:schemeClr val="bg1"/>
                </a:solidFill>
                <a:latin typeface="Source Sans Pro" panose="020B0503030403020204" pitchFamily="34" charset="0"/>
                <a:ea typeface="Source Sans Pro" panose="020B0503030403020204" pitchFamily="34" charset="0"/>
              </a:rPr>
              <a:t>Elder Abuse Guide for Law Enforcement</a:t>
            </a:r>
          </a:p>
          <a:p>
            <a:r>
              <a:rPr lang="en-US" sz="2000" dirty="0">
                <a:solidFill>
                  <a:schemeClr val="bg1"/>
                </a:solidFill>
                <a:latin typeface="Source Sans Pro"/>
                <a:ea typeface="Source Sans Pro"/>
              </a:rPr>
              <a:t>Elder Abuse in Your Community</a:t>
            </a:r>
            <a:endParaRPr lang="en-US" sz="2000" dirty="0">
              <a:solidFill>
                <a:schemeClr val="bg1"/>
              </a:solidFill>
              <a:latin typeface="Source Sans Pro" panose="020B0503030403020204" pitchFamily="34" charset="0"/>
              <a:ea typeface="Source Sans Pro" panose="020B0503030403020204" pitchFamily="34" charset="0"/>
            </a:endParaRPr>
          </a:p>
        </p:txBody>
      </p:sp>
      <p:pic>
        <p:nvPicPr>
          <p:cNvPr id="7" name="Picture 6" descr="A black and white logo&#10;&#10;Description automatically generated with medium confidence">
            <a:extLst>
              <a:ext uri="{FF2B5EF4-FFF2-40B4-BE49-F238E27FC236}">
                <a16:creationId xmlns:a16="http://schemas.microsoft.com/office/drawing/2014/main" id="{387AD21E-34CB-9041-8B7F-7B6CFC45BE55}"/>
              </a:ext>
            </a:extLst>
          </p:cNvPr>
          <p:cNvPicPr>
            <a:picLocks noChangeAspect="1"/>
          </p:cNvPicPr>
          <p:nvPr/>
        </p:nvPicPr>
        <p:blipFill>
          <a:blip r:embed="rId3"/>
          <a:stretch>
            <a:fillRect/>
          </a:stretch>
        </p:blipFill>
        <p:spPr>
          <a:xfrm>
            <a:off x="496956" y="852803"/>
            <a:ext cx="3045691" cy="738066"/>
          </a:xfrm>
          <a:prstGeom prst="rect">
            <a:avLst/>
          </a:prstGeom>
        </p:spPr>
      </p:pic>
      <p:sp>
        <p:nvSpPr>
          <p:cNvPr id="30" name="Rectangle 29">
            <a:extLst>
              <a:ext uri="{FF2B5EF4-FFF2-40B4-BE49-F238E27FC236}">
                <a16:creationId xmlns:a16="http://schemas.microsoft.com/office/drawing/2014/main" id="{B1C1E545-6DE6-714A-AEA7-B9A71B517647}"/>
              </a:ext>
            </a:extLst>
          </p:cNvPr>
          <p:cNvSpPr/>
          <p:nvPr/>
        </p:nvSpPr>
        <p:spPr>
          <a:xfrm>
            <a:off x="-1" y="6236275"/>
            <a:ext cx="12453257" cy="480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5" name="Picture Placeholder 34" descr="A picture containing car, person, vehicle&#10;&#10;Description automatically generated">
            <a:extLst>
              <a:ext uri="{FF2B5EF4-FFF2-40B4-BE49-F238E27FC236}">
                <a16:creationId xmlns:a16="http://schemas.microsoft.com/office/drawing/2014/main" id="{1DA24187-E6AD-5F43-8395-8DA4A344A984}"/>
              </a:ext>
            </a:extLst>
          </p:cNvPr>
          <p:cNvPicPr>
            <a:picLocks noGrp="1" noChangeAspect="1"/>
          </p:cNvPicPr>
          <p:nvPr>
            <p:ph type="pic" sz="quarter" idx="13"/>
          </p:nvPr>
        </p:nvPicPr>
        <p:blipFill>
          <a:blip r:embed="rId4"/>
          <a:srcRect l="11328" r="11328"/>
          <a:stretch>
            <a:fillRect/>
          </a:stretch>
        </p:blipFill>
        <p:spPr/>
      </p:pic>
      <p:sp>
        <p:nvSpPr>
          <p:cNvPr id="13" name="Title 4">
            <a:extLst>
              <a:ext uri="{FF2B5EF4-FFF2-40B4-BE49-F238E27FC236}">
                <a16:creationId xmlns:a16="http://schemas.microsoft.com/office/drawing/2014/main" id="{6675E359-80D1-465C-922E-8EA5CE1925BD}"/>
              </a:ext>
            </a:extLst>
          </p:cNvPr>
          <p:cNvSpPr txBox="1">
            <a:spLocks/>
          </p:cNvSpPr>
          <p:nvPr/>
        </p:nvSpPr>
        <p:spPr>
          <a:xfrm>
            <a:off x="441541" y="4507846"/>
            <a:ext cx="3227756" cy="1611797"/>
          </a:xfrm>
          <a:prstGeom prst="rect">
            <a:avLst/>
          </a:prstGeom>
        </p:spPr>
        <p:txBody>
          <a:bodyPr vert="horz" lIns="91440" tIns="45720" rIns="91440" bIns="0" rtlCol="0" anchor="b">
            <a:normAutofit/>
          </a:bodyPr>
          <a:lstStyle>
            <a:lvl1pPr algn="l" defTabSz="914400" rtl="0" eaLnBrk="1" latinLnBrk="0" hangingPunct="1">
              <a:lnSpc>
                <a:spcPct val="90000"/>
              </a:lnSpc>
              <a:spcBef>
                <a:spcPct val="0"/>
              </a:spcBef>
              <a:buNone/>
              <a:defRPr lang="en-IN" sz="4300" b="1" kern="1200">
                <a:solidFill>
                  <a:schemeClr val="accent1"/>
                </a:solidFill>
                <a:latin typeface="+mj-lt"/>
                <a:ea typeface="+mj-ea"/>
                <a:cs typeface="+mj-cs"/>
              </a:defRPr>
            </a:lvl1pPr>
          </a:lstStyle>
          <a:p>
            <a:endParaRPr lang="en-US" sz="1200" b="0" dirty="0">
              <a:solidFill>
                <a:schemeClr val="bg1"/>
              </a:solidFill>
              <a:cs typeface="Calibri"/>
            </a:endParaRPr>
          </a:p>
        </p:txBody>
      </p:sp>
    </p:spTree>
    <p:extLst>
      <p:ext uri="{BB962C8B-B14F-4D97-AF65-F5344CB8AC3E}">
        <p14:creationId xmlns:p14="http://schemas.microsoft.com/office/powerpoint/2010/main" val="25707695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5F2CE49-3B9C-44DC-8E2D-C2B9F726D2E3}"/>
              </a:ext>
            </a:extLst>
          </p:cNvPr>
          <p:cNvSpPr>
            <a:spLocks noGrp="1"/>
          </p:cNvSpPr>
          <p:nvPr>
            <p:ph type="sldNum" sz="quarter" idx="12"/>
          </p:nvPr>
        </p:nvSpPr>
        <p:spPr/>
        <p:txBody>
          <a:bodyPr/>
          <a:lstStyle/>
          <a:p>
            <a:r>
              <a:rPr lang="en-US">
                <a:ea typeface="Source Sans Pro"/>
              </a:rPr>
              <a:t>6</a:t>
            </a:r>
            <a:endParaRPr lang="en-US" dirty="0">
              <a:ea typeface="Source Sans Pro"/>
            </a:endParaRPr>
          </a:p>
        </p:txBody>
      </p:sp>
      <p:sp>
        <p:nvSpPr>
          <p:cNvPr id="9" name="Rectangle 8">
            <a:extLst>
              <a:ext uri="{FF2B5EF4-FFF2-40B4-BE49-F238E27FC236}">
                <a16:creationId xmlns:a16="http://schemas.microsoft.com/office/drawing/2014/main" id="{7BF7296C-C305-7C31-96AC-ADAF3639238B}"/>
              </a:ext>
            </a:extLst>
          </p:cNvPr>
          <p:cNvSpPr/>
          <p:nvPr/>
        </p:nvSpPr>
        <p:spPr>
          <a:xfrm>
            <a:off x="2875" y="-4313"/>
            <a:ext cx="10834778" cy="1216324"/>
          </a:xfrm>
          <a:prstGeom prst="rect">
            <a:avLst/>
          </a:prstGeom>
          <a:solidFill>
            <a:srgbClr val="0F13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7030A0"/>
              </a:solidFill>
            </a:endParaRPr>
          </a:p>
        </p:txBody>
      </p:sp>
      <p:sp>
        <p:nvSpPr>
          <p:cNvPr id="11" name="Isosceles Triangle 10">
            <a:extLst>
              <a:ext uri="{FF2B5EF4-FFF2-40B4-BE49-F238E27FC236}">
                <a16:creationId xmlns:a16="http://schemas.microsoft.com/office/drawing/2014/main" id="{4A1DE7A5-D931-614F-38D6-093D7AB60317}"/>
              </a:ext>
            </a:extLst>
          </p:cNvPr>
          <p:cNvSpPr/>
          <p:nvPr/>
        </p:nvSpPr>
        <p:spPr>
          <a:xfrm rot="18660000">
            <a:off x="10211804" y="-145492"/>
            <a:ext cx="1650176" cy="900024"/>
          </a:xfrm>
          <a:prstGeom prst="triangle">
            <a:avLst/>
          </a:prstGeom>
          <a:solidFill>
            <a:srgbClr val="0F13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itle 1">
            <a:extLst>
              <a:ext uri="{FF2B5EF4-FFF2-40B4-BE49-F238E27FC236}">
                <a16:creationId xmlns:a16="http://schemas.microsoft.com/office/drawing/2014/main" id="{5BA13498-BAE5-04E0-83B5-86AFEF10F957}"/>
              </a:ext>
            </a:extLst>
          </p:cNvPr>
          <p:cNvSpPr>
            <a:spLocks noGrp="1"/>
          </p:cNvSpPr>
          <p:nvPr>
            <p:ph type="title"/>
          </p:nvPr>
        </p:nvSpPr>
        <p:spPr>
          <a:xfrm>
            <a:off x="431819" y="272930"/>
            <a:ext cx="8290459" cy="666474"/>
          </a:xfrm>
        </p:spPr>
        <p:txBody>
          <a:bodyPr>
            <a:normAutofit fontScale="90000"/>
          </a:bodyPr>
          <a:lstStyle/>
          <a:p>
            <a:pPr algn="ctr"/>
            <a:endParaRPr lang="en-US" sz="4000" dirty="0">
              <a:solidFill>
                <a:srgbClr val="000000"/>
              </a:solidFill>
              <a:latin typeface="Source Sans Pro"/>
              <a:ea typeface="Cambria"/>
            </a:endParaRPr>
          </a:p>
          <a:p>
            <a:r>
              <a:rPr lang="en-US" sz="4000" dirty="0">
                <a:solidFill>
                  <a:schemeClr val="bg1"/>
                </a:solidFill>
                <a:latin typeface="Source Sans Pro"/>
                <a:ea typeface="Cambria"/>
              </a:rPr>
              <a:t>The Older Adult Population</a:t>
            </a:r>
          </a:p>
        </p:txBody>
      </p:sp>
      <p:sp>
        <p:nvSpPr>
          <p:cNvPr id="21" name="Content Placeholder 1">
            <a:extLst>
              <a:ext uri="{FF2B5EF4-FFF2-40B4-BE49-F238E27FC236}">
                <a16:creationId xmlns:a16="http://schemas.microsoft.com/office/drawing/2014/main" id="{E29172D4-B239-E9B7-7FDA-C237902814E4}"/>
              </a:ext>
            </a:extLst>
          </p:cNvPr>
          <p:cNvSpPr txBox="1">
            <a:spLocks/>
          </p:cNvSpPr>
          <p:nvPr/>
        </p:nvSpPr>
        <p:spPr>
          <a:xfrm>
            <a:off x="537868" y="1272535"/>
            <a:ext cx="10702413" cy="5120334"/>
          </a:xfrm>
          <a:prstGeom prst="rect">
            <a:avLst/>
          </a:prstGeom>
        </p:spPr>
        <p:txBody>
          <a:bodyPr vert="horz" lIns="91440" tIns="45720" rIns="91440" bIns="45720" anchor="t"/>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endParaRPr lang="en-US">
              <a:solidFill>
                <a:srgbClr val="313537"/>
              </a:solidFill>
              <a:latin typeface="Segoe UI"/>
              <a:ea typeface="Open Sans"/>
              <a:cs typeface="Segoe UI"/>
            </a:endParaRPr>
          </a:p>
        </p:txBody>
      </p:sp>
      <p:pic>
        <p:nvPicPr>
          <p:cNvPr id="6" name="Picture 6" descr="A map of the united states&#10;&#10;Description automatically generated">
            <a:extLst>
              <a:ext uri="{FF2B5EF4-FFF2-40B4-BE49-F238E27FC236}">
                <a16:creationId xmlns:a16="http://schemas.microsoft.com/office/drawing/2014/main" id="{BF9C53B7-C6A3-3BB5-530C-1EFEB62DA04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2136" y="1554603"/>
            <a:ext cx="5378781" cy="4301388"/>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0DDC20E1-AE67-89B5-4B3E-3412D970109D}"/>
              </a:ext>
            </a:extLst>
          </p:cNvPr>
          <p:cNvSpPr txBox="1"/>
          <p:nvPr/>
        </p:nvSpPr>
        <p:spPr>
          <a:xfrm>
            <a:off x="6514214" y="1711842"/>
            <a:ext cx="4763386" cy="415498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sz="2400" dirty="0">
                <a:latin typeface="Source Sans Pro"/>
                <a:ea typeface="Cambria"/>
              </a:rPr>
              <a:t>In 2019, there were over 54.1 million ​older people in the US​.</a:t>
            </a:r>
            <a:endParaRPr lang="en-US" sz="2400" dirty="0">
              <a:latin typeface="Source Sans Pro"/>
              <a:ea typeface="Cambria"/>
              <a:cs typeface="Calibri" panose="020F0502020204030204"/>
            </a:endParaRPr>
          </a:p>
          <a:p>
            <a:pPr marL="285750" indent="-285750">
              <a:buFont typeface="Arial"/>
              <a:buChar char="•"/>
            </a:pPr>
            <a:endParaRPr lang="en-US" sz="2400" dirty="0">
              <a:latin typeface="Source Sans Pro"/>
              <a:ea typeface="Cambria"/>
            </a:endParaRPr>
          </a:p>
          <a:p>
            <a:pPr marL="285750" indent="-285750">
              <a:buFont typeface="Arial"/>
              <a:buChar char="•"/>
            </a:pPr>
            <a:r>
              <a:rPr lang="en-US" sz="2400" dirty="0">
                <a:latin typeface="Source Sans Pro"/>
                <a:ea typeface="Cambria"/>
              </a:rPr>
              <a:t>By 2050, the population aged 65 and over is projected increase to 90 million. ​</a:t>
            </a:r>
          </a:p>
          <a:p>
            <a:endParaRPr lang="en-US" sz="2400" dirty="0">
              <a:latin typeface="Source Sans Pro"/>
              <a:ea typeface="Cambria"/>
            </a:endParaRPr>
          </a:p>
          <a:p>
            <a:pPr marL="285750" indent="-285750">
              <a:buFont typeface="Arial"/>
              <a:buChar char="•"/>
            </a:pPr>
            <a:r>
              <a:rPr lang="en-US" sz="2400" dirty="0">
                <a:latin typeface="Source Sans Pro"/>
                <a:ea typeface="Cambria"/>
              </a:rPr>
              <a:t>By 2050, the percentage of people aged 65+ will represent over 21.6% of the population in the US. ​</a:t>
            </a:r>
          </a:p>
        </p:txBody>
      </p:sp>
    </p:spTree>
    <p:extLst>
      <p:ext uri="{BB962C8B-B14F-4D97-AF65-F5344CB8AC3E}">
        <p14:creationId xmlns:p14="http://schemas.microsoft.com/office/powerpoint/2010/main" val="243715545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5F2CE49-3B9C-44DC-8E2D-C2B9F726D2E3}"/>
              </a:ext>
            </a:extLst>
          </p:cNvPr>
          <p:cNvSpPr>
            <a:spLocks noGrp="1"/>
          </p:cNvSpPr>
          <p:nvPr>
            <p:ph type="sldNum" sz="quarter" idx="12"/>
          </p:nvPr>
        </p:nvSpPr>
        <p:spPr/>
        <p:txBody>
          <a:bodyPr/>
          <a:lstStyle/>
          <a:p>
            <a:r>
              <a:rPr lang="en-US">
                <a:latin typeface="Source Sans Pro"/>
                <a:ea typeface="Source Sans Pro"/>
              </a:rPr>
              <a:t>7</a:t>
            </a:r>
            <a:endParaRPr lang="en-US">
              <a:ea typeface="Source Sans Pro"/>
            </a:endParaRPr>
          </a:p>
        </p:txBody>
      </p:sp>
      <p:sp>
        <p:nvSpPr>
          <p:cNvPr id="9" name="Rectangle 8">
            <a:extLst>
              <a:ext uri="{FF2B5EF4-FFF2-40B4-BE49-F238E27FC236}">
                <a16:creationId xmlns:a16="http://schemas.microsoft.com/office/drawing/2014/main" id="{7BF7296C-C305-7C31-96AC-ADAF3639238B}"/>
              </a:ext>
            </a:extLst>
          </p:cNvPr>
          <p:cNvSpPr/>
          <p:nvPr/>
        </p:nvSpPr>
        <p:spPr>
          <a:xfrm>
            <a:off x="2875" y="-4313"/>
            <a:ext cx="10834778" cy="1216324"/>
          </a:xfrm>
          <a:prstGeom prst="rect">
            <a:avLst/>
          </a:prstGeom>
          <a:solidFill>
            <a:srgbClr val="0F13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7030A0"/>
              </a:solidFill>
            </a:endParaRPr>
          </a:p>
        </p:txBody>
      </p:sp>
      <p:sp>
        <p:nvSpPr>
          <p:cNvPr id="11" name="Isosceles Triangle 10">
            <a:extLst>
              <a:ext uri="{FF2B5EF4-FFF2-40B4-BE49-F238E27FC236}">
                <a16:creationId xmlns:a16="http://schemas.microsoft.com/office/drawing/2014/main" id="{4A1DE7A5-D931-614F-38D6-093D7AB60317}"/>
              </a:ext>
            </a:extLst>
          </p:cNvPr>
          <p:cNvSpPr/>
          <p:nvPr/>
        </p:nvSpPr>
        <p:spPr>
          <a:xfrm rot="18660000">
            <a:off x="10211804" y="-145492"/>
            <a:ext cx="1650176" cy="900024"/>
          </a:xfrm>
          <a:prstGeom prst="triangle">
            <a:avLst/>
          </a:prstGeom>
          <a:solidFill>
            <a:srgbClr val="0F13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itle 1">
            <a:extLst>
              <a:ext uri="{FF2B5EF4-FFF2-40B4-BE49-F238E27FC236}">
                <a16:creationId xmlns:a16="http://schemas.microsoft.com/office/drawing/2014/main" id="{5BA13498-BAE5-04E0-83B5-86AFEF10F957}"/>
              </a:ext>
            </a:extLst>
          </p:cNvPr>
          <p:cNvSpPr>
            <a:spLocks noGrp="1"/>
          </p:cNvSpPr>
          <p:nvPr>
            <p:ph type="title"/>
          </p:nvPr>
        </p:nvSpPr>
        <p:spPr>
          <a:xfrm>
            <a:off x="431819" y="272930"/>
            <a:ext cx="8290459" cy="666474"/>
          </a:xfrm>
        </p:spPr>
        <p:txBody>
          <a:bodyPr>
            <a:normAutofit fontScale="90000"/>
          </a:bodyPr>
          <a:lstStyle/>
          <a:p>
            <a:r>
              <a:rPr lang="en-US" sz="4000" dirty="0">
                <a:solidFill>
                  <a:schemeClr val="bg1"/>
                </a:solidFill>
                <a:latin typeface="Source Sans Pro"/>
                <a:ea typeface="Cambria"/>
              </a:rPr>
              <a:t>Elder Abuse IS in Your Community ...</a:t>
            </a:r>
            <a:endParaRPr lang="en-US" dirty="0">
              <a:solidFill>
                <a:schemeClr val="bg1"/>
              </a:solidFill>
            </a:endParaRPr>
          </a:p>
        </p:txBody>
      </p:sp>
      <p:sp>
        <p:nvSpPr>
          <p:cNvPr id="21" name="Content Placeholder 1">
            <a:extLst>
              <a:ext uri="{FF2B5EF4-FFF2-40B4-BE49-F238E27FC236}">
                <a16:creationId xmlns:a16="http://schemas.microsoft.com/office/drawing/2014/main" id="{E29172D4-B239-E9B7-7FDA-C237902814E4}"/>
              </a:ext>
            </a:extLst>
          </p:cNvPr>
          <p:cNvSpPr txBox="1">
            <a:spLocks/>
          </p:cNvSpPr>
          <p:nvPr/>
        </p:nvSpPr>
        <p:spPr>
          <a:xfrm>
            <a:off x="537868" y="1272535"/>
            <a:ext cx="10702413" cy="5120334"/>
          </a:xfrm>
          <a:prstGeom prst="rect">
            <a:avLst/>
          </a:prstGeom>
        </p:spPr>
        <p:txBody>
          <a:bodyPr vert="horz" lIns="91440" tIns="45720" rIns="91440" bIns="45720" anchor="t"/>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endParaRPr lang="en-US">
              <a:solidFill>
                <a:srgbClr val="313537"/>
              </a:solidFill>
              <a:latin typeface="Segoe UI"/>
              <a:ea typeface="Open Sans"/>
              <a:cs typeface="Segoe UI"/>
            </a:endParaRPr>
          </a:p>
        </p:txBody>
      </p:sp>
      <p:pic>
        <p:nvPicPr>
          <p:cNvPr id="2" name="Picture 1" descr="A group of people with text&#10;&#10;Description automatically generated">
            <a:extLst>
              <a:ext uri="{FF2B5EF4-FFF2-40B4-BE49-F238E27FC236}">
                <a16:creationId xmlns:a16="http://schemas.microsoft.com/office/drawing/2014/main" id="{95FD8492-0363-82B5-3911-CE0E456D81D9}"/>
              </a:ext>
            </a:extLst>
          </p:cNvPr>
          <p:cNvPicPr>
            <a:picLocks noChangeAspect="1"/>
          </p:cNvPicPr>
          <p:nvPr/>
        </p:nvPicPr>
        <p:blipFill>
          <a:blip r:embed="rId3"/>
          <a:stretch>
            <a:fillRect/>
          </a:stretch>
        </p:blipFill>
        <p:spPr>
          <a:xfrm>
            <a:off x="711652" y="1508893"/>
            <a:ext cx="3283466" cy="3339287"/>
          </a:xfrm>
          <a:prstGeom prst="rect">
            <a:avLst/>
          </a:prstGeom>
        </p:spPr>
      </p:pic>
      <p:pic>
        <p:nvPicPr>
          <p:cNvPr id="5" name="Picture 4" descr="A screenshot of a test&#10;&#10;Description automatically generated">
            <a:extLst>
              <a:ext uri="{FF2B5EF4-FFF2-40B4-BE49-F238E27FC236}">
                <a16:creationId xmlns:a16="http://schemas.microsoft.com/office/drawing/2014/main" id="{E55F09D7-F7CE-85D5-AD82-A635DF6DD160}"/>
              </a:ext>
            </a:extLst>
          </p:cNvPr>
          <p:cNvPicPr>
            <a:picLocks noChangeAspect="1"/>
          </p:cNvPicPr>
          <p:nvPr/>
        </p:nvPicPr>
        <p:blipFill>
          <a:blip r:embed="rId4"/>
          <a:stretch>
            <a:fillRect/>
          </a:stretch>
        </p:blipFill>
        <p:spPr>
          <a:xfrm>
            <a:off x="7847871" y="1571999"/>
            <a:ext cx="3201729" cy="3173818"/>
          </a:xfrm>
          <a:prstGeom prst="rect">
            <a:avLst/>
          </a:prstGeom>
        </p:spPr>
      </p:pic>
      <p:pic>
        <p:nvPicPr>
          <p:cNvPr id="6" name="Picture 5" descr="A blue and purple heads with white tangled lines in their brain&#10;&#10;Description automatically generated">
            <a:extLst>
              <a:ext uri="{FF2B5EF4-FFF2-40B4-BE49-F238E27FC236}">
                <a16:creationId xmlns:a16="http://schemas.microsoft.com/office/drawing/2014/main" id="{1ED8A869-10B7-C80A-2ECC-814B301F96B0}"/>
              </a:ext>
            </a:extLst>
          </p:cNvPr>
          <p:cNvPicPr>
            <a:picLocks noChangeAspect="1"/>
          </p:cNvPicPr>
          <p:nvPr/>
        </p:nvPicPr>
        <p:blipFill>
          <a:blip r:embed="rId5"/>
          <a:stretch>
            <a:fillRect/>
          </a:stretch>
        </p:blipFill>
        <p:spPr>
          <a:xfrm>
            <a:off x="4445023" y="1572217"/>
            <a:ext cx="2923673" cy="2657234"/>
          </a:xfrm>
          <a:prstGeom prst="rect">
            <a:avLst/>
          </a:prstGeom>
        </p:spPr>
      </p:pic>
      <p:sp>
        <p:nvSpPr>
          <p:cNvPr id="3" name="TextBox 2">
            <a:extLst>
              <a:ext uri="{FF2B5EF4-FFF2-40B4-BE49-F238E27FC236}">
                <a16:creationId xmlns:a16="http://schemas.microsoft.com/office/drawing/2014/main" id="{6A82C698-ADAC-CAB0-5305-8C04C3B9F820}"/>
              </a:ext>
            </a:extLst>
          </p:cNvPr>
          <p:cNvSpPr txBox="1"/>
          <p:nvPr/>
        </p:nvSpPr>
        <p:spPr>
          <a:xfrm>
            <a:off x="3645330" y="5190318"/>
            <a:ext cx="8005843"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4000" b="1" dirty="0">
                <a:latin typeface="Source Sans Pro"/>
                <a:ea typeface="Source Sans Pro"/>
                <a:cs typeface="Calibri"/>
              </a:rPr>
              <a:t>… You just need to recognize it.</a:t>
            </a:r>
          </a:p>
        </p:txBody>
      </p:sp>
    </p:spTree>
    <p:extLst>
      <p:ext uri="{BB962C8B-B14F-4D97-AF65-F5344CB8AC3E}">
        <p14:creationId xmlns:p14="http://schemas.microsoft.com/office/powerpoint/2010/main" val="280263658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063FDDE-02CD-0D4E-8F7C-71C0C7F58AF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2B1D3B-AE3D-1E40-A0D2-3E32FC67085E}" type="slidenum">
              <a:rPr kumimoji="0" lang="en-US" sz="1200" b="0" i="0" u="none" strike="noStrike" kern="1200" cap="none" spc="0" normalizeH="0" baseline="0" noProof="0" smtClean="0">
                <a:ln>
                  <a:noFill/>
                </a:ln>
                <a:solidFill>
                  <a:srgbClr val="835C2F"/>
                </a:solidFill>
                <a:effectLst/>
                <a:uLnTx/>
                <a:uFillTx/>
                <a:latin typeface="Source Sans Pro" panose="020B0503030403020204" pitchFamily="34" charset="77"/>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srgbClr val="835C2F"/>
              </a:solidFill>
              <a:effectLst/>
              <a:uLnTx/>
              <a:uFillTx/>
              <a:latin typeface="Source Sans Pro" panose="020B0503030403020204" pitchFamily="34" charset="77"/>
              <a:ea typeface="+mn-ea"/>
              <a:cs typeface="+mn-cs"/>
            </a:endParaRPr>
          </a:p>
        </p:txBody>
      </p:sp>
      <p:sp>
        <p:nvSpPr>
          <p:cNvPr id="9" name="Rectangle 8">
            <a:extLst>
              <a:ext uri="{FF2B5EF4-FFF2-40B4-BE49-F238E27FC236}">
                <a16:creationId xmlns:a16="http://schemas.microsoft.com/office/drawing/2014/main" id="{0FF5B6F9-57CD-41DC-9AEC-FC557B864435}"/>
              </a:ext>
            </a:extLst>
          </p:cNvPr>
          <p:cNvSpPr/>
          <p:nvPr/>
        </p:nvSpPr>
        <p:spPr>
          <a:xfrm>
            <a:off x="2962199" y="2623660"/>
            <a:ext cx="6263253" cy="1015663"/>
          </a:xfrm>
          <a:prstGeom prst="rect">
            <a:avLst/>
          </a:prstGeom>
        </p:spPr>
        <p:txBody>
          <a:bodyPr wrap="none" lIns="91440" tIns="45720" rIns="91440" bIns="45720" anchor="t">
            <a:spAutoFit/>
          </a:bodyPr>
          <a:lstStyle/>
          <a:p>
            <a:r>
              <a:rPr lang="en-US" sz="6000" b="1" dirty="0">
                <a:solidFill>
                  <a:schemeClr val="bg1"/>
                </a:solidFill>
                <a:latin typeface="Source Sans Pro"/>
                <a:ea typeface="Source Sans Pro"/>
                <a:cs typeface="+mj-cs"/>
              </a:rPr>
              <a:t>Training Module 2</a:t>
            </a:r>
            <a:endParaRPr lang="en-US" dirty="0">
              <a:solidFill>
                <a:schemeClr val="bg1"/>
              </a:solidFill>
              <a:cs typeface="Calibri"/>
            </a:endParaRPr>
          </a:p>
        </p:txBody>
      </p:sp>
      <p:sp>
        <p:nvSpPr>
          <p:cNvPr id="3" name="Text Placeholder 2">
            <a:extLst>
              <a:ext uri="{FF2B5EF4-FFF2-40B4-BE49-F238E27FC236}">
                <a16:creationId xmlns:a16="http://schemas.microsoft.com/office/drawing/2014/main" id="{8ED4A0BE-CBE7-B14C-395B-37C022F5C3A4}"/>
              </a:ext>
            </a:extLst>
          </p:cNvPr>
          <p:cNvSpPr>
            <a:spLocks noGrp="1"/>
          </p:cNvSpPr>
          <p:nvPr>
            <p:ph type="body" idx="1"/>
          </p:nvPr>
        </p:nvSpPr>
        <p:spPr>
          <a:xfrm>
            <a:off x="2305553" y="3734759"/>
            <a:ext cx="8389849" cy="2115626"/>
          </a:xfrm>
        </p:spPr>
        <p:txBody>
          <a:bodyPr vert="horz" lIns="91440" tIns="45720" rIns="91440" bIns="45720" rtlCol="0" anchor="t">
            <a:noAutofit/>
          </a:bodyPr>
          <a:lstStyle/>
          <a:p>
            <a:endParaRPr lang="en-US" dirty="0">
              <a:ea typeface="Source Sans Pro" panose="020B0503030403020204" pitchFamily="34" charset="77"/>
            </a:endParaRPr>
          </a:p>
          <a:p>
            <a:pPr marL="342900" indent="-342900">
              <a:buFont typeface="Wingdings" panose="020B0604020202020204" pitchFamily="34" charset="0"/>
              <a:buChar char="§"/>
            </a:pPr>
            <a:endParaRPr lang="en-US" dirty="0">
              <a:ea typeface="Source Sans Pro" panose="020B0503030403020204" pitchFamily="34" charset="77"/>
            </a:endParaRPr>
          </a:p>
        </p:txBody>
      </p:sp>
      <p:sp>
        <p:nvSpPr>
          <p:cNvPr id="6" name="Text Placeholder 2">
            <a:extLst>
              <a:ext uri="{FF2B5EF4-FFF2-40B4-BE49-F238E27FC236}">
                <a16:creationId xmlns:a16="http://schemas.microsoft.com/office/drawing/2014/main" id="{73AED831-BC36-72C9-39EA-A72DF37FF7ED}"/>
              </a:ext>
            </a:extLst>
          </p:cNvPr>
          <p:cNvSpPr>
            <a:spLocks noGrp="1"/>
          </p:cNvSpPr>
          <p:nvPr/>
        </p:nvSpPr>
        <p:spPr>
          <a:xfrm>
            <a:off x="4368875" y="3668797"/>
            <a:ext cx="3628150" cy="4279329"/>
          </a:xfrm>
          <a:prstGeom prst="rect">
            <a:avLst/>
          </a:prstGeom>
        </p:spPr>
        <p:txBody>
          <a:bodyPr vert="horz" lIns="91440" tIns="45720" rIns="91440" bIns="45720" rtlCol="0" anchor="t">
            <a:noAutofit/>
          </a:bodyPr>
          <a:lstStyle>
            <a:lvl1pPr marL="0" indent="0" algn="l" defTabSz="914400" rtl="0" eaLnBrk="1" latinLnBrk="0" hangingPunct="1">
              <a:lnSpc>
                <a:spcPct val="100000"/>
              </a:lnSpc>
              <a:spcBef>
                <a:spcPts val="0"/>
              </a:spcBef>
              <a:spcAft>
                <a:spcPts val="1200"/>
              </a:spcAft>
              <a:buClr>
                <a:srgbClr val="835C2F"/>
              </a:buClr>
              <a:buFont typeface="Arial" panose="020B0604020202020204" pitchFamily="34" charset="0"/>
              <a:buNone/>
              <a:defRPr sz="2400" b="0" kern="1200">
                <a:solidFill>
                  <a:schemeClr val="bg1"/>
                </a:solidFill>
                <a:latin typeface="Source Sans Pro" panose="020B0503030403020204" pitchFamily="34" charset="77"/>
                <a:ea typeface="+mn-ea"/>
                <a:cs typeface="+mn-cs"/>
              </a:defRPr>
            </a:lvl1pPr>
            <a:lvl2pPr marL="457200" indent="0" algn="l" defTabSz="914400" rtl="0" eaLnBrk="1" latinLnBrk="0" hangingPunct="1">
              <a:lnSpc>
                <a:spcPct val="100000"/>
              </a:lnSpc>
              <a:spcBef>
                <a:spcPts val="0"/>
              </a:spcBef>
              <a:spcAft>
                <a:spcPts val="1200"/>
              </a:spcAft>
              <a:buClr>
                <a:srgbClr val="835C2F"/>
              </a:buClr>
              <a:buFont typeface="Arial" panose="020B0604020202020204" pitchFamily="34" charset="0"/>
              <a:buNone/>
              <a:defRPr sz="2000" kern="1200">
                <a:solidFill>
                  <a:schemeClr val="tx1">
                    <a:tint val="75000"/>
                  </a:schemeClr>
                </a:solidFill>
                <a:latin typeface="Source Sans Pro" panose="020B0503030403020204" pitchFamily="34" charset="77"/>
                <a:ea typeface="+mn-ea"/>
                <a:cs typeface="+mn-cs"/>
              </a:defRPr>
            </a:lvl2pPr>
            <a:lvl3pPr marL="914400" indent="0" algn="l" defTabSz="914400" rtl="0" eaLnBrk="1" latinLnBrk="0" hangingPunct="1">
              <a:lnSpc>
                <a:spcPct val="100000"/>
              </a:lnSpc>
              <a:spcBef>
                <a:spcPts val="0"/>
              </a:spcBef>
              <a:spcAft>
                <a:spcPts val="1200"/>
              </a:spcAft>
              <a:buClr>
                <a:srgbClr val="835C2F"/>
              </a:buClr>
              <a:buFont typeface="Arial" panose="020B0604020202020204" pitchFamily="34" charset="0"/>
              <a:buNone/>
              <a:defRPr sz="1800" kern="1200">
                <a:solidFill>
                  <a:schemeClr val="tx1">
                    <a:tint val="75000"/>
                  </a:schemeClr>
                </a:solidFill>
                <a:latin typeface="Source Sans Pro" panose="020B0503030403020204" pitchFamily="34" charset="77"/>
                <a:ea typeface="+mn-ea"/>
                <a:cs typeface="+mn-cs"/>
              </a:defRPr>
            </a:lvl3pPr>
            <a:lvl4pPr marL="1371600" indent="0" algn="l" defTabSz="914400" rtl="0" eaLnBrk="1" latinLnBrk="0" hangingPunct="1">
              <a:lnSpc>
                <a:spcPct val="100000"/>
              </a:lnSpc>
              <a:spcBef>
                <a:spcPts val="0"/>
              </a:spcBef>
              <a:spcAft>
                <a:spcPts val="1200"/>
              </a:spcAft>
              <a:buClr>
                <a:srgbClr val="835C2F"/>
              </a:buClr>
              <a:buFont typeface="Arial" panose="020B0604020202020204" pitchFamily="34" charset="0"/>
              <a:buNone/>
              <a:defRPr sz="1600" kern="1200">
                <a:solidFill>
                  <a:schemeClr val="tx1">
                    <a:tint val="75000"/>
                  </a:schemeClr>
                </a:solidFill>
                <a:latin typeface="Source Sans Pro" panose="020B0503030403020204" pitchFamily="34" charset="77"/>
                <a:ea typeface="+mn-ea"/>
                <a:cs typeface="+mn-cs"/>
              </a:defRPr>
            </a:lvl4pPr>
            <a:lvl5pPr marL="1828800" indent="0" algn="l" defTabSz="914400" rtl="0" eaLnBrk="1" latinLnBrk="0" hangingPunct="1">
              <a:lnSpc>
                <a:spcPct val="100000"/>
              </a:lnSpc>
              <a:spcBef>
                <a:spcPts val="0"/>
              </a:spcBef>
              <a:spcAft>
                <a:spcPts val="1200"/>
              </a:spcAft>
              <a:buClr>
                <a:srgbClr val="835C2F"/>
              </a:buClr>
              <a:buFont typeface="Arial" panose="020B0604020202020204" pitchFamily="34" charset="0"/>
              <a:buNone/>
              <a:defRPr sz="1600" kern="1200">
                <a:solidFill>
                  <a:schemeClr val="tx1">
                    <a:tint val="75000"/>
                  </a:schemeClr>
                </a:solidFill>
                <a:latin typeface="Source Sans Pro" panose="020B0503030403020204" pitchFamily="34" charset="77"/>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r>
              <a:rPr lang="en-US" dirty="0">
                <a:latin typeface="Source Sans Pro"/>
                <a:ea typeface="Source Sans Pro"/>
              </a:rPr>
              <a:t>Elder abuse risk factors</a:t>
            </a:r>
            <a:endParaRPr lang="en-US" dirty="0">
              <a:ea typeface="Source Sans Pro" panose="020B0503030403020204" pitchFamily="34" charset="77"/>
            </a:endParaRPr>
          </a:p>
          <a:p>
            <a:pPr marL="342900" indent="-342900">
              <a:buFont typeface="Wingdings" panose="020B0604020202020204" pitchFamily="34" charset="0"/>
              <a:buChar char="§"/>
            </a:pPr>
            <a:endParaRPr lang="en-US" dirty="0">
              <a:ea typeface="Source Sans Pro" panose="020B0503030403020204" pitchFamily="34" charset="77"/>
            </a:endParaRPr>
          </a:p>
        </p:txBody>
      </p:sp>
    </p:spTree>
    <p:extLst>
      <p:ext uri="{BB962C8B-B14F-4D97-AF65-F5344CB8AC3E}">
        <p14:creationId xmlns:p14="http://schemas.microsoft.com/office/powerpoint/2010/main" val="372740534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42E276-06DF-69C5-152E-9591D2603821}"/>
              </a:ext>
            </a:extLst>
          </p:cNvPr>
          <p:cNvSpPr>
            <a:spLocks noGrp="1"/>
          </p:cNvSpPr>
          <p:nvPr>
            <p:ph type="title" idx="4294967295"/>
          </p:nvPr>
        </p:nvSpPr>
        <p:spPr>
          <a:xfrm>
            <a:off x="800746" y="421872"/>
            <a:ext cx="3271003" cy="3236912"/>
          </a:xfrm>
        </p:spPr>
        <p:txBody>
          <a:bodyPr vert="horz" lIns="91440" tIns="45720" rIns="91440" bIns="45720" rtlCol="0" anchor="ctr">
            <a:normAutofit/>
          </a:bodyPr>
          <a:lstStyle/>
          <a:p>
            <a:r>
              <a:rPr lang="en-US" sz="3800" dirty="0">
                <a:solidFill>
                  <a:schemeClr val="tx1"/>
                </a:solidFill>
                <a:latin typeface="Source Sans Pro"/>
              </a:rPr>
              <a:t>Recognize Risk Factors. </a:t>
            </a:r>
            <a:br>
              <a:rPr lang="en-US" sz="3800" dirty="0">
                <a:solidFill>
                  <a:schemeClr val="tx1"/>
                </a:solidFill>
                <a:latin typeface="Source Sans Pro"/>
                <a:ea typeface="Source Sans Pro"/>
              </a:rPr>
            </a:br>
            <a:br>
              <a:rPr lang="en-US" sz="3800" dirty="0">
                <a:solidFill>
                  <a:schemeClr val="tx1"/>
                </a:solidFill>
                <a:latin typeface="Source Sans Pro"/>
              </a:rPr>
            </a:br>
            <a:r>
              <a:rPr lang="en-US" sz="3800" dirty="0">
                <a:solidFill>
                  <a:schemeClr val="tx1"/>
                </a:solidFill>
                <a:latin typeface="Source Sans Pro"/>
              </a:rPr>
              <a:t>Recognize Abuse. </a:t>
            </a:r>
            <a:endParaRPr lang="en-US">
              <a:solidFill>
                <a:schemeClr val="tx1"/>
              </a:solidFill>
              <a:ea typeface="Source Sans Pro"/>
            </a:endParaRPr>
          </a:p>
        </p:txBody>
      </p:sp>
      <p:graphicFrame>
        <p:nvGraphicFramePr>
          <p:cNvPr id="19" name="Content Placeholder 2">
            <a:extLst>
              <a:ext uri="{FF2B5EF4-FFF2-40B4-BE49-F238E27FC236}">
                <a16:creationId xmlns:a16="http://schemas.microsoft.com/office/drawing/2014/main" id="{75769E49-7750-A45A-BAD5-0744CCDB30F7}"/>
              </a:ext>
            </a:extLst>
          </p:cNvPr>
          <p:cNvGraphicFramePr>
            <a:graphicFrameLocks noGrp="1"/>
          </p:cNvGraphicFramePr>
          <p:nvPr>
            <p:ph sz="half" idx="4294967295"/>
            <p:extLst>
              <p:ext uri="{D42A27DB-BD31-4B8C-83A1-F6EECF244321}">
                <p14:modId xmlns:p14="http://schemas.microsoft.com/office/powerpoint/2010/main" val="3560131716"/>
              </p:ext>
            </p:extLst>
          </p:nvPr>
        </p:nvGraphicFramePr>
        <p:xfrm>
          <a:off x="3850172" y="325761"/>
          <a:ext cx="7734810" cy="566901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71031152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41D07D-F692-47A1-B4C4-1C66FC5388AD}"/>
              </a:ext>
            </a:extLst>
          </p:cNvPr>
          <p:cNvSpPr>
            <a:spLocks noGrp="1"/>
          </p:cNvSpPr>
          <p:nvPr>
            <p:ph type="title"/>
          </p:nvPr>
        </p:nvSpPr>
        <p:spPr>
          <a:xfrm>
            <a:off x="417442" y="442778"/>
            <a:ext cx="10757272" cy="666474"/>
          </a:xfrm>
        </p:spPr>
        <p:txBody>
          <a:bodyPr>
            <a:noAutofit/>
          </a:bodyPr>
          <a:lstStyle/>
          <a:p>
            <a:r>
              <a:rPr lang="en-US" sz="3000" dirty="0">
                <a:latin typeface="Source Sans Pro"/>
                <a:ea typeface="Source Sans Pro"/>
              </a:rPr>
              <a:t>Barriers Preventing Older Adults and Others From Reporting</a:t>
            </a:r>
            <a:endParaRPr lang="en-US" sz="3000" dirty="0">
              <a:ea typeface="Source Sans Pro"/>
            </a:endParaRPr>
          </a:p>
        </p:txBody>
      </p:sp>
      <p:sp>
        <p:nvSpPr>
          <p:cNvPr id="8" name="Slide Number Placeholder 7">
            <a:extLst>
              <a:ext uri="{FF2B5EF4-FFF2-40B4-BE49-F238E27FC236}">
                <a16:creationId xmlns:a16="http://schemas.microsoft.com/office/drawing/2014/main" id="{C552C730-CE0C-8B28-5CD3-3AFED8B4DE75}"/>
              </a:ext>
            </a:extLst>
          </p:cNvPr>
          <p:cNvSpPr>
            <a:spLocks noGrp="1"/>
          </p:cNvSpPr>
          <p:nvPr>
            <p:ph type="sldNum" sz="quarter" idx="12"/>
          </p:nvPr>
        </p:nvSpPr>
        <p:spPr>
          <a:xfrm>
            <a:off x="8747569" y="6406482"/>
            <a:ext cx="2743200" cy="365125"/>
          </a:xfrm>
        </p:spPr>
        <p:txBody>
          <a:bodyPr/>
          <a:lstStyle/>
          <a:p>
            <a:fld id="{F32B1D3B-AE3D-1E40-A0D2-3E32FC67085E}" type="slidenum">
              <a:rPr lang="en-US" dirty="0" smtClean="0">
                <a:solidFill>
                  <a:srgbClr val="93632E"/>
                </a:solidFill>
                <a:latin typeface="Source Sans Pro"/>
                <a:ea typeface="Source Sans Pro"/>
              </a:rPr>
              <a:pPr/>
              <a:t>14</a:t>
            </a:fld>
            <a:endParaRPr lang="en-US" dirty="0">
              <a:solidFill>
                <a:srgbClr val="93632E"/>
              </a:solidFill>
              <a:latin typeface="Source Sans Pro"/>
              <a:ea typeface="Source Sans Pro"/>
            </a:endParaRPr>
          </a:p>
        </p:txBody>
      </p:sp>
      <p:grpSp>
        <p:nvGrpSpPr>
          <p:cNvPr id="12" name="Dependency Definition">
            <a:extLst>
              <a:ext uri="{FF2B5EF4-FFF2-40B4-BE49-F238E27FC236}">
                <a16:creationId xmlns:a16="http://schemas.microsoft.com/office/drawing/2014/main" id="{45F340BB-91B3-4812-9801-2AB1C8F979CA}"/>
              </a:ext>
            </a:extLst>
          </p:cNvPr>
          <p:cNvGrpSpPr/>
          <p:nvPr/>
        </p:nvGrpSpPr>
        <p:grpSpPr>
          <a:xfrm>
            <a:off x="6230249" y="1996116"/>
            <a:ext cx="2495910" cy="1848928"/>
            <a:chOff x="246392" y="1849467"/>
            <a:chExt cx="3775494" cy="4091795"/>
          </a:xfrm>
        </p:grpSpPr>
        <p:sp>
          <p:nvSpPr>
            <p:cNvPr id="10" name="Rectangle: Rounded Corners 9">
              <a:extLst>
                <a:ext uri="{FF2B5EF4-FFF2-40B4-BE49-F238E27FC236}">
                  <a16:creationId xmlns:a16="http://schemas.microsoft.com/office/drawing/2014/main" id="{DF8B94F4-11AE-49D1-5D04-D8433E71B54A}"/>
                </a:ext>
              </a:extLst>
            </p:cNvPr>
            <p:cNvSpPr/>
            <p:nvPr/>
          </p:nvSpPr>
          <p:spPr>
            <a:xfrm>
              <a:off x="246392" y="1849467"/>
              <a:ext cx="3775494" cy="4091795"/>
            </a:xfrm>
            <a:prstGeom prst="round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91B59E83-0EA4-EF5C-89EF-4A1981301FC7}"/>
                </a:ext>
              </a:extLst>
            </p:cNvPr>
            <p:cNvSpPr txBox="1"/>
            <p:nvPr/>
          </p:nvSpPr>
          <p:spPr>
            <a:xfrm>
              <a:off x="481271" y="2124507"/>
              <a:ext cx="3305735" cy="306508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solidFill>
                    <a:schemeClr val="bg1"/>
                  </a:solidFill>
                  <a:latin typeface="Source Sans Pro"/>
                  <a:ea typeface="+mn-lt"/>
                  <a:cs typeface="+mn-lt"/>
                </a:rPr>
                <a:t>If the abuser is also their caregiver, loss of such a caregiver may mean the older adult would now face an uncertain future and possibly may have to enter a long-term care facility.  </a:t>
              </a:r>
              <a:endParaRPr lang="en-US" sz="1200">
                <a:solidFill>
                  <a:schemeClr val="bg1"/>
                </a:solidFill>
                <a:latin typeface="Source Sans Pro"/>
                <a:ea typeface="Source Sans Pro"/>
                <a:cs typeface="Calibri"/>
              </a:endParaRPr>
            </a:p>
          </p:txBody>
        </p:sp>
      </p:grpSp>
      <p:grpSp>
        <p:nvGrpSpPr>
          <p:cNvPr id="16" name="Dependency">
            <a:extLst>
              <a:ext uri="{FF2B5EF4-FFF2-40B4-BE49-F238E27FC236}">
                <a16:creationId xmlns:a16="http://schemas.microsoft.com/office/drawing/2014/main" id="{723D83A1-3FC8-895D-D80A-F7EC0CDA43D1}"/>
              </a:ext>
            </a:extLst>
          </p:cNvPr>
          <p:cNvGrpSpPr/>
          <p:nvPr/>
        </p:nvGrpSpPr>
        <p:grpSpPr>
          <a:xfrm>
            <a:off x="6238354" y="1944176"/>
            <a:ext cx="2495909" cy="1863304"/>
            <a:chOff x="246391" y="1849466"/>
            <a:chExt cx="3775494" cy="4091795"/>
          </a:xfrm>
        </p:grpSpPr>
        <p:sp>
          <p:nvSpPr>
            <p:cNvPr id="14" name="Rectangle: Rounded Corners 13">
              <a:extLst>
                <a:ext uri="{FF2B5EF4-FFF2-40B4-BE49-F238E27FC236}">
                  <a16:creationId xmlns:a16="http://schemas.microsoft.com/office/drawing/2014/main" id="{FCFFE6C1-8B1E-6E66-2399-2883B5674070}"/>
                </a:ext>
              </a:extLst>
            </p:cNvPr>
            <p:cNvSpPr/>
            <p:nvPr/>
          </p:nvSpPr>
          <p:spPr>
            <a:xfrm>
              <a:off x="246391" y="1849466"/>
              <a:ext cx="3775494" cy="4091795"/>
            </a:xfrm>
            <a:prstGeom prst="roundRect">
              <a:avLst/>
            </a:prstGeom>
            <a:solidFill>
              <a:srgbClr val="9363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
              <a:extLst>
                <a:ext uri="{FF2B5EF4-FFF2-40B4-BE49-F238E27FC236}">
                  <a16:creationId xmlns:a16="http://schemas.microsoft.com/office/drawing/2014/main" id="{7090458C-57D6-EE4B-DAC4-A1FCE51C6078}"/>
                </a:ext>
              </a:extLst>
            </p:cNvPr>
            <p:cNvSpPr txBox="1"/>
            <p:nvPr/>
          </p:nvSpPr>
          <p:spPr>
            <a:xfrm>
              <a:off x="483333" y="3527740"/>
              <a:ext cx="3305735" cy="104760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500" dirty="0">
                  <a:solidFill>
                    <a:schemeClr val="bg1"/>
                  </a:solidFill>
                  <a:latin typeface="source-sans-pro"/>
                  <a:cs typeface="Calibri"/>
                </a:rPr>
                <a:t>Dependency</a:t>
              </a:r>
              <a:endParaRPr lang="en-US" sz="2500" dirty="0">
                <a:solidFill>
                  <a:schemeClr val="bg1"/>
                </a:solidFill>
                <a:cs typeface="Calibri"/>
              </a:endParaRPr>
            </a:p>
          </p:txBody>
        </p:sp>
      </p:grpSp>
      <p:grpSp>
        <p:nvGrpSpPr>
          <p:cNvPr id="20" name="Limited Financial Resources Definition">
            <a:extLst>
              <a:ext uri="{FF2B5EF4-FFF2-40B4-BE49-F238E27FC236}">
                <a16:creationId xmlns:a16="http://schemas.microsoft.com/office/drawing/2014/main" id="{E7EB2518-5D1B-8201-A170-481EA5ADDF7F}"/>
              </a:ext>
            </a:extLst>
          </p:cNvPr>
          <p:cNvGrpSpPr/>
          <p:nvPr/>
        </p:nvGrpSpPr>
        <p:grpSpPr>
          <a:xfrm>
            <a:off x="3446793" y="1973112"/>
            <a:ext cx="2495910" cy="1839034"/>
            <a:chOff x="246392" y="1849467"/>
            <a:chExt cx="3775494" cy="4091795"/>
          </a:xfrm>
        </p:grpSpPr>
        <p:sp>
          <p:nvSpPr>
            <p:cNvPr id="18" name="Rectangle: Rounded Corners 17">
              <a:extLst>
                <a:ext uri="{FF2B5EF4-FFF2-40B4-BE49-F238E27FC236}">
                  <a16:creationId xmlns:a16="http://schemas.microsoft.com/office/drawing/2014/main" id="{F4D55E70-730D-F8CE-DB0A-AA3BA3373E72}"/>
                </a:ext>
              </a:extLst>
            </p:cNvPr>
            <p:cNvSpPr/>
            <p:nvPr/>
          </p:nvSpPr>
          <p:spPr>
            <a:xfrm>
              <a:off x="246392" y="1849467"/>
              <a:ext cx="3775494" cy="4091795"/>
            </a:xfrm>
            <a:prstGeom prst="round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F8243086-D5E3-FD0C-D32B-843CC1C550D1}"/>
                </a:ext>
              </a:extLst>
            </p:cNvPr>
            <p:cNvSpPr txBox="1"/>
            <p:nvPr/>
          </p:nvSpPr>
          <p:spPr>
            <a:xfrm>
              <a:off x="483332" y="2161888"/>
              <a:ext cx="3305735" cy="267069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solidFill>
                    <a:schemeClr val="bg1"/>
                  </a:solidFill>
                  <a:latin typeface="Source Sans Pro"/>
                  <a:ea typeface="+mn-lt"/>
                  <a:cs typeface="+mn-lt"/>
                </a:rPr>
                <a:t>An older adult may not have the resources to obtain an attorney to assist them. </a:t>
              </a:r>
              <a:endParaRPr lang="en-US" dirty="0">
                <a:solidFill>
                  <a:schemeClr val="bg1"/>
                </a:solidFill>
              </a:endParaRPr>
            </a:p>
            <a:p>
              <a:r>
                <a:rPr lang="en-US" sz="1200" dirty="0">
                  <a:solidFill>
                    <a:schemeClr val="bg1"/>
                  </a:solidFill>
                  <a:latin typeface="Source Sans Pro"/>
                  <a:ea typeface="+mn-lt"/>
                  <a:cs typeface="+mn-lt"/>
                </a:rPr>
                <a:t>They may also be financially dependent upon their abuser for housing and food.</a:t>
              </a:r>
              <a:endParaRPr lang="en-US" dirty="0">
                <a:solidFill>
                  <a:schemeClr val="bg1"/>
                </a:solidFill>
              </a:endParaRPr>
            </a:p>
          </p:txBody>
        </p:sp>
      </p:grpSp>
      <p:grpSp>
        <p:nvGrpSpPr>
          <p:cNvPr id="24" name="Limited Financial Resources">
            <a:extLst>
              <a:ext uri="{FF2B5EF4-FFF2-40B4-BE49-F238E27FC236}">
                <a16:creationId xmlns:a16="http://schemas.microsoft.com/office/drawing/2014/main" id="{1353B0BC-3460-12DF-4DDD-CE1865F8BC87}"/>
              </a:ext>
            </a:extLst>
          </p:cNvPr>
          <p:cNvGrpSpPr/>
          <p:nvPr/>
        </p:nvGrpSpPr>
        <p:grpSpPr>
          <a:xfrm>
            <a:off x="3460988" y="1956191"/>
            <a:ext cx="2510287" cy="1877682"/>
            <a:chOff x="246391" y="1849466"/>
            <a:chExt cx="3775494" cy="4091795"/>
          </a:xfrm>
        </p:grpSpPr>
        <p:sp>
          <p:nvSpPr>
            <p:cNvPr id="22" name="Rectangle: Rounded Corners 21">
              <a:extLst>
                <a:ext uri="{FF2B5EF4-FFF2-40B4-BE49-F238E27FC236}">
                  <a16:creationId xmlns:a16="http://schemas.microsoft.com/office/drawing/2014/main" id="{9C1BC249-8297-A65D-F7E6-CD4639B305FB}"/>
                </a:ext>
              </a:extLst>
            </p:cNvPr>
            <p:cNvSpPr/>
            <p:nvPr/>
          </p:nvSpPr>
          <p:spPr>
            <a:xfrm>
              <a:off x="246391" y="1849466"/>
              <a:ext cx="3775494" cy="4091795"/>
            </a:xfrm>
            <a:prstGeom prst="roundRect">
              <a:avLst/>
            </a:prstGeom>
            <a:solidFill>
              <a:srgbClr val="9363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1">
              <a:extLst>
                <a:ext uri="{FF2B5EF4-FFF2-40B4-BE49-F238E27FC236}">
                  <a16:creationId xmlns:a16="http://schemas.microsoft.com/office/drawing/2014/main" id="{6CAF0A6C-8D2C-A6BD-BF93-35364E2B064E}"/>
                </a:ext>
              </a:extLst>
            </p:cNvPr>
            <p:cNvSpPr txBox="1"/>
            <p:nvPr/>
          </p:nvSpPr>
          <p:spPr>
            <a:xfrm>
              <a:off x="483333" y="2525156"/>
              <a:ext cx="3305735" cy="2716329"/>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500" dirty="0">
                  <a:solidFill>
                    <a:schemeClr val="bg1"/>
                  </a:solidFill>
                  <a:latin typeface="source-sans-pro"/>
                  <a:cs typeface="Calibri"/>
                </a:rPr>
                <a:t>Limited Financial Resources</a:t>
              </a:r>
              <a:endParaRPr lang="en-US" sz="2500" dirty="0">
                <a:solidFill>
                  <a:schemeClr val="bg1"/>
                </a:solidFill>
                <a:cs typeface="Calibri"/>
              </a:endParaRPr>
            </a:p>
          </p:txBody>
        </p:sp>
      </p:grpSp>
      <p:grpSp>
        <p:nvGrpSpPr>
          <p:cNvPr id="28" name="Communication Definition">
            <a:extLst>
              <a:ext uri="{FF2B5EF4-FFF2-40B4-BE49-F238E27FC236}">
                <a16:creationId xmlns:a16="http://schemas.microsoft.com/office/drawing/2014/main" id="{3314E8C4-5E61-A479-301C-93511FC43E27}"/>
              </a:ext>
            </a:extLst>
          </p:cNvPr>
          <p:cNvGrpSpPr/>
          <p:nvPr/>
        </p:nvGrpSpPr>
        <p:grpSpPr>
          <a:xfrm>
            <a:off x="692090" y="2007618"/>
            <a:ext cx="2495910" cy="1848928"/>
            <a:chOff x="246392" y="1849467"/>
            <a:chExt cx="3775494" cy="4091795"/>
          </a:xfrm>
        </p:grpSpPr>
        <p:sp>
          <p:nvSpPr>
            <p:cNvPr id="26" name="Rectangle: Rounded Corners 25">
              <a:extLst>
                <a:ext uri="{FF2B5EF4-FFF2-40B4-BE49-F238E27FC236}">
                  <a16:creationId xmlns:a16="http://schemas.microsoft.com/office/drawing/2014/main" id="{359212AB-D46D-E192-928A-F31C0F79B675}"/>
                </a:ext>
              </a:extLst>
            </p:cNvPr>
            <p:cNvSpPr/>
            <p:nvPr/>
          </p:nvSpPr>
          <p:spPr>
            <a:xfrm>
              <a:off x="246392" y="1849467"/>
              <a:ext cx="3775494" cy="4091795"/>
            </a:xfrm>
            <a:prstGeom prst="round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543953B1-1BAA-7469-8210-9575567FC4FF}"/>
                </a:ext>
              </a:extLst>
            </p:cNvPr>
            <p:cNvSpPr txBox="1"/>
            <p:nvPr/>
          </p:nvSpPr>
          <p:spPr>
            <a:xfrm>
              <a:off x="483332" y="2034616"/>
              <a:ext cx="3305735" cy="3269421"/>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dirty="0">
                  <a:solidFill>
                    <a:schemeClr val="bg1"/>
                  </a:solidFill>
                  <a:latin typeface="Source Sans Pro"/>
                  <a:ea typeface="+mn-lt"/>
                  <a:cs typeface="+mn-lt"/>
                </a:rPr>
                <a:t>Older adults may experience physical decline or cognitive issues making it difficult to  describe what is happening to them. </a:t>
              </a:r>
              <a:endParaRPr lang="en-US" sz="1000">
                <a:solidFill>
                  <a:schemeClr val="bg1"/>
                </a:solidFill>
                <a:latin typeface="Source Sans Pro"/>
                <a:ea typeface="Source Sans Pro"/>
                <a:cs typeface="+mn-lt"/>
              </a:endParaRPr>
            </a:p>
            <a:p>
              <a:r>
                <a:rPr lang="en-US" sz="1000" dirty="0">
                  <a:solidFill>
                    <a:schemeClr val="bg1"/>
                  </a:solidFill>
                  <a:latin typeface="Source Sans Pro"/>
                  <a:ea typeface="+mn-lt"/>
                  <a:cs typeface="+mn-lt"/>
                </a:rPr>
                <a:t>Even Physicians sometimes fail to properly identify abuse cases,  attributing the elderly patient’s symptoms to their age or other medical conditions</a:t>
              </a:r>
              <a:endParaRPr lang="en-US" sz="1000">
                <a:solidFill>
                  <a:schemeClr val="bg1"/>
                </a:solidFill>
                <a:latin typeface="Source Sans Pro"/>
                <a:ea typeface="Source Sans Pro"/>
                <a:cs typeface="Calibri"/>
              </a:endParaRPr>
            </a:p>
          </p:txBody>
        </p:sp>
      </p:grpSp>
      <p:grpSp>
        <p:nvGrpSpPr>
          <p:cNvPr id="32" name="Communication">
            <a:extLst>
              <a:ext uri="{FF2B5EF4-FFF2-40B4-BE49-F238E27FC236}">
                <a16:creationId xmlns:a16="http://schemas.microsoft.com/office/drawing/2014/main" id="{950674FE-E50A-A5FA-1AB8-CE486DEE24F3}"/>
              </a:ext>
            </a:extLst>
          </p:cNvPr>
          <p:cNvGrpSpPr/>
          <p:nvPr/>
        </p:nvGrpSpPr>
        <p:grpSpPr>
          <a:xfrm>
            <a:off x="708298" y="2045976"/>
            <a:ext cx="2483046" cy="1834550"/>
            <a:chOff x="244102" y="1849466"/>
            <a:chExt cx="3777783" cy="4091795"/>
          </a:xfrm>
        </p:grpSpPr>
        <p:sp>
          <p:nvSpPr>
            <p:cNvPr id="30" name="Rectangle: Rounded Corners 29">
              <a:extLst>
                <a:ext uri="{FF2B5EF4-FFF2-40B4-BE49-F238E27FC236}">
                  <a16:creationId xmlns:a16="http://schemas.microsoft.com/office/drawing/2014/main" id="{EE1CF975-F28E-0A15-DD25-E0ED95BCAE4F}"/>
                </a:ext>
              </a:extLst>
            </p:cNvPr>
            <p:cNvSpPr/>
            <p:nvPr/>
          </p:nvSpPr>
          <p:spPr>
            <a:xfrm>
              <a:off x="246391" y="1849466"/>
              <a:ext cx="3775494" cy="4091795"/>
            </a:xfrm>
            <a:prstGeom prst="roundRect">
              <a:avLst/>
            </a:prstGeom>
            <a:solidFill>
              <a:srgbClr val="9363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1">
              <a:extLst>
                <a:ext uri="{FF2B5EF4-FFF2-40B4-BE49-F238E27FC236}">
                  <a16:creationId xmlns:a16="http://schemas.microsoft.com/office/drawing/2014/main" id="{E49005B0-60F1-B2FC-2F64-D537D346F4D6}"/>
                </a:ext>
              </a:extLst>
            </p:cNvPr>
            <p:cNvSpPr txBox="1"/>
            <p:nvPr/>
          </p:nvSpPr>
          <p:spPr>
            <a:xfrm>
              <a:off x="244102" y="3495672"/>
              <a:ext cx="3718950" cy="106402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500" dirty="0">
                  <a:solidFill>
                    <a:schemeClr val="bg1"/>
                  </a:solidFill>
                  <a:latin typeface="source-sans-pro"/>
                  <a:cs typeface="Calibri"/>
                </a:rPr>
                <a:t>Communication</a:t>
              </a:r>
            </a:p>
          </p:txBody>
        </p:sp>
      </p:grpSp>
      <p:grpSp>
        <p:nvGrpSpPr>
          <p:cNvPr id="6" name="Fear of Retaliation Definition">
            <a:extLst>
              <a:ext uri="{FF2B5EF4-FFF2-40B4-BE49-F238E27FC236}">
                <a16:creationId xmlns:a16="http://schemas.microsoft.com/office/drawing/2014/main" id="{A3A4F8E4-A4CA-069C-0181-885A73A6D0A2}"/>
              </a:ext>
            </a:extLst>
          </p:cNvPr>
          <p:cNvGrpSpPr/>
          <p:nvPr/>
        </p:nvGrpSpPr>
        <p:grpSpPr>
          <a:xfrm>
            <a:off x="6224498" y="4103837"/>
            <a:ext cx="2495910" cy="1848928"/>
            <a:chOff x="246392" y="1849467"/>
            <a:chExt cx="3775494" cy="4091795"/>
          </a:xfrm>
        </p:grpSpPr>
        <p:sp>
          <p:nvSpPr>
            <p:cNvPr id="4" name="Rectangle: Rounded Corners 3">
              <a:extLst>
                <a:ext uri="{FF2B5EF4-FFF2-40B4-BE49-F238E27FC236}">
                  <a16:creationId xmlns:a16="http://schemas.microsoft.com/office/drawing/2014/main" id="{2FD43321-92E6-1EDF-77A0-D44AEC058F1A}"/>
                </a:ext>
              </a:extLst>
            </p:cNvPr>
            <p:cNvSpPr/>
            <p:nvPr/>
          </p:nvSpPr>
          <p:spPr>
            <a:xfrm>
              <a:off x="246392" y="1849467"/>
              <a:ext cx="3775494" cy="4091795"/>
            </a:xfrm>
            <a:prstGeom prst="round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16B56C06-3911-ADD9-9D68-64C1D280BB27}"/>
                </a:ext>
              </a:extLst>
            </p:cNvPr>
            <p:cNvSpPr txBox="1"/>
            <p:nvPr/>
          </p:nvSpPr>
          <p:spPr>
            <a:xfrm>
              <a:off x="495860" y="2819667"/>
              <a:ext cx="3261964" cy="207744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dirty="0">
                  <a:solidFill>
                    <a:schemeClr val="bg1"/>
                  </a:solidFill>
                  <a:latin typeface="Source Sans Pro"/>
                  <a:ea typeface="+mn-lt"/>
                  <a:cs typeface="+mn-lt"/>
                </a:rPr>
                <a:t>Older adults may be reluctant to report their abuse as they  fear retaliation.  It is hard to report abuse by someone upon whom you are completely dependent. </a:t>
              </a:r>
              <a:endParaRPr lang="en-US" sz="1100">
                <a:solidFill>
                  <a:schemeClr val="bg1"/>
                </a:solidFill>
                <a:latin typeface="Source Sans Pro"/>
                <a:ea typeface="Source Sans Pro"/>
                <a:cs typeface="Calibri"/>
              </a:endParaRPr>
            </a:p>
          </p:txBody>
        </p:sp>
      </p:grpSp>
      <p:grpSp>
        <p:nvGrpSpPr>
          <p:cNvPr id="17" name="Fear of Retaliation">
            <a:extLst>
              <a:ext uri="{FF2B5EF4-FFF2-40B4-BE49-F238E27FC236}">
                <a16:creationId xmlns:a16="http://schemas.microsoft.com/office/drawing/2014/main" id="{E2B4EC78-F602-E600-96EF-14BAD5EC6892}"/>
              </a:ext>
            </a:extLst>
          </p:cNvPr>
          <p:cNvGrpSpPr/>
          <p:nvPr/>
        </p:nvGrpSpPr>
        <p:grpSpPr>
          <a:xfrm>
            <a:off x="6241163" y="4107896"/>
            <a:ext cx="2495909" cy="1863304"/>
            <a:chOff x="246391" y="1849466"/>
            <a:chExt cx="3775494" cy="4091795"/>
          </a:xfrm>
        </p:grpSpPr>
        <p:sp>
          <p:nvSpPr>
            <p:cNvPr id="9" name="Rectangle: Rounded Corners 8">
              <a:extLst>
                <a:ext uri="{FF2B5EF4-FFF2-40B4-BE49-F238E27FC236}">
                  <a16:creationId xmlns:a16="http://schemas.microsoft.com/office/drawing/2014/main" id="{71E3893A-B29C-B084-93B7-6FC91FF50A58}"/>
                </a:ext>
              </a:extLst>
            </p:cNvPr>
            <p:cNvSpPr/>
            <p:nvPr/>
          </p:nvSpPr>
          <p:spPr>
            <a:xfrm>
              <a:off x="246391" y="1849466"/>
              <a:ext cx="3775494" cy="4091795"/>
            </a:xfrm>
            <a:prstGeom prst="roundRect">
              <a:avLst/>
            </a:prstGeom>
            <a:solidFill>
              <a:srgbClr val="9363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
              <a:extLst>
                <a:ext uri="{FF2B5EF4-FFF2-40B4-BE49-F238E27FC236}">
                  <a16:creationId xmlns:a16="http://schemas.microsoft.com/office/drawing/2014/main" id="{E0680251-C802-3339-2397-9F55BBFA96A3}"/>
                </a:ext>
              </a:extLst>
            </p:cNvPr>
            <p:cNvSpPr txBox="1"/>
            <p:nvPr/>
          </p:nvSpPr>
          <p:spPr>
            <a:xfrm>
              <a:off x="483333" y="3054153"/>
              <a:ext cx="3305735" cy="1892446"/>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500" dirty="0">
                  <a:solidFill>
                    <a:schemeClr val="bg1"/>
                  </a:solidFill>
                  <a:latin typeface="source-sans-pro"/>
                  <a:cs typeface="Calibri"/>
                </a:rPr>
                <a:t>Fear of Retaliation</a:t>
              </a:r>
              <a:endParaRPr lang="en-US" dirty="0">
                <a:solidFill>
                  <a:schemeClr val="bg1"/>
                </a:solidFill>
              </a:endParaRPr>
            </a:p>
          </p:txBody>
        </p:sp>
      </p:grpSp>
      <p:grpSp>
        <p:nvGrpSpPr>
          <p:cNvPr id="33" name="Unaware of Options Definition">
            <a:extLst>
              <a:ext uri="{FF2B5EF4-FFF2-40B4-BE49-F238E27FC236}">
                <a16:creationId xmlns:a16="http://schemas.microsoft.com/office/drawing/2014/main" id="{E6BB8970-955C-7E99-B9A1-1FD492854C74}"/>
              </a:ext>
            </a:extLst>
          </p:cNvPr>
          <p:cNvGrpSpPr/>
          <p:nvPr/>
        </p:nvGrpSpPr>
        <p:grpSpPr>
          <a:xfrm>
            <a:off x="3455419" y="4123965"/>
            <a:ext cx="2495910" cy="1839034"/>
            <a:chOff x="246392" y="1849467"/>
            <a:chExt cx="3775494" cy="4091795"/>
          </a:xfrm>
        </p:grpSpPr>
        <p:sp>
          <p:nvSpPr>
            <p:cNvPr id="25" name="Rectangle: Rounded Corners 24">
              <a:extLst>
                <a:ext uri="{FF2B5EF4-FFF2-40B4-BE49-F238E27FC236}">
                  <a16:creationId xmlns:a16="http://schemas.microsoft.com/office/drawing/2014/main" id="{EC4E521D-830A-7B15-BAC6-D6E6AF7BC9A8}"/>
                </a:ext>
              </a:extLst>
            </p:cNvPr>
            <p:cNvSpPr/>
            <p:nvPr/>
          </p:nvSpPr>
          <p:spPr>
            <a:xfrm>
              <a:off x="246392" y="1849467"/>
              <a:ext cx="3775494" cy="4091795"/>
            </a:xfrm>
            <a:prstGeom prst="round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7230FEB0-9188-7EE0-6E47-C576EF788C24}"/>
                </a:ext>
              </a:extLst>
            </p:cNvPr>
            <p:cNvSpPr txBox="1"/>
            <p:nvPr/>
          </p:nvSpPr>
          <p:spPr>
            <a:xfrm>
              <a:off x="483332" y="2001942"/>
              <a:ext cx="3305735" cy="349244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solidFill>
                    <a:schemeClr val="bg1"/>
                  </a:solidFill>
                  <a:latin typeface="Source Sans Pro"/>
                  <a:ea typeface="+mn-lt"/>
                  <a:cs typeface="+mn-lt"/>
                </a:rPr>
                <a:t>Isolated people do not know that there are agencies available to assist them-</a:t>
              </a:r>
              <a:endParaRPr lang="en-US" sz="1200" dirty="0">
                <a:solidFill>
                  <a:schemeClr val="bg1"/>
                </a:solidFill>
                <a:latin typeface="Calibri"/>
                <a:ea typeface="Source Sans Pro"/>
                <a:cs typeface="+mn-lt"/>
              </a:endParaRPr>
            </a:p>
            <a:p>
              <a:r>
                <a:rPr lang="en-US" sz="1200" dirty="0">
                  <a:solidFill>
                    <a:schemeClr val="bg1"/>
                  </a:solidFill>
                  <a:latin typeface="Source Sans Pro"/>
                  <a:ea typeface="+mn-lt"/>
                  <a:cs typeface="+mn-lt"/>
                </a:rPr>
                <a:t> National Center on Elder Abuse, NCEA, National Elder Fraud Hotline or their local Adult Protective Services, APS Program. </a:t>
              </a:r>
              <a:endParaRPr lang="en-US" sz="1200">
                <a:solidFill>
                  <a:schemeClr val="bg1"/>
                </a:solidFill>
                <a:latin typeface="Calibri"/>
                <a:ea typeface="Source Sans Pro"/>
                <a:cs typeface="Calibri"/>
              </a:endParaRPr>
            </a:p>
          </p:txBody>
        </p:sp>
      </p:grpSp>
      <p:grpSp>
        <p:nvGrpSpPr>
          <p:cNvPr id="37" name="Unaware of Options">
            <a:extLst>
              <a:ext uri="{FF2B5EF4-FFF2-40B4-BE49-F238E27FC236}">
                <a16:creationId xmlns:a16="http://schemas.microsoft.com/office/drawing/2014/main" id="{5C31F190-30BA-EBEE-3E81-996841F4AF98}"/>
              </a:ext>
            </a:extLst>
          </p:cNvPr>
          <p:cNvGrpSpPr/>
          <p:nvPr/>
        </p:nvGrpSpPr>
        <p:grpSpPr>
          <a:xfrm>
            <a:off x="3455419" y="4127859"/>
            <a:ext cx="2510287" cy="1877682"/>
            <a:chOff x="246391" y="1849466"/>
            <a:chExt cx="3775494" cy="4091795"/>
          </a:xfrm>
        </p:grpSpPr>
        <p:sp>
          <p:nvSpPr>
            <p:cNvPr id="35" name="Rectangle: Rounded Corners 34">
              <a:extLst>
                <a:ext uri="{FF2B5EF4-FFF2-40B4-BE49-F238E27FC236}">
                  <a16:creationId xmlns:a16="http://schemas.microsoft.com/office/drawing/2014/main" id="{29426D63-5D6B-1B35-D50E-FFA8C6923FD1}"/>
                </a:ext>
              </a:extLst>
            </p:cNvPr>
            <p:cNvSpPr/>
            <p:nvPr/>
          </p:nvSpPr>
          <p:spPr>
            <a:xfrm>
              <a:off x="246391" y="1849466"/>
              <a:ext cx="3775494" cy="4091795"/>
            </a:xfrm>
            <a:prstGeom prst="roundRect">
              <a:avLst/>
            </a:prstGeom>
            <a:solidFill>
              <a:srgbClr val="9363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TextBox 1">
              <a:extLst>
                <a:ext uri="{FF2B5EF4-FFF2-40B4-BE49-F238E27FC236}">
                  <a16:creationId xmlns:a16="http://schemas.microsoft.com/office/drawing/2014/main" id="{9E9AB866-B72D-68EA-5B0D-BD110F18D76E}"/>
                </a:ext>
              </a:extLst>
            </p:cNvPr>
            <p:cNvSpPr txBox="1"/>
            <p:nvPr/>
          </p:nvSpPr>
          <p:spPr>
            <a:xfrm>
              <a:off x="483333" y="2963786"/>
              <a:ext cx="3305735" cy="187795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500" dirty="0">
                  <a:solidFill>
                    <a:schemeClr val="bg1"/>
                  </a:solidFill>
                  <a:latin typeface="source-sans-pro"/>
                  <a:cs typeface="Calibri"/>
                </a:rPr>
                <a:t>Unaware of Options</a:t>
              </a:r>
              <a:endParaRPr lang="en-US" dirty="0">
                <a:solidFill>
                  <a:schemeClr val="bg1"/>
                </a:solidFill>
              </a:endParaRPr>
            </a:p>
          </p:txBody>
        </p:sp>
      </p:grpSp>
      <p:grpSp>
        <p:nvGrpSpPr>
          <p:cNvPr id="41" name="Fear of Prosecution Definition">
            <a:extLst>
              <a:ext uri="{FF2B5EF4-FFF2-40B4-BE49-F238E27FC236}">
                <a16:creationId xmlns:a16="http://schemas.microsoft.com/office/drawing/2014/main" id="{6A150999-4B6F-A699-4DD4-6E33AED5342B}"/>
              </a:ext>
            </a:extLst>
          </p:cNvPr>
          <p:cNvGrpSpPr/>
          <p:nvPr/>
        </p:nvGrpSpPr>
        <p:grpSpPr>
          <a:xfrm>
            <a:off x="700717" y="4086585"/>
            <a:ext cx="2495910" cy="1848928"/>
            <a:chOff x="246392" y="1849467"/>
            <a:chExt cx="3775494" cy="4091795"/>
          </a:xfrm>
        </p:grpSpPr>
        <p:sp>
          <p:nvSpPr>
            <p:cNvPr id="39" name="Rectangle: Rounded Corners 38">
              <a:extLst>
                <a:ext uri="{FF2B5EF4-FFF2-40B4-BE49-F238E27FC236}">
                  <a16:creationId xmlns:a16="http://schemas.microsoft.com/office/drawing/2014/main" id="{8F2C2141-105D-EBCC-2614-0491FE6883C9}"/>
                </a:ext>
              </a:extLst>
            </p:cNvPr>
            <p:cNvSpPr/>
            <p:nvPr/>
          </p:nvSpPr>
          <p:spPr>
            <a:xfrm>
              <a:off x="246392" y="1849467"/>
              <a:ext cx="3775494" cy="4091795"/>
            </a:xfrm>
            <a:prstGeom prst="round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TextBox 39">
              <a:extLst>
                <a:ext uri="{FF2B5EF4-FFF2-40B4-BE49-F238E27FC236}">
                  <a16:creationId xmlns:a16="http://schemas.microsoft.com/office/drawing/2014/main" id="{D55432AF-F4F7-6512-7BC1-32E756555E5B}"/>
                </a:ext>
              </a:extLst>
            </p:cNvPr>
            <p:cNvSpPr txBox="1"/>
            <p:nvPr/>
          </p:nvSpPr>
          <p:spPr>
            <a:xfrm>
              <a:off x="461585" y="2193707"/>
              <a:ext cx="3305735" cy="3065082"/>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solidFill>
                    <a:schemeClr val="bg1"/>
                  </a:solidFill>
                  <a:latin typeface="Source Sans Pro"/>
                  <a:ea typeface="+mn-lt"/>
                  <a:cs typeface="+mn-lt"/>
                </a:rPr>
                <a:t>A stunning reality of elder abuse cases is that the crime is often  committed by a trusted other, son, daughter etc. Older adults do not necessarily want to see their family member go to jail.</a:t>
              </a:r>
              <a:endParaRPr lang="en-US" sz="1200">
                <a:solidFill>
                  <a:schemeClr val="bg1"/>
                </a:solidFill>
                <a:latin typeface="Source Sans Pro"/>
                <a:ea typeface="Source Sans Pro"/>
                <a:cs typeface="Calibri"/>
              </a:endParaRPr>
            </a:p>
          </p:txBody>
        </p:sp>
      </p:grpSp>
      <p:grpSp>
        <p:nvGrpSpPr>
          <p:cNvPr id="45" name="Fear of Prosecution">
            <a:extLst>
              <a:ext uri="{FF2B5EF4-FFF2-40B4-BE49-F238E27FC236}">
                <a16:creationId xmlns:a16="http://schemas.microsoft.com/office/drawing/2014/main" id="{6C1AE714-10E0-37B3-3CE9-852C304FD0C9}"/>
              </a:ext>
            </a:extLst>
          </p:cNvPr>
          <p:cNvGrpSpPr/>
          <p:nvPr/>
        </p:nvGrpSpPr>
        <p:grpSpPr>
          <a:xfrm>
            <a:off x="695830" y="4090473"/>
            <a:ext cx="2483046" cy="1848928"/>
            <a:chOff x="244102" y="1849466"/>
            <a:chExt cx="3777783" cy="4091795"/>
          </a:xfrm>
        </p:grpSpPr>
        <p:sp>
          <p:nvSpPr>
            <p:cNvPr id="43" name="Rectangle: Rounded Corners 42">
              <a:extLst>
                <a:ext uri="{FF2B5EF4-FFF2-40B4-BE49-F238E27FC236}">
                  <a16:creationId xmlns:a16="http://schemas.microsoft.com/office/drawing/2014/main" id="{D6A06BFA-382E-C8AE-91F5-C5D552566EF6}"/>
                </a:ext>
              </a:extLst>
            </p:cNvPr>
            <p:cNvSpPr/>
            <p:nvPr/>
          </p:nvSpPr>
          <p:spPr>
            <a:xfrm>
              <a:off x="246391" y="1849466"/>
              <a:ext cx="3775494" cy="4091795"/>
            </a:xfrm>
            <a:prstGeom prst="roundRect">
              <a:avLst/>
            </a:prstGeom>
            <a:solidFill>
              <a:srgbClr val="9363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TextBox 1">
              <a:extLst>
                <a:ext uri="{FF2B5EF4-FFF2-40B4-BE49-F238E27FC236}">
                  <a16:creationId xmlns:a16="http://schemas.microsoft.com/office/drawing/2014/main" id="{8EAE9BA4-0BCE-0CAC-32FF-4E8AB842D98A}"/>
                </a:ext>
              </a:extLst>
            </p:cNvPr>
            <p:cNvSpPr txBox="1"/>
            <p:nvPr/>
          </p:nvSpPr>
          <p:spPr>
            <a:xfrm>
              <a:off x="244102" y="3014662"/>
              <a:ext cx="3718951" cy="1922108"/>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500" dirty="0">
                  <a:solidFill>
                    <a:schemeClr val="bg1"/>
                  </a:solidFill>
                  <a:latin typeface="source-sans-pro"/>
                  <a:cs typeface="Calibri"/>
                </a:rPr>
                <a:t>Fear of Prosecution</a:t>
              </a:r>
              <a:endParaRPr lang="en-US" dirty="0">
                <a:solidFill>
                  <a:schemeClr val="bg1"/>
                </a:solidFill>
              </a:endParaRPr>
            </a:p>
          </p:txBody>
        </p:sp>
      </p:grpSp>
      <p:grpSp>
        <p:nvGrpSpPr>
          <p:cNvPr id="49" name="Healthcare Definition">
            <a:extLst>
              <a:ext uri="{FF2B5EF4-FFF2-40B4-BE49-F238E27FC236}">
                <a16:creationId xmlns:a16="http://schemas.microsoft.com/office/drawing/2014/main" id="{B91F78EE-4CA1-98AE-7BA7-E037F4E2FE6D}"/>
              </a:ext>
            </a:extLst>
          </p:cNvPr>
          <p:cNvGrpSpPr/>
          <p:nvPr/>
        </p:nvGrpSpPr>
        <p:grpSpPr>
          <a:xfrm>
            <a:off x="8999329" y="1990365"/>
            <a:ext cx="2495910" cy="1848927"/>
            <a:chOff x="246392" y="1849467"/>
            <a:chExt cx="3775494" cy="4091795"/>
          </a:xfrm>
        </p:grpSpPr>
        <p:sp>
          <p:nvSpPr>
            <p:cNvPr id="47" name="Rectangle: Rounded Corners 46">
              <a:extLst>
                <a:ext uri="{FF2B5EF4-FFF2-40B4-BE49-F238E27FC236}">
                  <a16:creationId xmlns:a16="http://schemas.microsoft.com/office/drawing/2014/main" id="{F429CFBF-FEEC-6094-469F-371973DEE4E1}"/>
                </a:ext>
              </a:extLst>
            </p:cNvPr>
            <p:cNvSpPr/>
            <p:nvPr/>
          </p:nvSpPr>
          <p:spPr>
            <a:xfrm>
              <a:off x="246392" y="1849467"/>
              <a:ext cx="3775494" cy="4091795"/>
            </a:xfrm>
            <a:prstGeom prst="round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TextBox 47">
              <a:extLst>
                <a:ext uri="{FF2B5EF4-FFF2-40B4-BE49-F238E27FC236}">
                  <a16:creationId xmlns:a16="http://schemas.microsoft.com/office/drawing/2014/main" id="{3B1BB289-4AEB-E7B4-F456-5D48A099CA35}"/>
                </a:ext>
              </a:extLst>
            </p:cNvPr>
            <p:cNvSpPr txBox="1"/>
            <p:nvPr/>
          </p:nvSpPr>
          <p:spPr>
            <a:xfrm>
              <a:off x="495860" y="2722202"/>
              <a:ext cx="3291145" cy="265640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50" dirty="0">
                  <a:solidFill>
                    <a:schemeClr val="bg1"/>
                  </a:solidFill>
                  <a:latin typeface="Source Sans Pro"/>
                  <a:ea typeface="+mn-lt"/>
                  <a:cs typeface="+mn-lt"/>
                </a:rPr>
                <a:t>Health care workers may fear :</a:t>
              </a:r>
              <a:endParaRPr lang="en-US" dirty="0">
                <a:solidFill>
                  <a:schemeClr val="bg1"/>
                </a:solidFill>
                <a:latin typeface="Calibri" panose="020F0502020204030204"/>
                <a:ea typeface="+mn-lt"/>
                <a:cs typeface="+mn-lt"/>
              </a:endParaRPr>
            </a:p>
            <a:p>
              <a:r>
                <a:rPr lang="en-US" sz="1050" dirty="0">
                  <a:solidFill>
                    <a:schemeClr val="bg1"/>
                  </a:solidFill>
                  <a:latin typeface="Source Sans Pro"/>
                  <a:ea typeface="+mn-lt"/>
                  <a:cs typeface="+mn-lt"/>
                </a:rPr>
                <a:t>Losing their jobs if they report abuse</a:t>
              </a:r>
              <a:endParaRPr lang="en-US" dirty="0">
                <a:solidFill>
                  <a:schemeClr val="bg1"/>
                </a:solidFill>
                <a:latin typeface="Calibri" panose="020F0502020204030204"/>
                <a:ea typeface="+mn-lt"/>
                <a:cs typeface="+mn-lt"/>
              </a:endParaRPr>
            </a:p>
            <a:p>
              <a:r>
                <a:rPr lang="en-US" sz="1050" dirty="0">
                  <a:solidFill>
                    <a:schemeClr val="bg1"/>
                  </a:solidFill>
                  <a:latin typeface="Source Sans Pro"/>
                  <a:ea typeface="+mn-lt"/>
                  <a:cs typeface="+mn-lt"/>
                </a:rPr>
                <a:t>They will trigger a lengthy investigation</a:t>
              </a:r>
              <a:endParaRPr lang="en-US" dirty="0">
                <a:solidFill>
                  <a:schemeClr val="bg1"/>
                </a:solidFill>
                <a:latin typeface="Calibri" panose="020F0502020204030204"/>
                <a:ea typeface="+mn-lt"/>
                <a:cs typeface="+mn-lt"/>
              </a:endParaRPr>
            </a:p>
            <a:p>
              <a:r>
                <a:rPr lang="en-US" sz="1050" dirty="0">
                  <a:solidFill>
                    <a:schemeClr val="bg1"/>
                  </a:solidFill>
                  <a:latin typeface="Source Sans Pro"/>
                  <a:ea typeface="+mn-lt"/>
                  <a:cs typeface="+mn-lt"/>
                </a:rPr>
                <a:t>Supervisors won’t believe them</a:t>
              </a:r>
              <a:r>
                <a:rPr lang="en-US" sz="900" dirty="0">
                  <a:solidFill>
                    <a:schemeClr val="bg1"/>
                  </a:solidFill>
                  <a:latin typeface="Source Sans Pro"/>
                  <a:ea typeface="+mn-lt"/>
                  <a:cs typeface="+mn-lt"/>
                </a:rPr>
                <a:t> </a:t>
              </a:r>
              <a:endParaRPr lang="en-US">
                <a:solidFill>
                  <a:schemeClr val="bg1"/>
                </a:solidFill>
                <a:latin typeface="Calibri" panose="020F0502020204030204"/>
                <a:ea typeface="+mn-lt"/>
                <a:cs typeface="+mn-lt"/>
              </a:endParaRPr>
            </a:p>
            <a:p>
              <a:endParaRPr lang="en-US" sz="900">
                <a:solidFill>
                  <a:schemeClr val="bg1"/>
                </a:solidFill>
                <a:latin typeface="Source Sans Pro"/>
                <a:cs typeface="Calibri"/>
              </a:endParaRPr>
            </a:p>
          </p:txBody>
        </p:sp>
      </p:grpSp>
      <p:grpSp>
        <p:nvGrpSpPr>
          <p:cNvPr id="53" name="Healthcare">
            <a:extLst>
              <a:ext uri="{FF2B5EF4-FFF2-40B4-BE49-F238E27FC236}">
                <a16:creationId xmlns:a16="http://schemas.microsoft.com/office/drawing/2014/main" id="{1A67F404-4557-163E-829F-67455285608C}"/>
              </a:ext>
            </a:extLst>
          </p:cNvPr>
          <p:cNvGrpSpPr/>
          <p:nvPr/>
        </p:nvGrpSpPr>
        <p:grpSpPr>
          <a:xfrm>
            <a:off x="9007251" y="1943156"/>
            <a:ext cx="2495909" cy="1863304"/>
            <a:chOff x="231800" y="1891829"/>
            <a:chExt cx="3775494" cy="4091795"/>
          </a:xfrm>
        </p:grpSpPr>
        <p:sp>
          <p:nvSpPr>
            <p:cNvPr id="51" name="Rectangle: Rounded Corners 50">
              <a:extLst>
                <a:ext uri="{FF2B5EF4-FFF2-40B4-BE49-F238E27FC236}">
                  <a16:creationId xmlns:a16="http://schemas.microsoft.com/office/drawing/2014/main" id="{18A901FE-81E8-A511-D597-6E787E5C8135}"/>
                </a:ext>
              </a:extLst>
            </p:cNvPr>
            <p:cNvSpPr/>
            <p:nvPr/>
          </p:nvSpPr>
          <p:spPr>
            <a:xfrm>
              <a:off x="231800" y="1891829"/>
              <a:ext cx="3775494" cy="4091795"/>
            </a:xfrm>
            <a:prstGeom prst="roundRect">
              <a:avLst/>
            </a:prstGeom>
            <a:solidFill>
              <a:srgbClr val="9363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TextBox 1">
              <a:extLst>
                <a:ext uri="{FF2B5EF4-FFF2-40B4-BE49-F238E27FC236}">
                  <a16:creationId xmlns:a16="http://schemas.microsoft.com/office/drawing/2014/main" id="{21E890D0-E918-3EFF-65FF-E15B55DE1B85}"/>
                </a:ext>
              </a:extLst>
            </p:cNvPr>
            <p:cNvSpPr txBox="1"/>
            <p:nvPr/>
          </p:nvSpPr>
          <p:spPr>
            <a:xfrm>
              <a:off x="439836" y="2749617"/>
              <a:ext cx="3305735" cy="1892446"/>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500" dirty="0">
                  <a:solidFill>
                    <a:schemeClr val="bg1"/>
                  </a:solidFill>
                  <a:latin typeface="source-sans-pro"/>
                  <a:cs typeface="Calibri"/>
                </a:rPr>
                <a:t>Healthcare &amp; Social Services</a:t>
              </a:r>
            </a:p>
          </p:txBody>
        </p:sp>
      </p:grpSp>
      <p:grpSp>
        <p:nvGrpSpPr>
          <p:cNvPr id="57" name="Isolation Definition">
            <a:extLst>
              <a:ext uri="{FF2B5EF4-FFF2-40B4-BE49-F238E27FC236}">
                <a16:creationId xmlns:a16="http://schemas.microsoft.com/office/drawing/2014/main" id="{222188C0-D4F7-5374-808B-E4C5EB9BF8E4}"/>
              </a:ext>
            </a:extLst>
          </p:cNvPr>
          <p:cNvGrpSpPr/>
          <p:nvPr/>
        </p:nvGrpSpPr>
        <p:grpSpPr>
          <a:xfrm>
            <a:off x="9007955" y="4126841"/>
            <a:ext cx="2495910" cy="1848928"/>
            <a:chOff x="246392" y="1849467"/>
            <a:chExt cx="3775494" cy="4091795"/>
          </a:xfrm>
        </p:grpSpPr>
        <p:sp>
          <p:nvSpPr>
            <p:cNvPr id="55" name="Rectangle: Rounded Corners 54">
              <a:extLst>
                <a:ext uri="{FF2B5EF4-FFF2-40B4-BE49-F238E27FC236}">
                  <a16:creationId xmlns:a16="http://schemas.microsoft.com/office/drawing/2014/main" id="{CFD57021-135E-0BC8-D312-8FD22A3D1F93}"/>
                </a:ext>
              </a:extLst>
            </p:cNvPr>
            <p:cNvSpPr/>
            <p:nvPr/>
          </p:nvSpPr>
          <p:spPr>
            <a:xfrm>
              <a:off x="246392" y="1849467"/>
              <a:ext cx="3775494" cy="4091795"/>
            </a:xfrm>
            <a:prstGeom prst="round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TextBox 55">
              <a:extLst>
                <a:ext uri="{FF2B5EF4-FFF2-40B4-BE49-F238E27FC236}">
                  <a16:creationId xmlns:a16="http://schemas.microsoft.com/office/drawing/2014/main" id="{AB9BD75A-3C50-2F39-F148-40E9786D8C8C}"/>
                </a:ext>
              </a:extLst>
            </p:cNvPr>
            <p:cNvSpPr txBox="1"/>
            <p:nvPr/>
          </p:nvSpPr>
          <p:spPr>
            <a:xfrm>
              <a:off x="503018" y="2840612"/>
              <a:ext cx="3305735" cy="183904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solidFill>
                    <a:schemeClr val="bg1"/>
                  </a:solidFill>
                  <a:latin typeface="Source Sans Pro"/>
                  <a:ea typeface="+mn-lt"/>
                  <a:cs typeface="+mn-lt"/>
                </a:rPr>
                <a:t>An isolated individual may not identify attention from another as abusive if it is the only interaction that they have.</a:t>
              </a:r>
            </a:p>
          </p:txBody>
        </p:sp>
      </p:grpSp>
      <p:grpSp>
        <p:nvGrpSpPr>
          <p:cNvPr id="61" name="Isolation">
            <a:extLst>
              <a:ext uri="{FF2B5EF4-FFF2-40B4-BE49-F238E27FC236}">
                <a16:creationId xmlns:a16="http://schemas.microsoft.com/office/drawing/2014/main" id="{907B0A84-03DA-E68D-4A1D-2291BDD82202}"/>
              </a:ext>
            </a:extLst>
          </p:cNvPr>
          <p:cNvGrpSpPr/>
          <p:nvPr/>
        </p:nvGrpSpPr>
        <p:grpSpPr>
          <a:xfrm>
            <a:off x="9011146" y="4122946"/>
            <a:ext cx="2495909" cy="1863304"/>
            <a:chOff x="217210" y="1680013"/>
            <a:chExt cx="3775494" cy="4091795"/>
          </a:xfrm>
        </p:grpSpPr>
        <p:sp>
          <p:nvSpPr>
            <p:cNvPr id="59" name="Rectangle: Rounded Corners 58">
              <a:extLst>
                <a:ext uri="{FF2B5EF4-FFF2-40B4-BE49-F238E27FC236}">
                  <a16:creationId xmlns:a16="http://schemas.microsoft.com/office/drawing/2014/main" id="{347F976E-947E-6B0F-DB21-31DDD998F929}"/>
                </a:ext>
              </a:extLst>
            </p:cNvPr>
            <p:cNvSpPr/>
            <p:nvPr/>
          </p:nvSpPr>
          <p:spPr>
            <a:xfrm>
              <a:off x="217210" y="1680013"/>
              <a:ext cx="3775494" cy="4091795"/>
            </a:xfrm>
            <a:prstGeom prst="roundRect">
              <a:avLst/>
            </a:prstGeom>
            <a:solidFill>
              <a:srgbClr val="9363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0" name="TextBox 1">
              <a:extLst>
                <a:ext uri="{FF2B5EF4-FFF2-40B4-BE49-F238E27FC236}">
                  <a16:creationId xmlns:a16="http://schemas.microsoft.com/office/drawing/2014/main" id="{C3D8DB3D-CC12-DD12-ACCB-B5C59257390A}"/>
                </a:ext>
              </a:extLst>
            </p:cNvPr>
            <p:cNvSpPr txBox="1"/>
            <p:nvPr/>
          </p:nvSpPr>
          <p:spPr>
            <a:xfrm>
              <a:off x="483333" y="3243587"/>
              <a:ext cx="3305735" cy="104760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500" dirty="0">
                  <a:solidFill>
                    <a:schemeClr val="bg1"/>
                  </a:solidFill>
                  <a:latin typeface="source-sans-pro"/>
                  <a:cs typeface="Calibri"/>
                </a:rPr>
                <a:t>Isolation</a:t>
              </a:r>
              <a:endParaRPr lang="en-US" dirty="0">
                <a:solidFill>
                  <a:schemeClr val="bg1"/>
                </a:solidFill>
              </a:endParaRPr>
            </a:p>
          </p:txBody>
        </p:sp>
      </p:grpSp>
      <p:sp>
        <p:nvSpPr>
          <p:cNvPr id="67" name="Text Placeholder 4">
            <a:extLst>
              <a:ext uri="{FF2B5EF4-FFF2-40B4-BE49-F238E27FC236}">
                <a16:creationId xmlns:a16="http://schemas.microsoft.com/office/drawing/2014/main" id="{82405C78-B1F6-917D-E1E0-284E9B1F2352}"/>
              </a:ext>
            </a:extLst>
          </p:cNvPr>
          <p:cNvSpPr>
            <a:spLocks noGrp="1"/>
          </p:cNvSpPr>
          <p:nvPr>
            <p:ph type="body" idx="13"/>
          </p:nvPr>
        </p:nvSpPr>
        <p:spPr>
          <a:xfrm>
            <a:off x="423029" y="1315692"/>
            <a:ext cx="7554355" cy="662225"/>
          </a:xfrm>
        </p:spPr>
        <p:txBody>
          <a:bodyPr>
            <a:normAutofit fontScale="62500" lnSpcReduction="20000"/>
          </a:bodyPr>
          <a:lstStyle/>
          <a:p>
            <a:endParaRPr lang="en-US" dirty="0">
              <a:ea typeface="Source Sans Pro"/>
            </a:endParaRPr>
          </a:p>
          <a:p>
            <a:r>
              <a:rPr lang="en-US" dirty="0">
                <a:latin typeface="Source Sans Pro"/>
              </a:rPr>
              <a:t>(click each box for more information)</a:t>
            </a:r>
            <a:endParaRPr lang="en-US" dirty="0"/>
          </a:p>
        </p:txBody>
      </p:sp>
    </p:spTree>
    <p:extLst>
      <p:ext uri="{BB962C8B-B14F-4D97-AF65-F5344CB8AC3E}">
        <p14:creationId xmlns:p14="http://schemas.microsoft.com/office/powerpoint/2010/main" val="11004983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strVal val="#ppt_h"/>
                                          </p:val>
                                        </p:tav>
                                        <p:tav tm="100000">
                                          <p:val>
                                            <p:strVal val="#ppt_h"/>
                                          </p:val>
                                        </p:tav>
                                      </p:tavLst>
                                    </p:anim>
                                  </p:childTnLst>
                                </p:cTn>
                              </p:par>
                            </p:childTnLst>
                          </p:cTn>
                        </p:par>
                        <p:par>
                          <p:cTn id="9" fill="hold">
                            <p:stCondLst>
                              <p:cond delay="500"/>
                            </p:stCondLst>
                            <p:childTnLst>
                              <p:par>
                                <p:cTn id="10" presetID="17" presetClass="entr" presetSubtype="10" fill="hold" nodeType="afterEffect">
                                  <p:stCondLst>
                                    <p:cond delay="0"/>
                                  </p:stCondLst>
                                  <p:childTnLst>
                                    <p:set>
                                      <p:cBhvr>
                                        <p:cTn id="11" dur="1" fill="hold">
                                          <p:stCondLst>
                                            <p:cond delay="0"/>
                                          </p:stCondLst>
                                        </p:cTn>
                                        <p:tgtEl>
                                          <p:spTgt spid="20"/>
                                        </p:tgtEl>
                                        <p:attrNameLst>
                                          <p:attrName>style.visibility</p:attrName>
                                        </p:attrNameLst>
                                      </p:cBhvr>
                                      <p:to>
                                        <p:strVal val="visible"/>
                                      </p:to>
                                    </p:set>
                                    <p:anim calcmode="lin" valueType="num">
                                      <p:cBhvr>
                                        <p:cTn id="12" dur="500" fill="hold"/>
                                        <p:tgtEl>
                                          <p:spTgt spid="20"/>
                                        </p:tgtEl>
                                        <p:attrNameLst>
                                          <p:attrName>ppt_w</p:attrName>
                                        </p:attrNameLst>
                                      </p:cBhvr>
                                      <p:tavLst>
                                        <p:tav tm="0">
                                          <p:val>
                                            <p:fltVal val="0"/>
                                          </p:val>
                                        </p:tav>
                                        <p:tav tm="100000">
                                          <p:val>
                                            <p:strVal val="#ppt_w"/>
                                          </p:val>
                                        </p:tav>
                                      </p:tavLst>
                                    </p:anim>
                                    <p:anim calcmode="lin" valueType="num">
                                      <p:cBhvr>
                                        <p:cTn id="13" dur="500" fill="hold"/>
                                        <p:tgtEl>
                                          <p:spTgt spid="20"/>
                                        </p:tgtEl>
                                        <p:attrNameLst>
                                          <p:attrName>ppt_h</p:attrName>
                                        </p:attrNameLst>
                                      </p:cBhvr>
                                      <p:tavLst>
                                        <p:tav tm="0">
                                          <p:val>
                                            <p:strVal val="#ppt_h"/>
                                          </p:val>
                                        </p:tav>
                                        <p:tav tm="100000">
                                          <p:val>
                                            <p:strVal val="#ppt_h"/>
                                          </p:val>
                                        </p:tav>
                                      </p:tavLst>
                                    </p:anim>
                                  </p:childTnLst>
                                </p:cTn>
                              </p:par>
                            </p:childTnLst>
                          </p:cTn>
                        </p:par>
                        <p:par>
                          <p:cTn id="14" fill="hold">
                            <p:stCondLst>
                              <p:cond delay="1000"/>
                            </p:stCondLst>
                            <p:childTnLst>
                              <p:par>
                                <p:cTn id="15" presetID="17" presetClass="entr" presetSubtype="10" fill="hold" nodeType="afterEffect">
                                  <p:stCondLst>
                                    <p:cond delay="0"/>
                                  </p:stCondLst>
                                  <p:childTnLst>
                                    <p:set>
                                      <p:cBhvr>
                                        <p:cTn id="16" dur="1" fill="hold">
                                          <p:stCondLst>
                                            <p:cond delay="0"/>
                                          </p:stCondLst>
                                        </p:cTn>
                                        <p:tgtEl>
                                          <p:spTgt spid="28"/>
                                        </p:tgtEl>
                                        <p:attrNameLst>
                                          <p:attrName>style.visibility</p:attrName>
                                        </p:attrNameLst>
                                      </p:cBhvr>
                                      <p:to>
                                        <p:strVal val="visible"/>
                                      </p:to>
                                    </p:set>
                                    <p:anim calcmode="lin" valueType="num">
                                      <p:cBhvr>
                                        <p:cTn id="17" dur="500" fill="hold"/>
                                        <p:tgtEl>
                                          <p:spTgt spid="28"/>
                                        </p:tgtEl>
                                        <p:attrNameLst>
                                          <p:attrName>ppt_w</p:attrName>
                                        </p:attrNameLst>
                                      </p:cBhvr>
                                      <p:tavLst>
                                        <p:tav tm="0">
                                          <p:val>
                                            <p:fltVal val="0"/>
                                          </p:val>
                                        </p:tav>
                                        <p:tav tm="100000">
                                          <p:val>
                                            <p:strVal val="#ppt_w"/>
                                          </p:val>
                                        </p:tav>
                                      </p:tavLst>
                                    </p:anim>
                                    <p:anim calcmode="lin" valueType="num">
                                      <p:cBhvr>
                                        <p:cTn id="18" dur="500" fill="hold"/>
                                        <p:tgtEl>
                                          <p:spTgt spid="28"/>
                                        </p:tgtEl>
                                        <p:attrNameLst>
                                          <p:attrName>ppt_h</p:attrName>
                                        </p:attrNameLst>
                                      </p:cBhvr>
                                      <p:tavLst>
                                        <p:tav tm="0">
                                          <p:val>
                                            <p:strVal val="#ppt_h"/>
                                          </p:val>
                                        </p:tav>
                                        <p:tav tm="100000">
                                          <p:val>
                                            <p:strVal val="#ppt_h"/>
                                          </p:val>
                                        </p:tav>
                                      </p:tavLst>
                                    </p:anim>
                                  </p:childTnLst>
                                </p:cTn>
                              </p:par>
                            </p:childTnLst>
                          </p:cTn>
                        </p:par>
                        <p:par>
                          <p:cTn id="19" fill="hold">
                            <p:stCondLst>
                              <p:cond delay="1500"/>
                            </p:stCondLst>
                            <p:childTnLst>
                              <p:par>
                                <p:cTn id="20" presetID="17" presetClass="entr" presetSubtype="10" fill="hold" nodeType="afterEffect">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cBhvr>
                                        <p:cTn id="22" dur="500" fill="hold"/>
                                        <p:tgtEl>
                                          <p:spTgt spid="6"/>
                                        </p:tgtEl>
                                        <p:attrNameLst>
                                          <p:attrName>ppt_w</p:attrName>
                                        </p:attrNameLst>
                                      </p:cBhvr>
                                      <p:tavLst>
                                        <p:tav tm="0">
                                          <p:val>
                                            <p:fltVal val="0"/>
                                          </p:val>
                                        </p:tav>
                                        <p:tav tm="100000">
                                          <p:val>
                                            <p:strVal val="#ppt_w"/>
                                          </p:val>
                                        </p:tav>
                                      </p:tavLst>
                                    </p:anim>
                                    <p:anim calcmode="lin" valueType="num">
                                      <p:cBhvr>
                                        <p:cTn id="23" dur="500" fill="hold"/>
                                        <p:tgtEl>
                                          <p:spTgt spid="6"/>
                                        </p:tgtEl>
                                        <p:attrNameLst>
                                          <p:attrName>ppt_h</p:attrName>
                                        </p:attrNameLst>
                                      </p:cBhvr>
                                      <p:tavLst>
                                        <p:tav tm="0">
                                          <p:val>
                                            <p:strVal val="#ppt_h"/>
                                          </p:val>
                                        </p:tav>
                                        <p:tav tm="100000">
                                          <p:val>
                                            <p:strVal val="#ppt_h"/>
                                          </p:val>
                                        </p:tav>
                                      </p:tavLst>
                                    </p:anim>
                                  </p:childTnLst>
                                </p:cTn>
                              </p:par>
                            </p:childTnLst>
                          </p:cTn>
                        </p:par>
                        <p:par>
                          <p:cTn id="24" fill="hold">
                            <p:stCondLst>
                              <p:cond delay="2000"/>
                            </p:stCondLst>
                            <p:childTnLst>
                              <p:par>
                                <p:cTn id="25" presetID="17" presetClass="entr" presetSubtype="10" fill="hold" nodeType="afterEffect">
                                  <p:stCondLst>
                                    <p:cond delay="0"/>
                                  </p:stCondLst>
                                  <p:childTnLst>
                                    <p:set>
                                      <p:cBhvr>
                                        <p:cTn id="26" dur="1" fill="hold">
                                          <p:stCondLst>
                                            <p:cond delay="0"/>
                                          </p:stCondLst>
                                        </p:cTn>
                                        <p:tgtEl>
                                          <p:spTgt spid="33"/>
                                        </p:tgtEl>
                                        <p:attrNameLst>
                                          <p:attrName>style.visibility</p:attrName>
                                        </p:attrNameLst>
                                      </p:cBhvr>
                                      <p:to>
                                        <p:strVal val="visible"/>
                                      </p:to>
                                    </p:set>
                                    <p:anim calcmode="lin" valueType="num">
                                      <p:cBhvr>
                                        <p:cTn id="27" dur="500" fill="hold"/>
                                        <p:tgtEl>
                                          <p:spTgt spid="33"/>
                                        </p:tgtEl>
                                        <p:attrNameLst>
                                          <p:attrName>ppt_w</p:attrName>
                                        </p:attrNameLst>
                                      </p:cBhvr>
                                      <p:tavLst>
                                        <p:tav tm="0">
                                          <p:val>
                                            <p:fltVal val="0"/>
                                          </p:val>
                                        </p:tav>
                                        <p:tav tm="100000">
                                          <p:val>
                                            <p:strVal val="#ppt_w"/>
                                          </p:val>
                                        </p:tav>
                                      </p:tavLst>
                                    </p:anim>
                                    <p:anim calcmode="lin" valueType="num">
                                      <p:cBhvr>
                                        <p:cTn id="28" dur="500" fill="hold"/>
                                        <p:tgtEl>
                                          <p:spTgt spid="33"/>
                                        </p:tgtEl>
                                        <p:attrNameLst>
                                          <p:attrName>ppt_h</p:attrName>
                                        </p:attrNameLst>
                                      </p:cBhvr>
                                      <p:tavLst>
                                        <p:tav tm="0">
                                          <p:val>
                                            <p:strVal val="#ppt_h"/>
                                          </p:val>
                                        </p:tav>
                                        <p:tav tm="100000">
                                          <p:val>
                                            <p:strVal val="#ppt_h"/>
                                          </p:val>
                                        </p:tav>
                                      </p:tavLst>
                                    </p:anim>
                                  </p:childTnLst>
                                </p:cTn>
                              </p:par>
                            </p:childTnLst>
                          </p:cTn>
                        </p:par>
                        <p:par>
                          <p:cTn id="29" fill="hold">
                            <p:stCondLst>
                              <p:cond delay="2500"/>
                            </p:stCondLst>
                            <p:childTnLst>
                              <p:par>
                                <p:cTn id="30" presetID="17" presetClass="entr" presetSubtype="10" fill="hold" nodeType="afterEffect">
                                  <p:stCondLst>
                                    <p:cond delay="0"/>
                                  </p:stCondLst>
                                  <p:childTnLst>
                                    <p:set>
                                      <p:cBhvr>
                                        <p:cTn id="31" dur="1" fill="hold">
                                          <p:stCondLst>
                                            <p:cond delay="0"/>
                                          </p:stCondLst>
                                        </p:cTn>
                                        <p:tgtEl>
                                          <p:spTgt spid="41"/>
                                        </p:tgtEl>
                                        <p:attrNameLst>
                                          <p:attrName>style.visibility</p:attrName>
                                        </p:attrNameLst>
                                      </p:cBhvr>
                                      <p:to>
                                        <p:strVal val="visible"/>
                                      </p:to>
                                    </p:set>
                                    <p:anim calcmode="lin" valueType="num">
                                      <p:cBhvr>
                                        <p:cTn id="32" dur="500" fill="hold"/>
                                        <p:tgtEl>
                                          <p:spTgt spid="41"/>
                                        </p:tgtEl>
                                        <p:attrNameLst>
                                          <p:attrName>ppt_w</p:attrName>
                                        </p:attrNameLst>
                                      </p:cBhvr>
                                      <p:tavLst>
                                        <p:tav tm="0">
                                          <p:val>
                                            <p:fltVal val="0"/>
                                          </p:val>
                                        </p:tav>
                                        <p:tav tm="100000">
                                          <p:val>
                                            <p:strVal val="#ppt_w"/>
                                          </p:val>
                                        </p:tav>
                                      </p:tavLst>
                                    </p:anim>
                                    <p:anim calcmode="lin" valueType="num">
                                      <p:cBhvr>
                                        <p:cTn id="33" dur="500" fill="hold"/>
                                        <p:tgtEl>
                                          <p:spTgt spid="41"/>
                                        </p:tgtEl>
                                        <p:attrNameLst>
                                          <p:attrName>ppt_h</p:attrName>
                                        </p:attrNameLst>
                                      </p:cBhvr>
                                      <p:tavLst>
                                        <p:tav tm="0">
                                          <p:val>
                                            <p:strVal val="#ppt_h"/>
                                          </p:val>
                                        </p:tav>
                                        <p:tav tm="100000">
                                          <p:val>
                                            <p:strVal val="#ppt_h"/>
                                          </p:val>
                                        </p:tav>
                                      </p:tavLst>
                                    </p:anim>
                                  </p:childTnLst>
                                </p:cTn>
                              </p:par>
                            </p:childTnLst>
                          </p:cTn>
                        </p:par>
                        <p:par>
                          <p:cTn id="34" fill="hold">
                            <p:stCondLst>
                              <p:cond delay="3000"/>
                            </p:stCondLst>
                            <p:childTnLst>
                              <p:par>
                                <p:cTn id="35" presetID="17" presetClass="entr" presetSubtype="10" fill="hold" nodeType="afterEffect">
                                  <p:stCondLst>
                                    <p:cond delay="0"/>
                                  </p:stCondLst>
                                  <p:childTnLst>
                                    <p:set>
                                      <p:cBhvr>
                                        <p:cTn id="36" dur="1" fill="hold">
                                          <p:stCondLst>
                                            <p:cond delay="0"/>
                                          </p:stCondLst>
                                        </p:cTn>
                                        <p:tgtEl>
                                          <p:spTgt spid="49"/>
                                        </p:tgtEl>
                                        <p:attrNameLst>
                                          <p:attrName>style.visibility</p:attrName>
                                        </p:attrNameLst>
                                      </p:cBhvr>
                                      <p:to>
                                        <p:strVal val="visible"/>
                                      </p:to>
                                    </p:set>
                                    <p:anim calcmode="lin" valueType="num">
                                      <p:cBhvr>
                                        <p:cTn id="37" dur="500" fill="hold"/>
                                        <p:tgtEl>
                                          <p:spTgt spid="49"/>
                                        </p:tgtEl>
                                        <p:attrNameLst>
                                          <p:attrName>ppt_w</p:attrName>
                                        </p:attrNameLst>
                                      </p:cBhvr>
                                      <p:tavLst>
                                        <p:tav tm="0">
                                          <p:val>
                                            <p:fltVal val="0"/>
                                          </p:val>
                                        </p:tav>
                                        <p:tav tm="100000">
                                          <p:val>
                                            <p:strVal val="#ppt_w"/>
                                          </p:val>
                                        </p:tav>
                                      </p:tavLst>
                                    </p:anim>
                                    <p:anim calcmode="lin" valueType="num">
                                      <p:cBhvr>
                                        <p:cTn id="38" dur="500" fill="hold"/>
                                        <p:tgtEl>
                                          <p:spTgt spid="49"/>
                                        </p:tgtEl>
                                        <p:attrNameLst>
                                          <p:attrName>ppt_h</p:attrName>
                                        </p:attrNameLst>
                                      </p:cBhvr>
                                      <p:tavLst>
                                        <p:tav tm="0">
                                          <p:val>
                                            <p:strVal val="#ppt_h"/>
                                          </p:val>
                                        </p:tav>
                                        <p:tav tm="100000">
                                          <p:val>
                                            <p:strVal val="#ppt_h"/>
                                          </p:val>
                                        </p:tav>
                                      </p:tavLst>
                                    </p:anim>
                                  </p:childTnLst>
                                </p:cTn>
                              </p:par>
                            </p:childTnLst>
                          </p:cTn>
                        </p:par>
                        <p:par>
                          <p:cTn id="39" fill="hold">
                            <p:stCondLst>
                              <p:cond delay="3500"/>
                            </p:stCondLst>
                            <p:childTnLst>
                              <p:par>
                                <p:cTn id="40" presetID="17" presetClass="entr" presetSubtype="10" fill="hold" nodeType="afterEffect">
                                  <p:stCondLst>
                                    <p:cond delay="0"/>
                                  </p:stCondLst>
                                  <p:childTnLst>
                                    <p:set>
                                      <p:cBhvr>
                                        <p:cTn id="41" dur="1" fill="hold">
                                          <p:stCondLst>
                                            <p:cond delay="0"/>
                                          </p:stCondLst>
                                        </p:cTn>
                                        <p:tgtEl>
                                          <p:spTgt spid="57"/>
                                        </p:tgtEl>
                                        <p:attrNameLst>
                                          <p:attrName>style.visibility</p:attrName>
                                        </p:attrNameLst>
                                      </p:cBhvr>
                                      <p:to>
                                        <p:strVal val="visible"/>
                                      </p:to>
                                    </p:set>
                                    <p:anim calcmode="lin" valueType="num">
                                      <p:cBhvr>
                                        <p:cTn id="42" dur="500" fill="hold"/>
                                        <p:tgtEl>
                                          <p:spTgt spid="57"/>
                                        </p:tgtEl>
                                        <p:attrNameLst>
                                          <p:attrName>ppt_w</p:attrName>
                                        </p:attrNameLst>
                                      </p:cBhvr>
                                      <p:tavLst>
                                        <p:tav tm="0">
                                          <p:val>
                                            <p:fltVal val="0"/>
                                          </p:val>
                                        </p:tav>
                                        <p:tav tm="100000">
                                          <p:val>
                                            <p:strVal val="#ppt_w"/>
                                          </p:val>
                                        </p:tav>
                                      </p:tavLst>
                                    </p:anim>
                                    <p:anim calcmode="lin" valueType="num">
                                      <p:cBhvr>
                                        <p:cTn id="43" dur="500" fill="hold"/>
                                        <p:tgtEl>
                                          <p:spTgt spid="5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16"/>
                    </p:tgtEl>
                  </p:cond>
                </p:stCondLst>
                <p:endSync evt="end" delay="0">
                  <p:rtn val="all"/>
                </p:endSync>
                <p:childTnLst>
                  <p:par>
                    <p:cTn id="45" fill="hold">
                      <p:stCondLst>
                        <p:cond delay="0"/>
                      </p:stCondLst>
                      <p:childTnLst>
                        <p:par>
                          <p:cTn id="46" fill="hold">
                            <p:stCondLst>
                              <p:cond delay="0"/>
                            </p:stCondLst>
                            <p:childTnLst>
                              <p:par>
                                <p:cTn id="47" presetID="17" presetClass="exit" presetSubtype="10" fill="hold" nodeType="clickEffect">
                                  <p:stCondLst>
                                    <p:cond delay="0"/>
                                  </p:stCondLst>
                                  <p:childTnLst>
                                    <p:anim calcmode="lin" valueType="num">
                                      <p:cBhvr>
                                        <p:cTn id="48" dur="500"/>
                                        <p:tgtEl>
                                          <p:spTgt spid="16"/>
                                        </p:tgtEl>
                                        <p:attrNameLst>
                                          <p:attrName>ppt_w</p:attrName>
                                        </p:attrNameLst>
                                      </p:cBhvr>
                                      <p:tavLst>
                                        <p:tav tm="0">
                                          <p:val>
                                            <p:strVal val="ppt_w"/>
                                          </p:val>
                                        </p:tav>
                                        <p:tav tm="100000">
                                          <p:val>
                                            <p:fltVal val="0"/>
                                          </p:val>
                                        </p:tav>
                                      </p:tavLst>
                                    </p:anim>
                                    <p:anim calcmode="lin" valueType="num">
                                      <p:cBhvr>
                                        <p:cTn id="49" dur="500"/>
                                        <p:tgtEl>
                                          <p:spTgt spid="16"/>
                                        </p:tgtEl>
                                        <p:attrNameLst>
                                          <p:attrName>ppt_h</p:attrName>
                                        </p:attrNameLst>
                                      </p:cBhvr>
                                      <p:tavLst>
                                        <p:tav tm="0">
                                          <p:val>
                                            <p:strVal val="ppt_h"/>
                                          </p:val>
                                        </p:tav>
                                        <p:tav tm="100000">
                                          <p:val>
                                            <p:strVal val="ppt_h"/>
                                          </p:val>
                                        </p:tav>
                                      </p:tavLst>
                                    </p:anim>
                                    <p:set>
                                      <p:cBhvr>
                                        <p:cTn id="50"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51" restart="whenNotActive" fill="hold" evtFilter="cancelBubble" nodeType="interactiveSeq">
                <p:stCondLst>
                  <p:cond evt="onClick" delay="0">
                    <p:tgtEl>
                      <p:spTgt spid="24"/>
                    </p:tgtEl>
                  </p:cond>
                </p:stCondLst>
                <p:endSync evt="end" delay="0">
                  <p:rtn val="all"/>
                </p:endSync>
                <p:childTnLst>
                  <p:par>
                    <p:cTn id="52" fill="hold">
                      <p:stCondLst>
                        <p:cond delay="0"/>
                      </p:stCondLst>
                      <p:childTnLst>
                        <p:par>
                          <p:cTn id="53" fill="hold">
                            <p:stCondLst>
                              <p:cond delay="0"/>
                            </p:stCondLst>
                            <p:childTnLst>
                              <p:par>
                                <p:cTn id="54" presetID="17" presetClass="exit" presetSubtype="10" fill="hold" nodeType="clickEffect">
                                  <p:stCondLst>
                                    <p:cond delay="0"/>
                                  </p:stCondLst>
                                  <p:childTnLst>
                                    <p:anim calcmode="lin" valueType="num">
                                      <p:cBhvr>
                                        <p:cTn id="55" dur="500"/>
                                        <p:tgtEl>
                                          <p:spTgt spid="24"/>
                                        </p:tgtEl>
                                        <p:attrNameLst>
                                          <p:attrName>ppt_w</p:attrName>
                                        </p:attrNameLst>
                                      </p:cBhvr>
                                      <p:tavLst>
                                        <p:tav tm="0">
                                          <p:val>
                                            <p:strVal val="ppt_w"/>
                                          </p:val>
                                        </p:tav>
                                        <p:tav tm="100000">
                                          <p:val>
                                            <p:fltVal val="0"/>
                                          </p:val>
                                        </p:tav>
                                      </p:tavLst>
                                    </p:anim>
                                    <p:anim calcmode="lin" valueType="num">
                                      <p:cBhvr>
                                        <p:cTn id="56" dur="500"/>
                                        <p:tgtEl>
                                          <p:spTgt spid="24"/>
                                        </p:tgtEl>
                                        <p:attrNameLst>
                                          <p:attrName>ppt_h</p:attrName>
                                        </p:attrNameLst>
                                      </p:cBhvr>
                                      <p:tavLst>
                                        <p:tav tm="0">
                                          <p:val>
                                            <p:strVal val="ppt_h"/>
                                          </p:val>
                                        </p:tav>
                                        <p:tav tm="100000">
                                          <p:val>
                                            <p:strVal val="ppt_h"/>
                                          </p:val>
                                        </p:tav>
                                      </p:tavLst>
                                    </p:anim>
                                    <p:set>
                                      <p:cBhvr>
                                        <p:cTn id="57" dur="1" fill="hold">
                                          <p:stCondLst>
                                            <p:cond delay="4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4"/>
                  </p:tgtEl>
                </p:cond>
              </p:nextCondLst>
            </p:seq>
            <p:seq concurrent="1" nextAc="seek">
              <p:cTn id="58" restart="whenNotActive" fill="hold" evtFilter="cancelBubble" nodeType="interactiveSeq">
                <p:stCondLst>
                  <p:cond evt="onClick" delay="0">
                    <p:tgtEl>
                      <p:spTgt spid="32"/>
                    </p:tgtEl>
                  </p:cond>
                </p:stCondLst>
                <p:endSync evt="end" delay="0">
                  <p:rtn val="all"/>
                </p:endSync>
                <p:childTnLst>
                  <p:par>
                    <p:cTn id="59" fill="hold">
                      <p:stCondLst>
                        <p:cond delay="0"/>
                      </p:stCondLst>
                      <p:childTnLst>
                        <p:par>
                          <p:cTn id="60" fill="hold">
                            <p:stCondLst>
                              <p:cond delay="0"/>
                            </p:stCondLst>
                            <p:childTnLst>
                              <p:par>
                                <p:cTn id="61" presetID="17" presetClass="exit" presetSubtype="10" fill="hold" nodeType="clickEffect">
                                  <p:stCondLst>
                                    <p:cond delay="0"/>
                                  </p:stCondLst>
                                  <p:childTnLst>
                                    <p:anim calcmode="lin" valueType="num">
                                      <p:cBhvr>
                                        <p:cTn id="62" dur="500"/>
                                        <p:tgtEl>
                                          <p:spTgt spid="32"/>
                                        </p:tgtEl>
                                        <p:attrNameLst>
                                          <p:attrName>ppt_w</p:attrName>
                                        </p:attrNameLst>
                                      </p:cBhvr>
                                      <p:tavLst>
                                        <p:tav tm="0">
                                          <p:val>
                                            <p:strVal val="ppt_w"/>
                                          </p:val>
                                        </p:tav>
                                        <p:tav tm="100000">
                                          <p:val>
                                            <p:fltVal val="0"/>
                                          </p:val>
                                        </p:tav>
                                      </p:tavLst>
                                    </p:anim>
                                    <p:anim calcmode="lin" valueType="num">
                                      <p:cBhvr>
                                        <p:cTn id="63" dur="500"/>
                                        <p:tgtEl>
                                          <p:spTgt spid="32"/>
                                        </p:tgtEl>
                                        <p:attrNameLst>
                                          <p:attrName>ppt_h</p:attrName>
                                        </p:attrNameLst>
                                      </p:cBhvr>
                                      <p:tavLst>
                                        <p:tav tm="0">
                                          <p:val>
                                            <p:strVal val="ppt_h"/>
                                          </p:val>
                                        </p:tav>
                                        <p:tav tm="100000">
                                          <p:val>
                                            <p:strVal val="ppt_h"/>
                                          </p:val>
                                        </p:tav>
                                      </p:tavLst>
                                    </p:anim>
                                    <p:set>
                                      <p:cBhvr>
                                        <p:cTn id="64" dur="1" fill="hold">
                                          <p:stCondLst>
                                            <p:cond delay="499"/>
                                          </p:stCondLst>
                                        </p:cTn>
                                        <p:tgtEl>
                                          <p:spTgt spid="32"/>
                                        </p:tgtEl>
                                        <p:attrNameLst>
                                          <p:attrName>style.visibility</p:attrName>
                                        </p:attrNameLst>
                                      </p:cBhvr>
                                      <p:to>
                                        <p:strVal val="hidden"/>
                                      </p:to>
                                    </p:set>
                                  </p:childTnLst>
                                </p:cTn>
                              </p:par>
                            </p:childTnLst>
                          </p:cTn>
                        </p:par>
                      </p:childTnLst>
                    </p:cTn>
                  </p:par>
                </p:childTnLst>
              </p:cTn>
              <p:nextCondLst>
                <p:cond evt="onClick" delay="0">
                  <p:tgtEl>
                    <p:spTgt spid="32"/>
                  </p:tgtEl>
                </p:cond>
              </p:nextCondLst>
            </p:seq>
            <p:seq concurrent="1" nextAc="seek">
              <p:cTn id="65" restart="whenNotActive" fill="hold" evtFilter="cancelBubble" nodeType="interactiveSeq">
                <p:stCondLst>
                  <p:cond evt="onClick" delay="0">
                    <p:tgtEl>
                      <p:spTgt spid="17"/>
                    </p:tgtEl>
                  </p:cond>
                </p:stCondLst>
                <p:endSync evt="end" delay="0">
                  <p:rtn val="all"/>
                </p:endSync>
                <p:childTnLst>
                  <p:par>
                    <p:cTn id="66" fill="hold">
                      <p:stCondLst>
                        <p:cond delay="0"/>
                      </p:stCondLst>
                      <p:childTnLst>
                        <p:par>
                          <p:cTn id="67" fill="hold">
                            <p:stCondLst>
                              <p:cond delay="0"/>
                            </p:stCondLst>
                            <p:childTnLst>
                              <p:par>
                                <p:cTn id="68" presetID="17" presetClass="exit" presetSubtype="10" fill="hold" nodeType="clickEffect">
                                  <p:stCondLst>
                                    <p:cond delay="0"/>
                                  </p:stCondLst>
                                  <p:childTnLst>
                                    <p:anim calcmode="lin" valueType="num">
                                      <p:cBhvr>
                                        <p:cTn id="69" dur="500"/>
                                        <p:tgtEl>
                                          <p:spTgt spid="17"/>
                                        </p:tgtEl>
                                        <p:attrNameLst>
                                          <p:attrName>ppt_w</p:attrName>
                                        </p:attrNameLst>
                                      </p:cBhvr>
                                      <p:tavLst>
                                        <p:tav tm="0">
                                          <p:val>
                                            <p:strVal val="ppt_w"/>
                                          </p:val>
                                        </p:tav>
                                        <p:tav tm="100000">
                                          <p:val>
                                            <p:fltVal val="0"/>
                                          </p:val>
                                        </p:tav>
                                      </p:tavLst>
                                    </p:anim>
                                    <p:anim calcmode="lin" valueType="num">
                                      <p:cBhvr>
                                        <p:cTn id="70" dur="500"/>
                                        <p:tgtEl>
                                          <p:spTgt spid="17"/>
                                        </p:tgtEl>
                                        <p:attrNameLst>
                                          <p:attrName>ppt_h</p:attrName>
                                        </p:attrNameLst>
                                      </p:cBhvr>
                                      <p:tavLst>
                                        <p:tav tm="0">
                                          <p:val>
                                            <p:strVal val="ppt_h"/>
                                          </p:val>
                                        </p:tav>
                                        <p:tav tm="100000">
                                          <p:val>
                                            <p:strVal val="ppt_h"/>
                                          </p:val>
                                        </p:tav>
                                      </p:tavLst>
                                    </p:anim>
                                    <p:set>
                                      <p:cBhvr>
                                        <p:cTn id="71"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72" restart="whenNotActive" fill="hold" evtFilter="cancelBubble" nodeType="interactiveSeq">
                <p:stCondLst>
                  <p:cond evt="onClick" delay="0">
                    <p:tgtEl>
                      <p:spTgt spid="37"/>
                    </p:tgtEl>
                  </p:cond>
                </p:stCondLst>
                <p:endSync evt="end" delay="0">
                  <p:rtn val="all"/>
                </p:endSync>
                <p:childTnLst>
                  <p:par>
                    <p:cTn id="73" fill="hold">
                      <p:stCondLst>
                        <p:cond delay="0"/>
                      </p:stCondLst>
                      <p:childTnLst>
                        <p:par>
                          <p:cTn id="74" fill="hold">
                            <p:stCondLst>
                              <p:cond delay="0"/>
                            </p:stCondLst>
                            <p:childTnLst>
                              <p:par>
                                <p:cTn id="75" presetID="17" presetClass="exit" presetSubtype="10" fill="hold" nodeType="clickEffect">
                                  <p:stCondLst>
                                    <p:cond delay="0"/>
                                  </p:stCondLst>
                                  <p:childTnLst>
                                    <p:anim calcmode="lin" valueType="num">
                                      <p:cBhvr>
                                        <p:cTn id="76" dur="500"/>
                                        <p:tgtEl>
                                          <p:spTgt spid="37"/>
                                        </p:tgtEl>
                                        <p:attrNameLst>
                                          <p:attrName>ppt_w</p:attrName>
                                        </p:attrNameLst>
                                      </p:cBhvr>
                                      <p:tavLst>
                                        <p:tav tm="0">
                                          <p:val>
                                            <p:strVal val="ppt_w"/>
                                          </p:val>
                                        </p:tav>
                                        <p:tav tm="100000">
                                          <p:val>
                                            <p:fltVal val="0"/>
                                          </p:val>
                                        </p:tav>
                                      </p:tavLst>
                                    </p:anim>
                                    <p:anim calcmode="lin" valueType="num">
                                      <p:cBhvr>
                                        <p:cTn id="77" dur="500"/>
                                        <p:tgtEl>
                                          <p:spTgt spid="37"/>
                                        </p:tgtEl>
                                        <p:attrNameLst>
                                          <p:attrName>ppt_h</p:attrName>
                                        </p:attrNameLst>
                                      </p:cBhvr>
                                      <p:tavLst>
                                        <p:tav tm="0">
                                          <p:val>
                                            <p:strVal val="ppt_h"/>
                                          </p:val>
                                        </p:tav>
                                        <p:tav tm="100000">
                                          <p:val>
                                            <p:strVal val="ppt_h"/>
                                          </p:val>
                                        </p:tav>
                                      </p:tavLst>
                                    </p:anim>
                                    <p:set>
                                      <p:cBhvr>
                                        <p:cTn id="78" dur="1" fill="hold">
                                          <p:stCondLst>
                                            <p:cond delay="499"/>
                                          </p:stCondLst>
                                        </p:cTn>
                                        <p:tgtEl>
                                          <p:spTgt spid="37"/>
                                        </p:tgtEl>
                                        <p:attrNameLst>
                                          <p:attrName>style.visibility</p:attrName>
                                        </p:attrNameLst>
                                      </p:cBhvr>
                                      <p:to>
                                        <p:strVal val="hidden"/>
                                      </p:to>
                                    </p:set>
                                  </p:childTnLst>
                                </p:cTn>
                              </p:par>
                            </p:childTnLst>
                          </p:cTn>
                        </p:par>
                      </p:childTnLst>
                    </p:cTn>
                  </p:par>
                </p:childTnLst>
              </p:cTn>
              <p:nextCondLst>
                <p:cond evt="onClick" delay="0">
                  <p:tgtEl>
                    <p:spTgt spid="37"/>
                  </p:tgtEl>
                </p:cond>
              </p:nextCondLst>
            </p:seq>
            <p:seq concurrent="1" nextAc="seek">
              <p:cTn id="79" restart="whenNotActive" fill="hold" evtFilter="cancelBubble" nodeType="interactiveSeq">
                <p:stCondLst>
                  <p:cond evt="onClick" delay="0">
                    <p:tgtEl>
                      <p:spTgt spid="45"/>
                    </p:tgtEl>
                  </p:cond>
                </p:stCondLst>
                <p:endSync evt="end" delay="0">
                  <p:rtn val="all"/>
                </p:endSync>
                <p:childTnLst>
                  <p:par>
                    <p:cTn id="80" fill="hold">
                      <p:stCondLst>
                        <p:cond delay="0"/>
                      </p:stCondLst>
                      <p:childTnLst>
                        <p:par>
                          <p:cTn id="81" fill="hold">
                            <p:stCondLst>
                              <p:cond delay="0"/>
                            </p:stCondLst>
                            <p:childTnLst>
                              <p:par>
                                <p:cTn id="82" presetID="17" presetClass="exit" presetSubtype="10" fill="hold" nodeType="clickEffect">
                                  <p:stCondLst>
                                    <p:cond delay="0"/>
                                  </p:stCondLst>
                                  <p:childTnLst>
                                    <p:anim calcmode="lin" valueType="num">
                                      <p:cBhvr>
                                        <p:cTn id="83" dur="500"/>
                                        <p:tgtEl>
                                          <p:spTgt spid="45"/>
                                        </p:tgtEl>
                                        <p:attrNameLst>
                                          <p:attrName>ppt_w</p:attrName>
                                        </p:attrNameLst>
                                      </p:cBhvr>
                                      <p:tavLst>
                                        <p:tav tm="0">
                                          <p:val>
                                            <p:strVal val="ppt_w"/>
                                          </p:val>
                                        </p:tav>
                                        <p:tav tm="100000">
                                          <p:val>
                                            <p:fltVal val="0"/>
                                          </p:val>
                                        </p:tav>
                                      </p:tavLst>
                                    </p:anim>
                                    <p:anim calcmode="lin" valueType="num">
                                      <p:cBhvr>
                                        <p:cTn id="84" dur="500"/>
                                        <p:tgtEl>
                                          <p:spTgt spid="45"/>
                                        </p:tgtEl>
                                        <p:attrNameLst>
                                          <p:attrName>ppt_h</p:attrName>
                                        </p:attrNameLst>
                                      </p:cBhvr>
                                      <p:tavLst>
                                        <p:tav tm="0">
                                          <p:val>
                                            <p:strVal val="ppt_h"/>
                                          </p:val>
                                        </p:tav>
                                        <p:tav tm="100000">
                                          <p:val>
                                            <p:strVal val="ppt_h"/>
                                          </p:val>
                                        </p:tav>
                                      </p:tavLst>
                                    </p:anim>
                                    <p:set>
                                      <p:cBhvr>
                                        <p:cTn id="85" dur="1" fill="hold">
                                          <p:stCondLst>
                                            <p:cond delay="499"/>
                                          </p:stCondLst>
                                        </p:cTn>
                                        <p:tgtEl>
                                          <p:spTgt spid="45"/>
                                        </p:tgtEl>
                                        <p:attrNameLst>
                                          <p:attrName>style.visibility</p:attrName>
                                        </p:attrNameLst>
                                      </p:cBhvr>
                                      <p:to>
                                        <p:strVal val="hidden"/>
                                      </p:to>
                                    </p:set>
                                  </p:childTnLst>
                                </p:cTn>
                              </p:par>
                            </p:childTnLst>
                          </p:cTn>
                        </p:par>
                      </p:childTnLst>
                    </p:cTn>
                  </p:par>
                </p:childTnLst>
              </p:cTn>
              <p:nextCondLst>
                <p:cond evt="onClick" delay="0">
                  <p:tgtEl>
                    <p:spTgt spid="45"/>
                  </p:tgtEl>
                </p:cond>
              </p:nextCondLst>
            </p:seq>
            <p:seq concurrent="1" nextAc="seek">
              <p:cTn id="86" restart="whenNotActive" fill="hold" evtFilter="cancelBubble" nodeType="interactiveSeq">
                <p:stCondLst>
                  <p:cond evt="onClick" delay="0">
                    <p:tgtEl>
                      <p:spTgt spid="53"/>
                    </p:tgtEl>
                  </p:cond>
                </p:stCondLst>
                <p:endSync evt="end" delay="0">
                  <p:rtn val="all"/>
                </p:endSync>
                <p:childTnLst>
                  <p:par>
                    <p:cTn id="87" fill="hold">
                      <p:stCondLst>
                        <p:cond delay="0"/>
                      </p:stCondLst>
                      <p:childTnLst>
                        <p:par>
                          <p:cTn id="88" fill="hold">
                            <p:stCondLst>
                              <p:cond delay="0"/>
                            </p:stCondLst>
                            <p:childTnLst>
                              <p:par>
                                <p:cTn id="89" presetID="17" presetClass="exit" presetSubtype="10" fill="hold" nodeType="clickEffect">
                                  <p:stCondLst>
                                    <p:cond delay="0"/>
                                  </p:stCondLst>
                                  <p:childTnLst>
                                    <p:anim calcmode="lin" valueType="num">
                                      <p:cBhvr>
                                        <p:cTn id="90" dur="500"/>
                                        <p:tgtEl>
                                          <p:spTgt spid="53"/>
                                        </p:tgtEl>
                                        <p:attrNameLst>
                                          <p:attrName>ppt_w</p:attrName>
                                        </p:attrNameLst>
                                      </p:cBhvr>
                                      <p:tavLst>
                                        <p:tav tm="0">
                                          <p:val>
                                            <p:strVal val="ppt_w"/>
                                          </p:val>
                                        </p:tav>
                                        <p:tav tm="100000">
                                          <p:val>
                                            <p:fltVal val="0"/>
                                          </p:val>
                                        </p:tav>
                                      </p:tavLst>
                                    </p:anim>
                                    <p:anim calcmode="lin" valueType="num">
                                      <p:cBhvr>
                                        <p:cTn id="91" dur="500"/>
                                        <p:tgtEl>
                                          <p:spTgt spid="53"/>
                                        </p:tgtEl>
                                        <p:attrNameLst>
                                          <p:attrName>ppt_h</p:attrName>
                                        </p:attrNameLst>
                                      </p:cBhvr>
                                      <p:tavLst>
                                        <p:tav tm="0">
                                          <p:val>
                                            <p:strVal val="ppt_h"/>
                                          </p:val>
                                        </p:tav>
                                        <p:tav tm="100000">
                                          <p:val>
                                            <p:strVal val="ppt_h"/>
                                          </p:val>
                                        </p:tav>
                                      </p:tavLst>
                                    </p:anim>
                                    <p:set>
                                      <p:cBhvr>
                                        <p:cTn id="92" dur="1" fill="hold">
                                          <p:stCondLst>
                                            <p:cond delay="499"/>
                                          </p:stCondLst>
                                        </p:cTn>
                                        <p:tgtEl>
                                          <p:spTgt spid="53"/>
                                        </p:tgtEl>
                                        <p:attrNameLst>
                                          <p:attrName>style.visibility</p:attrName>
                                        </p:attrNameLst>
                                      </p:cBhvr>
                                      <p:to>
                                        <p:strVal val="hidden"/>
                                      </p:to>
                                    </p:set>
                                  </p:childTnLst>
                                </p:cTn>
                              </p:par>
                            </p:childTnLst>
                          </p:cTn>
                        </p:par>
                      </p:childTnLst>
                    </p:cTn>
                  </p:par>
                </p:childTnLst>
              </p:cTn>
              <p:nextCondLst>
                <p:cond evt="onClick" delay="0">
                  <p:tgtEl>
                    <p:spTgt spid="53"/>
                  </p:tgtEl>
                </p:cond>
              </p:nextCondLst>
            </p:seq>
            <p:seq concurrent="1" nextAc="seek">
              <p:cTn id="93" restart="whenNotActive" fill="hold" evtFilter="cancelBubble" nodeType="interactiveSeq">
                <p:stCondLst>
                  <p:cond evt="onClick" delay="0">
                    <p:tgtEl>
                      <p:spTgt spid="61"/>
                    </p:tgtEl>
                  </p:cond>
                </p:stCondLst>
                <p:endSync evt="end" delay="0">
                  <p:rtn val="all"/>
                </p:endSync>
                <p:childTnLst>
                  <p:par>
                    <p:cTn id="94" fill="hold">
                      <p:stCondLst>
                        <p:cond delay="0"/>
                      </p:stCondLst>
                      <p:childTnLst>
                        <p:par>
                          <p:cTn id="95" fill="hold">
                            <p:stCondLst>
                              <p:cond delay="0"/>
                            </p:stCondLst>
                            <p:childTnLst>
                              <p:par>
                                <p:cTn id="96" presetID="17" presetClass="exit" presetSubtype="10" fill="hold" nodeType="clickEffect">
                                  <p:stCondLst>
                                    <p:cond delay="0"/>
                                  </p:stCondLst>
                                  <p:childTnLst>
                                    <p:anim calcmode="lin" valueType="num">
                                      <p:cBhvr>
                                        <p:cTn id="97" dur="500"/>
                                        <p:tgtEl>
                                          <p:spTgt spid="61"/>
                                        </p:tgtEl>
                                        <p:attrNameLst>
                                          <p:attrName>ppt_w</p:attrName>
                                        </p:attrNameLst>
                                      </p:cBhvr>
                                      <p:tavLst>
                                        <p:tav tm="0">
                                          <p:val>
                                            <p:strVal val="ppt_w"/>
                                          </p:val>
                                        </p:tav>
                                        <p:tav tm="100000">
                                          <p:val>
                                            <p:fltVal val="0"/>
                                          </p:val>
                                        </p:tav>
                                      </p:tavLst>
                                    </p:anim>
                                    <p:anim calcmode="lin" valueType="num">
                                      <p:cBhvr>
                                        <p:cTn id="98" dur="500"/>
                                        <p:tgtEl>
                                          <p:spTgt spid="61"/>
                                        </p:tgtEl>
                                        <p:attrNameLst>
                                          <p:attrName>ppt_h</p:attrName>
                                        </p:attrNameLst>
                                      </p:cBhvr>
                                      <p:tavLst>
                                        <p:tav tm="0">
                                          <p:val>
                                            <p:strVal val="ppt_h"/>
                                          </p:val>
                                        </p:tav>
                                        <p:tav tm="100000">
                                          <p:val>
                                            <p:strVal val="ppt_h"/>
                                          </p:val>
                                        </p:tav>
                                      </p:tavLst>
                                    </p:anim>
                                    <p:set>
                                      <p:cBhvr>
                                        <p:cTn id="99" dur="1" fill="hold">
                                          <p:stCondLst>
                                            <p:cond delay="499"/>
                                          </p:stCondLst>
                                        </p:cTn>
                                        <p:tgtEl>
                                          <p:spTgt spid="61"/>
                                        </p:tgtEl>
                                        <p:attrNameLst>
                                          <p:attrName>style.visibility</p:attrName>
                                        </p:attrNameLst>
                                      </p:cBhvr>
                                      <p:to>
                                        <p:strVal val="hidden"/>
                                      </p:to>
                                    </p:set>
                                  </p:childTnLst>
                                </p:cTn>
                              </p:par>
                            </p:childTnLst>
                          </p:cTn>
                        </p:par>
                      </p:childTnLst>
                    </p:cTn>
                  </p:par>
                </p:childTnLst>
              </p:cTn>
              <p:nextCondLst>
                <p:cond evt="onClick" delay="0">
                  <p:tgtEl>
                    <p:spTgt spid="61"/>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B2A8C7A-EED8-8F86-7F23-2F9F6D4BD4BD}"/>
              </a:ext>
            </a:extLst>
          </p:cNvPr>
          <p:cNvSpPr>
            <a:spLocks noGrp="1"/>
          </p:cNvSpPr>
          <p:nvPr>
            <p:ph type="sldNum" sz="quarter" idx="12"/>
          </p:nvPr>
        </p:nvSpPr>
        <p:spPr/>
        <p:txBody>
          <a:bodyPr/>
          <a:lstStyle/>
          <a:p>
            <a:fld id="{F32B1D3B-AE3D-1E40-A0D2-3E32FC67085E}" type="slidenum">
              <a:rPr lang="en-US" smtClean="0"/>
              <a:t>15</a:t>
            </a:fld>
            <a:endParaRPr lang="en-US"/>
          </a:p>
        </p:txBody>
      </p:sp>
      <p:sp>
        <p:nvSpPr>
          <p:cNvPr id="3" name="Title 2">
            <a:extLst>
              <a:ext uri="{FF2B5EF4-FFF2-40B4-BE49-F238E27FC236}">
                <a16:creationId xmlns:a16="http://schemas.microsoft.com/office/drawing/2014/main" id="{1DA5AF3C-6AAA-03F9-F3E8-70A73B0A07AB}"/>
              </a:ext>
            </a:extLst>
          </p:cNvPr>
          <p:cNvSpPr>
            <a:spLocks noGrp="1"/>
          </p:cNvSpPr>
          <p:nvPr>
            <p:ph type="title"/>
          </p:nvPr>
        </p:nvSpPr>
        <p:spPr/>
        <p:txBody>
          <a:bodyPr/>
          <a:lstStyle/>
          <a:p>
            <a:r>
              <a:rPr lang="en-US" dirty="0">
                <a:latin typeface="Source Sans Pro"/>
                <a:ea typeface="Source Sans Pro"/>
              </a:rPr>
              <a:t>The Risk of Isolation and The Crime of Elder Abuse</a:t>
            </a:r>
            <a:endParaRPr lang="en-US" dirty="0"/>
          </a:p>
        </p:txBody>
      </p:sp>
      <p:sp>
        <p:nvSpPr>
          <p:cNvPr id="5" name="TextBox 4">
            <a:extLst>
              <a:ext uri="{FF2B5EF4-FFF2-40B4-BE49-F238E27FC236}">
                <a16:creationId xmlns:a16="http://schemas.microsoft.com/office/drawing/2014/main" id="{0689C6CD-79A4-5335-39CD-C3A86B30D82F}"/>
              </a:ext>
            </a:extLst>
          </p:cNvPr>
          <p:cNvSpPr txBox="1"/>
          <p:nvPr/>
        </p:nvSpPr>
        <p:spPr>
          <a:xfrm>
            <a:off x="485104" y="1633471"/>
            <a:ext cx="5168721"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dirty="0">
                <a:latin typeface="Open Sans"/>
                <a:ea typeface="Open Sans"/>
                <a:cs typeface="Open Sans"/>
              </a:rPr>
              <a:t>Social isolation</a:t>
            </a:r>
            <a:r>
              <a:rPr lang="en-US" dirty="0">
                <a:latin typeface="Open Sans"/>
                <a:ea typeface="Open Sans"/>
                <a:cs typeface="Open Sans"/>
              </a:rPr>
              <a:t> is a lack of social connections.</a:t>
            </a:r>
            <a:endParaRPr lang="en-US" dirty="0"/>
          </a:p>
        </p:txBody>
      </p:sp>
      <p:sp>
        <p:nvSpPr>
          <p:cNvPr id="6" name="TextBox 5">
            <a:extLst>
              <a:ext uri="{FF2B5EF4-FFF2-40B4-BE49-F238E27FC236}">
                <a16:creationId xmlns:a16="http://schemas.microsoft.com/office/drawing/2014/main" id="{451A9E76-7BF3-5092-9FE4-4C6A2486F3F3}"/>
              </a:ext>
            </a:extLst>
          </p:cNvPr>
          <p:cNvSpPr txBox="1"/>
          <p:nvPr/>
        </p:nvSpPr>
        <p:spPr>
          <a:xfrm>
            <a:off x="485104" y="2202287"/>
            <a:ext cx="5168720" cy="295760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50000"/>
              </a:lnSpc>
            </a:pPr>
            <a:r>
              <a:rPr lang="en-US" b="1" dirty="0">
                <a:latin typeface="Open Sans"/>
                <a:ea typeface="Open Sans"/>
                <a:cs typeface="Open Sans"/>
              </a:rPr>
              <a:t>Older adults are at increased risk</a:t>
            </a:r>
            <a:r>
              <a:rPr lang="en-US" dirty="0">
                <a:latin typeface="Open Sans"/>
                <a:ea typeface="Open Sans"/>
                <a:cs typeface="Open Sans"/>
              </a:rPr>
              <a:t> for loneliness and social isolation because they are more likely to face factors such as: </a:t>
            </a:r>
            <a:endParaRPr lang="en-US" dirty="0">
              <a:latin typeface="Calibri" panose="020F0502020204030204"/>
              <a:ea typeface="Open Sans"/>
              <a:cs typeface="Calibri" panose="020F0502020204030204"/>
            </a:endParaRPr>
          </a:p>
          <a:p>
            <a:pPr marL="285750" indent="-285750">
              <a:lnSpc>
                <a:spcPct val="150000"/>
              </a:lnSpc>
              <a:buFont typeface="Arial"/>
              <a:buChar char="•"/>
            </a:pPr>
            <a:r>
              <a:rPr lang="en-US" dirty="0">
                <a:latin typeface="Open Sans"/>
                <a:ea typeface="Open Sans"/>
                <a:cs typeface="Open Sans"/>
              </a:rPr>
              <a:t>living alone</a:t>
            </a:r>
            <a:endParaRPr lang="en-US" dirty="0">
              <a:latin typeface="Calibri" panose="020F0502020204030204"/>
              <a:ea typeface="Open Sans"/>
              <a:cs typeface="Calibri"/>
            </a:endParaRPr>
          </a:p>
          <a:p>
            <a:pPr marL="285750" indent="-285750">
              <a:lnSpc>
                <a:spcPct val="150000"/>
              </a:lnSpc>
              <a:buFont typeface="Arial"/>
              <a:buChar char="•"/>
            </a:pPr>
            <a:r>
              <a:rPr lang="en-US" dirty="0">
                <a:latin typeface="Open Sans"/>
                <a:ea typeface="Open Sans"/>
                <a:cs typeface="Open Sans"/>
              </a:rPr>
              <a:t>the loss of family or friends</a:t>
            </a:r>
            <a:endParaRPr lang="en-US" dirty="0">
              <a:latin typeface="Calibri" panose="020F0502020204030204"/>
              <a:ea typeface="Open Sans"/>
              <a:cs typeface="Calibri"/>
            </a:endParaRPr>
          </a:p>
          <a:p>
            <a:pPr marL="285750" indent="-285750">
              <a:lnSpc>
                <a:spcPct val="150000"/>
              </a:lnSpc>
              <a:buFont typeface="Arial"/>
              <a:buChar char="•"/>
            </a:pPr>
            <a:r>
              <a:rPr lang="en-US" dirty="0">
                <a:latin typeface="Open Sans"/>
                <a:ea typeface="Open Sans"/>
                <a:cs typeface="Open Sans"/>
              </a:rPr>
              <a:t>chronic illness</a:t>
            </a:r>
            <a:endParaRPr lang="en-US" dirty="0">
              <a:latin typeface="Calibri" panose="020F0502020204030204"/>
              <a:ea typeface="Open Sans"/>
              <a:cs typeface="Calibri"/>
            </a:endParaRPr>
          </a:p>
          <a:p>
            <a:pPr marL="285750" indent="-285750">
              <a:lnSpc>
                <a:spcPct val="150000"/>
              </a:lnSpc>
              <a:buFont typeface="Arial"/>
              <a:buChar char="•"/>
            </a:pPr>
            <a:r>
              <a:rPr lang="en-US" dirty="0">
                <a:latin typeface="Open Sans"/>
                <a:ea typeface="Open Sans"/>
                <a:cs typeface="Open Sans"/>
              </a:rPr>
              <a:t>hearing loss and vision loss</a:t>
            </a:r>
            <a:endParaRPr lang="en-US" dirty="0">
              <a:cs typeface="Calibri"/>
            </a:endParaRPr>
          </a:p>
        </p:txBody>
      </p:sp>
      <p:pic>
        <p:nvPicPr>
          <p:cNvPr id="4" name="Picture 3" descr="A person sitting on a bench&#10;&#10;Description automatically generated">
            <a:extLst>
              <a:ext uri="{FF2B5EF4-FFF2-40B4-BE49-F238E27FC236}">
                <a16:creationId xmlns:a16="http://schemas.microsoft.com/office/drawing/2014/main" id="{E47C7F85-0A8B-4DF6-D2B4-6A01FD45B8C3}"/>
              </a:ext>
            </a:extLst>
          </p:cNvPr>
          <p:cNvPicPr>
            <a:picLocks noChangeAspect="1"/>
          </p:cNvPicPr>
          <p:nvPr/>
        </p:nvPicPr>
        <p:blipFill>
          <a:blip r:embed="rId3"/>
          <a:stretch>
            <a:fillRect/>
          </a:stretch>
        </p:blipFill>
        <p:spPr>
          <a:xfrm>
            <a:off x="5819105" y="1634737"/>
            <a:ext cx="5930720" cy="4092948"/>
          </a:xfrm>
          <a:prstGeom prst="rect">
            <a:avLst/>
          </a:prstGeom>
        </p:spPr>
      </p:pic>
    </p:spTree>
    <p:extLst>
      <p:ext uri="{BB962C8B-B14F-4D97-AF65-F5344CB8AC3E}">
        <p14:creationId xmlns:p14="http://schemas.microsoft.com/office/powerpoint/2010/main" val="369169113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D6DCF97-9A00-91A3-1581-92BF5A8B1651}"/>
              </a:ext>
            </a:extLst>
          </p:cNvPr>
          <p:cNvSpPr/>
          <p:nvPr/>
        </p:nvSpPr>
        <p:spPr>
          <a:xfrm>
            <a:off x="-1010" y="1099087"/>
            <a:ext cx="12189415" cy="4202740"/>
          </a:xfrm>
          <a:prstGeom prst="rect">
            <a:avLst/>
          </a:prstGeom>
          <a:solidFill>
            <a:srgbClr val="0F13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1">
            <a:extLst>
              <a:ext uri="{FF2B5EF4-FFF2-40B4-BE49-F238E27FC236}">
                <a16:creationId xmlns:a16="http://schemas.microsoft.com/office/drawing/2014/main" id="{3049B1EF-54EC-8170-C00E-3FAB5984F8AB}"/>
              </a:ext>
            </a:extLst>
          </p:cNvPr>
          <p:cNvSpPr>
            <a:spLocks noGrp="1"/>
          </p:cNvSpPr>
          <p:nvPr>
            <p:ph type="sldNum" sz="quarter" idx="12"/>
          </p:nvPr>
        </p:nvSpPr>
        <p:spPr/>
        <p:txBody>
          <a:bodyPr/>
          <a:lstStyle/>
          <a:p>
            <a:fld id="{F32B1D3B-AE3D-1E40-A0D2-3E32FC67085E}" type="slidenum">
              <a:rPr lang="en-US" smtClean="0"/>
              <a:t>16</a:t>
            </a:fld>
            <a:endParaRPr lang="en-US"/>
          </a:p>
        </p:txBody>
      </p:sp>
      <p:sp>
        <p:nvSpPr>
          <p:cNvPr id="3" name="Title 2">
            <a:extLst>
              <a:ext uri="{FF2B5EF4-FFF2-40B4-BE49-F238E27FC236}">
                <a16:creationId xmlns:a16="http://schemas.microsoft.com/office/drawing/2014/main" id="{8EF31D00-64FF-7B14-FDCA-3EE288106302}"/>
              </a:ext>
            </a:extLst>
          </p:cNvPr>
          <p:cNvSpPr>
            <a:spLocks noGrp="1"/>
          </p:cNvSpPr>
          <p:nvPr>
            <p:ph type="title"/>
          </p:nvPr>
        </p:nvSpPr>
        <p:spPr>
          <a:xfrm>
            <a:off x="914588" y="359284"/>
            <a:ext cx="10355010" cy="666474"/>
          </a:xfrm>
        </p:spPr>
        <p:txBody>
          <a:bodyPr>
            <a:normAutofit/>
          </a:bodyPr>
          <a:lstStyle/>
          <a:p>
            <a:pPr algn="ctr"/>
            <a:r>
              <a:rPr lang="en-US" dirty="0">
                <a:latin typeface="Source Sans Pro"/>
              </a:rPr>
              <a:t>Isolation and the Crime of Elder Abuse </a:t>
            </a:r>
            <a:endParaRPr lang="en-US" dirty="0"/>
          </a:p>
        </p:txBody>
      </p:sp>
      <p:sp>
        <p:nvSpPr>
          <p:cNvPr id="5" name="Text Placeholder 4">
            <a:extLst>
              <a:ext uri="{FF2B5EF4-FFF2-40B4-BE49-F238E27FC236}">
                <a16:creationId xmlns:a16="http://schemas.microsoft.com/office/drawing/2014/main" id="{62462DEF-E6BA-1A26-9A8B-89C760C93EFC}"/>
              </a:ext>
            </a:extLst>
          </p:cNvPr>
          <p:cNvSpPr>
            <a:spLocks noGrp="1"/>
          </p:cNvSpPr>
          <p:nvPr>
            <p:ph type="body" idx="13"/>
          </p:nvPr>
        </p:nvSpPr>
        <p:spPr>
          <a:xfrm>
            <a:off x="2923064" y="5647638"/>
            <a:ext cx="6333813" cy="408374"/>
          </a:xfrm>
        </p:spPr>
        <p:txBody>
          <a:bodyPr>
            <a:normAutofit fontScale="92500" lnSpcReduction="10000"/>
          </a:bodyPr>
          <a:lstStyle/>
          <a:p>
            <a:pPr algn="ctr"/>
            <a:r>
              <a:rPr lang="en-US" dirty="0">
                <a:latin typeface="Source Sans Pro"/>
                <a:ea typeface="Source Sans Pro"/>
              </a:rPr>
              <a:t>EAGLE Roll Call Video Clip</a:t>
            </a:r>
            <a:endParaRPr lang="en-US" dirty="0">
              <a:ea typeface="Source Sans Pro"/>
            </a:endParaRPr>
          </a:p>
        </p:txBody>
      </p:sp>
      <p:pic>
        <p:nvPicPr>
          <p:cNvPr id="4" name="Online Media 3" title="Isolation and the Crime of Elder Abuse">
            <a:hlinkClick r:id="" action="ppaction://media"/>
            <a:extLst>
              <a:ext uri="{FF2B5EF4-FFF2-40B4-BE49-F238E27FC236}">
                <a16:creationId xmlns:a16="http://schemas.microsoft.com/office/drawing/2014/main" id="{B8E7A01F-0BAA-A43D-4587-A9997B7FDE1F}"/>
              </a:ext>
            </a:extLst>
          </p:cNvPr>
          <p:cNvPicPr>
            <a:picLocks noRot="1" noChangeAspect="1"/>
          </p:cNvPicPr>
          <p:nvPr>
            <a:videoFile r:link="rId1"/>
          </p:nvPr>
        </p:nvPicPr>
        <p:blipFill>
          <a:blip r:embed="rId4"/>
          <a:stretch>
            <a:fillRect/>
          </a:stretch>
        </p:blipFill>
        <p:spPr>
          <a:xfrm>
            <a:off x="2798555" y="1249017"/>
            <a:ext cx="6563347" cy="3885096"/>
          </a:xfrm>
          <a:prstGeom prst="rect">
            <a:avLst/>
          </a:prstGeom>
        </p:spPr>
      </p:pic>
    </p:spTree>
    <p:extLst>
      <p:ext uri="{BB962C8B-B14F-4D97-AF65-F5344CB8AC3E}">
        <p14:creationId xmlns:p14="http://schemas.microsoft.com/office/powerpoint/2010/main" val="180437296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063FDDE-02CD-0D4E-8F7C-71C0C7F58AF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2B1D3B-AE3D-1E40-A0D2-3E32FC67085E}" type="slidenum">
              <a:rPr kumimoji="0" lang="en-US" sz="1200" b="0" i="0" u="none" strike="noStrike" kern="1200" cap="none" spc="0" normalizeH="0" baseline="0" noProof="0" smtClean="0">
                <a:ln>
                  <a:noFill/>
                </a:ln>
                <a:solidFill>
                  <a:srgbClr val="835C2F"/>
                </a:solidFill>
                <a:effectLst/>
                <a:uLnTx/>
                <a:uFillTx/>
                <a:latin typeface="Source Sans Pro" panose="020B0503030403020204" pitchFamily="34" charset="77"/>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srgbClr val="835C2F"/>
              </a:solidFill>
              <a:effectLst/>
              <a:uLnTx/>
              <a:uFillTx/>
              <a:latin typeface="Source Sans Pro" panose="020B0503030403020204" pitchFamily="34" charset="77"/>
              <a:ea typeface="+mn-ea"/>
              <a:cs typeface="+mn-cs"/>
            </a:endParaRPr>
          </a:p>
        </p:txBody>
      </p:sp>
      <p:sp>
        <p:nvSpPr>
          <p:cNvPr id="9" name="Rectangle 8">
            <a:extLst>
              <a:ext uri="{FF2B5EF4-FFF2-40B4-BE49-F238E27FC236}">
                <a16:creationId xmlns:a16="http://schemas.microsoft.com/office/drawing/2014/main" id="{0FF5B6F9-57CD-41DC-9AEC-FC557B864435}"/>
              </a:ext>
            </a:extLst>
          </p:cNvPr>
          <p:cNvSpPr/>
          <p:nvPr/>
        </p:nvSpPr>
        <p:spPr>
          <a:xfrm>
            <a:off x="2962199" y="2623660"/>
            <a:ext cx="6263253" cy="1015663"/>
          </a:xfrm>
          <a:prstGeom prst="rect">
            <a:avLst/>
          </a:prstGeom>
        </p:spPr>
        <p:txBody>
          <a:bodyPr wrap="none" lIns="91440" tIns="45720" rIns="91440" bIns="45720" anchor="t">
            <a:spAutoFit/>
          </a:bodyPr>
          <a:lstStyle/>
          <a:p>
            <a:r>
              <a:rPr lang="en-US" sz="6000" b="1" dirty="0">
                <a:solidFill>
                  <a:schemeClr val="bg1"/>
                </a:solidFill>
                <a:latin typeface="Source Sans Pro"/>
                <a:ea typeface="Source Sans Pro"/>
                <a:cs typeface="+mj-cs"/>
              </a:rPr>
              <a:t>Training Module 3</a:t>
            </a:r>
            <a:endParaRPr lang="en-US" dirty="0">
              <a:solidFill>
                <a:schemeClr val="bg1"/>
              </a:solidFill>
              <a:cs typeface="Calibri"/>
            </a:endParaRPr>
          </a:p>
        </p:txBody>
      </p:sp>
      <p:sp>
        <p:nvSpPr>
          <p:cNvPr id="3" name="Text Placeholder 2">
            <a:extLst>
              <a:ext uri="{FF2B5EF4-FFF2-40B4-BE49-F238E27FC236}">
                <a16:creationId xmlns:a16="http://schemas.microsoft.com/office/drawing/2014/main" id="{8ED4A0BE-CBE7-B14C-395B-37C022F5C3A4}"/>
              </a:ext>
            </a:extLst>
          </p:cNvPr>
          <p:cNvSpPr>
            <a:spLocks noGrp="1"/>
          </p:cNvSpPr>
          <p:nvPr>
            <p:ph type="body" idx="1"/>
          </p:nvPr>
        </p:nvSpPr>
        <p:spPr>
          <a:xfrm>
            <a:off x="2305553" y="3734759"/>
            <a:ext cx="8389849" cy="2115626"/>
          </a:xfrm>
        </p:spPr>
        <p:txBody>
          <a:bodyPr vert="horz" lIns="91440" tIns="45720" rIns="91440" bIns="45720" rtlCol="0" anchor="t">
            <a:noAutofit/>
          </a:bodyPr>
          <a:lstStyle/>
          <a:p>
            <a:endParaRPr lang="en-US" dirty="0">
              <a:ea typeface="Source Sans Pro" panose="020B0503030403020204" pitchFamily="34" charset="77"/>
            </a:endParaRPr>
          </a:p>
          <a:p>
            <a:pPr marL="342900" indent="-342900">
              <a:buFont typeface="Wingdings" panose="020B0604020202020204" pitchFamily="34" charset="0"/>
              <a:buChar char="§"/>
            </a:pPr>
            <a:endParaRPr lang="en-US" dirty="0">
              <a:ea typeface="Source Sans Pro" panose="020B0503030403020204" pitchFamily="34" charset="77"/>
            </a:endParaRPr>
          </a:p>
        </p:txBody>
      </p:sp>
      <p:sp>
        <p:nvSpPr>
          <p:cNvPr id="6" name="Text Placeholder 2">
            <a:extLst>
              <a:ext uri="{FF2B5EF4-FFF2-40B4-BE49-F238E27FC236}">
                <a16:creationId xmlns:a16="http://schemas.microsoft.com/office/drawing/2014/main" id="{73AED831-BC36-72C9-39EA-A72DF37FF7ED}"/>
              </a:ext>
            </a:extLst>
          </p:cNvPr>
          <p:cNvSpPr>
            <a:spLocks noGrp="1"/>
          </p:cNvSpPr>
          <p:nvPr/>
        </p:nvSpPr>
        <p:spPr>
          <a:xfrm>
            <a:off x="4610922" y="3632938"/>
            <a:ext cx="3628150" cy="4279329"/>
          </a:xfrm>
          <a:prstGeom prst="rect">
            <a:avLst/>
          </a:prstGeom>
        </p:spPr>
        <p:txBody>
          <a:bodyPr vert="horz" lIns="91440" tIns="45720" rIns="91440" bIns="45720" rtlCol="0" anchor="t">
            <a:noAutofit/>
          </a:bodyPr>
          <a:lstStyle>
            <a:lvl1pPr marL="0" indent="0" algn="l" defTabSz="914400" rtl="0" eaLnBrk="1" latinLnBrk="0" hangingPunct="1">
              <a:lnSpc>
                <a:spcPct val="100000"/>
              </a:lnSpc>
              <a:spcBef>
                <a:spcPts val="0"/>
              </a:spcBef>
              <a:spcAft>
                <a:spcPts val="1200"/>
              </a:spcAft>
              <a:buClr>
                <a:srgbClr val="835C2F"/>
              </a:buClr>
              <a:buFont typeface="Arial" panose="020B0604020202020204" pitchFamily="34" charset="0"/>
              <a:buNone/>
              <a:defRPr sz="2400" b="0" kern="1200">
                <a:solidFill>
                  <a:schemeClr val="bg1"/>
                </a:solidFill>
                <a:latin typeface="Source Sans Pro" panose="020B0503030403020204" pitchFamily="34" charset="77"/>
                <a:ea typeface="+mn-ea"/>
                <a:cs typeface="+mn-cs"/>
              </a:defRPr>
            </a:lvl1pPr>
            <a:lvl2pPr marL="457200" indent="0" algn="l" defTabSz="914400" rtl="0" eaLnBrk="1" latinLnBrk="0" hangingPunct="1">
              <a:lnSpc>
                <a:spcPct val="100000"/>
              </a:lnSpc>
              <a:spcBef>
                <a:spcPts val="0"/>
              </a:spcBef>
              <a:spcAft>
                <a:spcPts val="1200"/>
              </a:spcAft>
              <a:buClr>
                <a:srgbClr val="835C2F"/>
              </a:buClr>
              <a:buFont typeface="Arial" panose="020B0604020202020204" pitchFamily="34" charset="0"/>
              <a:buNone/>
              <a:defRPr sz="2000" kern="1200">
                <a:solidFill>
                  <a:schemeClr val="tx1">
                    <a:tint val="75000"/>
                  </a:schemeClr>
                </a:solidFill>
                <a:latin typeface="Source Sans Pro" panose="020B0503030403020204" pitchFamily="34" charset="77"/>
                <a:ea typeface="+mn-ea"/>
                <a:cs typeface="+mn-cs"/>
              </a:defRPr>
            </a:lvl2pPr>
            <a:lvl3pPr marL="914400" indent="0" algn="l" defTabSz="914400" rtl="0" eaLnBrk="1" latinLnBrk="0" hangingPunct="1">
              <a:lnSpc>
                <a:spcPct val="100000"/>
              </a:lnSpc>
              <a:spcBef>
                <a:spcPts val="0"/>
              </a:spcBef>
              <a:spcAft>
                <a:spcPts val="1200"/>
              </a:spcAft>
              <a:buClr>
                <a:srgbClr val="835C2F"/>
              </a:buClr>
              <a:buFont typeface="Arial" panose="020B0604020202020204" pitchFamily="34" charset="0"/>
              <a:buNone/>
              <a:defRPr sz="1800" kern="1200">
                <a:solidFill>
                  <a:schemeClr val="tx1">
                    <a:tint val="75000"/>
                  </a:schemeClr>
                </a:solidFill>
                <a:latin typeface="Source Sans Pro" panose="020B0503030403020204" pitchFamily="34" charset="77"/>
                <a:ea typeface="+mn-ea"/>
                <a:cs typeface="+mn-cs"/>
              </a:defRPr>
            </a:lvl3pPr>
            <a:lvl4pPr marL="1371600" indent="0" algn="l" defTabSz="914400" rtl="0" eaLnBrk="1" latinLnBrk="0" hangingPunct="1">
              <a:lnSpc>
                <a:spcPct val="100000"/>
              </a:lnSpc>
              <a:spcBef>
                <a:spcPts val="0"/>
              </a:spcBef>
              <a:spcAft>
                <a:spcPts val="1200"/>
              </a:spcAft>
              <a:buClr>
                <a:srgbClr val="835C2F"/>
              </a:buClr>
              <a:buFont typeface="Arial" panose="020B0604020202020204" pitchFamily="34" charset="0"/>
              <a:buNone/>
              <a:defRPr sz="1600" kern="1200">
                <a:solidFill>
                  <a:schemeClr val="tx1">
                    <a:tint val="75000"/>
                  </a:schemeClr>
                </a:solidFill>
                <a:latin typeface="Source Sans Pro" panose="020B0503030403020204" pitchFamily="34" charset="77"/>
                <a:ea typeface="+mn-ea"/>
                <a:cs typeface="+mn-cs"/>
              </a:defRPr>
            </a:lvl4pPr>
            <a:lvl5pPr marL="1828800" indent="0" algn="l" defTabSz="914400" rtl="0" eaLnBrk="1" latinLnBrk="0" hangingPunct="1">
              <a:lnSpc>
                <a:spcPct val="100000"/>
              </a:lnSpc>
              <a:spcBef>
                <a:spcPts val="0"/>
              </a:spcBef>
              <a:spcAft>
                <a:spcPts val="1200"/>
              </a:spcAft>
              <a:buClr>
                <a:srgbClr val="835C2F"/>
              </a:buClr>
              <a:buFont typeface="Arial" panose="020B0604020202020204" pitchFamily="34" charset="0"/>
              <a:buNone/>
              <a:defRPr sz="1600" kern="1200">
                <a:solidFill>
                  <a:schemeClr val="tx1">
                    <a:tint val="75000"/>
                  </a:schemeClr>
                </a:solidFill>
                <a:latin typeface="Source Sans Pro" panose="020B0503030403020204" pitchFamily="34" charset="77"/>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r>
              <a:rPr lang="en-US" dirty="0">
                <a:latin typeface="Source Sans Pro"/>
                <a:ea typeface="Source Sans Pro"/>
              </a:rPr>
              <a:t>Types of elder abuse</a:t>
            </a:r>
            <a:endParaRPr lang="en-US" dirty="0">
              <a:ea typeface="Source Sans Pro" panose="020B0503030403020204" pitchFamily="34" charset="77"/>
            </a:endParaRPr>
          </a:p>
          <a:p>
            <a:pPr marL="342900" indent="-342900">
              <a:buFont typeface="Wingdings" panose="020B0604020202020204" pitchFamily="34" charset="0"/>
              <a:buChar char="§"/>
            </a:pPr>
            <a:endParaRPr lang="en-US" dirty="0">
              <a:ea typeface="Source Sans Pro" panose="020B0503030403020204" pitchFamily="34" charset="77"/>
            </a:endParaRPr>
          </a:p>
        </p:txBody>
      </p:sp>
    </p:spTree>
    <p:extLst>
      <p:ext uri="{BB962C8B-B14F-4D97-AF65-F5344CB8AC3E}">
        <p14:creationId xmlns:p14="http://schemas.microsoft.com/office/powerpoint/2010/main" val="162138028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3F6544-EC42-BAAD-61FF-D03F6A2594CA}"/>
              </a:ext>
            </a:extLst>
          </p:cNvPr>
          <p:cNvSpPr>
            <a:spLocks noGrp="1"/>
          </p:cNvSpPr>
          <p:nvPr>
            <p:ph type="title"/>
          </p:nvPr>
        </p:nvSpPr>
        <p:spPr/>
        <p:txBody>
          <a:bodyPr/>
          <a:lstStyle/>
          <a:p>
            <a:r>
              <a:rPr lang="en-US" dirty="0">
                <a:latin typeface="Source Sans Pro"/>
                <a:ea typeface="Source Sans Pro"/>
              </a:rPr>
              <a:t>Elder Abuse Takes Many Forms </a:t>
            </a:r>
            <a:endParaRPr lang="en-US" dirty="0"/>
          </a:p>
        </p:txBody>
      </p:sp>
      <p:sp>
        <p:nvSpPr>
          <p:cNvPr id="8" name="Slide Number Placeholder 7">
            <a:extLst>
              <a:ext uri="{FF2B5EF4-FFF2-40B4-BE49-F238E27FC236}">
                <a16:creationId xmlns:a16="http://schemas.microsoft.com/office/drawing/2014/main" id="{258D1BBA-45A9-22BE-18A7-0AD98D664C2C}"/>
              </a:ext>
            </a:extLst>
          </p:cNvPr>
          <p:cNvSpPr>
            <a:spLocks noGrp="1"/>
          </p:cNvSpPr>
          <p:nvPr>
            <p:ph type="sldNum" sz="quarter" idx="12"/>
          </p:nvPr>
        </p:nvSpPr>
        <p:spPr/>
        <p:txBody>
          <a:bodyPr/>
          <a:lstStyle/>
          <a:p>
            <a:fld id="{F32B1D3B-AE3D-1E40-A0D2-3E32FC67085E}" type="slidenum">
              <a:rPr lang="en-US" smtClean="0"/>
              <a:pPr/>
              <a:t>18</a:t>
            </a:fld>
            <a:endParaRPr lang="en-US" dirty="0"/>
          </a:p>
        </p:txBody>
      </p:sp>
      <p:sp>
        <p:nvSpPr>
          <p:cNvPr id="9" name="Content Placeholder 2">
            <a:extLst>
              <a:ext uri="{FF2B5EF4-FFF2-40B4-BE49-F238E27FC236}">
                <a16:creationId xmlns:a16="http://schemas.microsoft.com/office/drawing/2014/main" id="{1FAAF973-3531-CD19-56CC-A347E2D8F999}"/>
              </a:ext>
            </a:extLst>
          </p:cNvPr>
          <p:cNvSpPr>
            <a:spLocks noGrp="1"/>
          </p:cNvSpPr>
          <p:nvPr/>
        </p:nvSpPr>
        <p:spPr>
          <a:xfrm>
            <a:off x="609600" y="1449238"/>
            <a:ext cx="10972800" cy="4648200"/>
          </a:xfrm>
          <a:prstGeom prst="rect">
            <a:avLst/>
          </a:prstGeom>
        </p:spPr>
        <p:txBody>
          <a:bodyPr vert="horz" lIns="91440" tIns="45720" rIns="91440" bIns="45720" anchor="t">
            <a:normAutofit/>
          </a:bodyPr>
          <a:lstStyle>
            <a:lvl1pPr marL="342900" indent="-342900" algn="l" defTabSz="914400" rtl="0" eaLnBrk="1" latinLnBrk="0" hangingPunct="1">
              <a:lnSpc>
                <a:spcPct val="90000"/>
              </a:lnSpc>
              <a:spcBef>
                <a:spcPts val="1000"/>
              </a:spcBef>
              <a:buClr>
                <a:srgbClr val="790A26"/>
              </a:buClr>
              <a:buSzPct val="85000"/>
              <a:buFont typeface="Arial"/>
              <a:buChar char="•"/>
              <a:defRPr lang="en-US" sz="2400" kern="1200" baseline="0">
                <a:solidFill>
                  <a:schemeClr val="bg1"/>
                </a:solidFill>
                <a:latin typeface="+mn-lt"/>
                <a:ea typeface="+mn-ea"/>
                <a:cs typeface="Frutiger 55 Roman"/>
              </a:defRPr>
            </a:lvl1pPr>
            <a:lvl2pPr marL="742950" indent="-285750" algn="l" defTabSz="914400" rtl="0" eaLnBrk="1" latinLnBrk="0" hangingPunct="1">
              <a:lnSpc>
                <a:spcPct val="90000"/>
              </a:lnSpc>
              <a:spcBef>
                <a:spcPts val="500"/>
              </a:spcBef>
              <a:buClr>
                <a:srgbClr val="790A26"/>
              </a:buClr>
              <a:buSzPct val="85000"/>
              <a:buFont typeface="Arial"/>
              <a:buChar char="•"/>
              <a:defRPr lang="en-US" sz="2000" kern="1200" baseline="0">
                <a:solidFill>
                  <a:schemeClr val="bg1"/>
                </a:solidFill>
                <a:latin typeface="+mn-lt"/>
                <a:ea typeface="+mn-ea"/>
                <a:cs typeface="Frutiger 55 Roman"/>
              </a:defRPr>
            </a:lvl2pPr>
            <a:lvl3pPr marL="1143000" indent="-228600" algn="l" defTabSz="914400" rtl="0" eaLnBrk="1" latinLnBrk="0" hangingPunct="1">
              <a:lnSpc>
                <a:spcPct val="90000"/>
              </a:lnSpc>
              <a:spcBef>
                <a:spcPts val="500"/>
              </a:spcBef>
              <a:buClr>
                <a:srgbClr val="790A26"/>
              </a:buClr>
              <a:buSzPct val="85000"/>
              <a:buFont typeface="Arial"/>
              <a:buChar char="•"/>
              <a:defRPr lang="en-US" sz="1800" kern="1200" baseline="0">
                <a:solidFill>
                  <a:schemeClr val="bg1"/>
                </a:solidFill>
                <a:latin typeface="+mn-lt"/>
                <a:ea typeface="+mn-ea"/>
                <a:cs typeface="Frutiger 55 Roman"/>
              </a:defRPr>
            </a:lvl3pPr>
            <a:lvl4pPr marL="1600200" indent="-228600" algn="l" defTabSz="914400" rtl="0" eaLnBrk="1" latinLnBrk="0" hangingPunct="1">
              <a:lnSpc>
                <a:spcPct val="90000"/>
              </a:lnSpc>
              <a:spcBef>
                <a:spcPts val="500"/>
              </a:spcBef>
              <a:buClr>
                <a:srgbClr val="790A26"/>
              </a:buClr>
              <a:buSzPct val="85000"/>
              <a:buFont typeface="Arial"/>
              <a:buChar char="•"/>
              <a:defRPr lang="en-US" sz="1600" kern="1200" baseline="0">
                <a:solidFill>
                  <a:schemeClr val="bg1"/>
                </a:solidFill>
                <a:latin typeface="+mn-lt"/>
                <a:ea typeface="+mn-ea"/>
                <a:cs typeface="Frutiger 55 Roman"/>
              </a:defRPr>
            </a:lvl4pPr>
            <a:lvl5pPr marL="2057400" indent="-228600" algn="l" defTabSz="914400" rtl="0" eaLnBrk="1" latinLnBrk="0" hangingPunct="1">
              <a:lnSpc>
                <a:spcPct val="90000"/>
              </a:lnSpc>
              <a:spcBef>
                <a:spcPts val="500"/>
              </a:spcBef>
              <a:buClr>
                <a:srgbClr val="790A26"/>
              </a:buClr>
              <a:buSzPct val="85000"/>
              <a:buFont typeface="Arial"/>
              <a:buChar char="•"/>
              <a:defRPr lang="en-IN" sz="1600" kern="1200" baseline="0">
                <a:solidFill>
                  <a:schemeClr val="bg1"/>
                </a:solidFill>
                <a:latin typeface="+mn-lt"/>
                <a:ea typeface="+mn-ea"/>
                <a:cs typeface="Frutiger 55 Roman"/>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US" sz="2200" b="1" dirty="0">
                <a:solidFill>
                  <a:schemeClr val="accent6">
                    <a:lumMod val="50000"/>
                  </a:schemeClr>
                </a:solidFill>
                <a:latin typeface="Source Sans Pro"/>
                <a:ea typeface="Source Sans Pro"/>
              </a:rPr>
              <a:t>Elder abuse,</a:t>
            </a:r>
            <a:r>
              <a:rPr lang="en-US" sz="2200" dirty="0">
                <a:solidFill>
                  <a:schemeClr val="accent6">
                    <a:lumMod val="50000"/>
                  </a:schemeClr>
                </a:solidFill>
                <a:latin typeface="Source Sans Pro"/>
                <a:ea typeface="Source Sans Pro"/>
              </a:rPr>
              <a:t> the mistreatment or harming of an older person, is an issue that we all need to prevent and address. </a:t>
            </a:r>
            <a:endParaRPr lang="en-US" sz="2300" dirty="0">
              <a:solidFill>
                <a:schemeClr val="accent6">
                  <a:lumMod val="50000"/>
                </a:schemeClr>
              </a:solidFill>
              <a:latin typeface="Source Sans Pro"/>
              <a:ea typeface="Source Sans Pro"/>
            </a:endParaRPr>
          </a:p>
          <a:p>
            <a:pPr marL="0" indent="0">
              <a:lnSpc>
                <a:spcPct val="100000"/>
              </a:lnSpc>
              <a:buNone/>
            </a:pPr>
            <a:r>
              <a:rPr lang="en-US" sz="2300" dirty="0">
                <a:solidFill>
                  <a:schemeClr val="accent6">
                    <a:lumMod val="50000"/>
                  </a:schemeClr>
                </a:solidFill>
                <a:latin typeface="Source Sans Pro"/>
                <a:ea typeface="Source Sans Pro"/>
              </a:rPr>
              <a:t>Elder Abuse occurs in </a:t>
            </a:r>
            <a:r>
              <a:rPr lang="en-US" sz="2300" b="1" dirty="0">
                <a:solidFill>
                  <a:schemeClr val="accent6">
                    <a:lumMod val="50000"/>
                  </a:schemeClr>
                </a:solidFill>
                <a:latin typeface="Source Sans Pro"/>
                <a:ea typeface="Source Sans Pro"/>
              </a:rPr>
              <a:t>both community and institutional settings </a:t>
            </a:r>
            <a:r>
              <a:rPr lang="en-US" sz="2300" dirty="0">
                <a:solidFill>
                  <a:schemeClr val="accent6">
                    <a:lumMod val="50000"/>
                  </a:schemeClr>
                </a:solidFill>
                <a:latin typeface="Source Sans Pro"/>
                <a:ea typeface="Source Sans Pro"/>
              </a:rPr>
              <a:t>and takes many forms, including: </a:t>
            </a:r>
          </a:p>
          <a:p>
            <a:pPr marL="0" indent="0">
              <a:buNone/>
            </a:pPr>
            <a:endParaRPr lang="en-US" b="1" dirty="0">
              <a:solidFill>
                <a:schemeClr val="accent6">
                  <a:lumMod val="50000"/>
                </a:schemeClr>
              </a:solidFill>
              <a:latin typeface="Source Sans Pro"/>
              <a:ea typeface="Source Sans Pro"/>
            </a:endParaRPr>
          </a:p>
        </p:txBody>
      </p:sp>
      <p:pic>
        <p:nvPicPr>
          <p:cNvPr id="10" name="Content Placeholder 3">
            <a:extLst>
              <a:ext uri="{FF2B5EF4-FFF2-40B4-BE49-F238E27FC236}">
                <a16:creationId xmlns:a16="http://schemas.microsoft.com/office/drawing/2014/main" id="{A238867D-4171-D2B8-0474-64FFF09388D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1458342" y="3195751"/>
            <a:ext cx="1361999" cy="1372014"/>
          </a:xfrm>
          <a:prstGeom prst="rect">
            <a:avLst/>
          </a:prstGeom>
        </p:spPr>
      </p:pic>
      <p:pic>
        <p:nvPicPr>
          <p:cNvPr id="11" name="Picture 10">
            <a:extLst>
              <a:ext uri="{FF2B5EF4-FFF2-40B4-BE49-F238E27FC236}">
                <a16:creationId xmlns:a16="http://schemas.microsoft.com/office/drawing/2014/main" id="{2BE0323B-3DFD-5DBB-44AE-3707C33F1EF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3426667" y="3206184"/>
            <a:ext cx="1389880" cy="1372014"/>
          </a:xfrm>
          <a:prstGeom prst="rect">
            <a:avLst/>
          </a:prstGeom>
        </p:spPr>
      </p:pic>
      <p:pic>
        <p:nvPicPr>
          <p:cNvPr id="12" name="Picture 11">
            <a:extLst>
              <a:ext uri="{FF2B5EF4-FFF2-40B4-BE49-F238E27FC236}">
                <a16:creationId xmlns:a16="http://schemas.microsoft.com/office/drawing/2014/main" id="{EC16C500-6D68-5F3F-B9C7-32F263C1AA3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5422873" y="3170878"/>
            <a:ext cx="1389880" cy="1375941"/>
          </a:xfrm>
          <a:prstGeom prst="rect">
            <a:avLst/>
          </a:prstGeom>
        </p:spPr>
      </p:pic>
      <p:pic>
        <p:nvPicPr>
          <p:cNvPr id="13" name="Picture 12">
            <a:extLst>
              <a:ext uri="{FF2B5EF4-FFF2-40B4-BE49-F238E27FC236}">
                <a16:creationId xmlns:a16="http://schemas.microsoft.com/office/drawing/2014/main" id="{129B6E59-29D9-A82E-319D-4CC056D89D3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7419079" y="3206184"/>
            <a:ext cx="1389880" cy="1372014"/>
          </a:xfrm>
          <a:prstGeom prst="rect">
            <a:avLst/>
          </a:prstGeom>
        </p:spPr>
      </p:pic>
      <p:pic>
        <p:nvPicPr>
          <p:cNvPr id="14" name="Picture 13">
            <a:extLst>
              <a:ext uri="{FF2B5EF4-FFF2-40B4-BE49-F238E27FC236}">
                <a16:creationId xmlns:a16="http://schemas.microsoft.com/office/drawing/2014/main" id="{865E928C-9B9F-366E-E85A-04D12A0EDD6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9525721" y="3153750"/>
            <a:ext cx="1389881" cy="1375942"/>
          </a:xfrm>
          <a:prstGeom prst="rect">
            <a:avLst/>
          </a:prstGeom>
        </p:spPr>
      </p:pic>
      <p:sp>
        <p:nvSpPr>
          <p:cNvPr id="15" name="TextBox 7">
            <a:extLst>
              <a:ext uri="{FF2B5EF4-FFF2-40B4-BE49-F238E27FC236}">
                <a16:creationId xmlns:a16="http://schemas.microsoft.com/office/drawing/2014/main" id="{EC4B975B-8202-5F4A-54E5-ABC503369BD3}"/>
              </a:ext>
            </a:extLst>
          </p:cNvPr>
          <p:cNvSpPr txBox="1"/>
          <p:nvPr/>
        </p:nvSpPr>
        <p:spPr>
          <a:xfrm flipH="1">
            <a:off x="1287250" y="4688374"/>
            <a:ext cx="1704181" cy="369332"/>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b="1" dirty="0">
                <a:solidFill>
                  <a:srgbClr val="013657"/>
                </a:solidFill>
                <a:latin typeface="Roboto"/>
              </a:rPr>
              <a:t>Physical</a:t>
            </a:r>
          </a:p>
        </p:txBody>
      </p:sp>
      <p:sp>
        <p:nvSpPr>
          <p:cNvPr id="16" name="TextBox 8">
            <a:extLst>
              <a:ext uri="{FF2B5EF4-FFF2-40B4-BE49-F238E27FC236}">
                <a16:creationId xmlns:a16="http://schemas.microsoft.com/office/drawing/2014/main" id="{E3C824D2-E9D0-3563-4087-5A1A2E63603A}"/>
              </a:ext>
            </a:extLst>
          </p:cNvPr>
          <p:cNvSpPr txBox="1"/>
          <p:nvPr/>
        </p:nvSpPr>
        <p:spPr>
          <a:xfrm flipH="1">
            <a:off x="2834815" y="4705712"/>
            <a:ext cx="2588058" cy="646331"/>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b="1" dirty="0">
                <a:solidFill>
                  <a:srgbClr val="013657"/>
                </a:solidFill>
                <a:latin typeface="Roboto"/>
              </a:rPr>
              <a:t>Psychological &amp; Emotional </a:t>
            </a:r>
            <a:endParaRPr lang="en-US" b="1" dirty="0">
              <a:solidFill>
                <a:srgbClr val="013657"/>
              </a:solidFill>
              <a:latin typeface="Roboto"/>
              <a:ea typeface="Roboto"/>
              <a:cs typeface="Roboto"/>
            </a:endParaRPr>
          </a:p>
        </p:txBody>
      </p:sp>
      <p:sp>
        <p:nvSpPr>
          <p:cNvPr id="17" name="TextBox 9">
            <a:extLst>
              <a:ext uri="{FF2B5EF4-FFF2-40B4-BE49-F238E27FC236}">
                <a16:creationId xmlns:a16="http://schemas.microsoft.com/office/drawing/2014/main" id="{17C31B7F-99B0-5FD5-4E2C-1645A03C0893}"/>
              </a:ext>
            </a:extLst>
          </p:cNvPr>
          <p:cNvSpPr txBox="1"/>
          <p:nvPr/>
        </p:nvSpPr>
        <p:spPr>
          <a:xfrm flipH="1">
            <a:off x="5363076" y="4684406"/>
            <a:ext cx="1509473" cy="369332"/>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b="1" dirty="0">
                <a:solidFill>
                  <a:srgbClr val="013657"/>
                </a:solidFill>
                <a:latin typeface="Roboto"/>
              </a:rPr>
              <a:t>Financial </a:t>
            </a:r>
            <a:endParaRPr lang="en-US" b="1" dirty="0">
              <a:solidFill>
                <a:srgbClr val="013657"/>
              </a:solidFill>
              <a:latin typeface="Roboto"/>
              <a:ea typeface="Roboto"/>
              <a:cs typeface="Roboto"/>
            </a:endParaRPr>
          </a:p>
        </p:txBody>
      </p:sp>
      <p:sp>
        <p:nvSpPr>
          <p:cNvPr id="18" name="TextBox 10">
            <a:extLst>
              <a:ext uri="{FF2B5EF4-FFF2-40B4-BE49-F238E27FC236}">
                <a16:creationId xmlns:a16="http://schemas.microsoft.com/office/drawing/2014/main" id="{E7CC0D25-AEE4-1479-AB24-1726809A3130}"/>
              </a:ext>
            </a:extLst>
          </p:cNvPr>
          <p:cNvSpPr txBox="1"/>
          <p:nvPr/>
        </p:nvSpPr>
        <p:spPr>
          <a:xfrm flipH="1">
            <a:off x="7501008" y="4684406"/>
            <a:ext cx="1226022" cy="369332"/>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b="1" dirty="0">
                <a:solidFill>
                  <a:srgbClr val="013657"/>
                </a:solidFill>
                <a:latin typeface="Roboto"/>
              </a:rPr>
              <a:t>Sexual  </a:t>
            </a:r>
            <a:endParaRPr lang="en-US" b="1" dirty="0">
              <a:solidFill>
                <a:srgbClr val="013657"/>
              </a:solidFill>
              <a:latin typeface="Roboto"/>
              <a:ea typeface="Roboto"/>
              <a:cs typeface="Roboto"/>
            </a:endParaRPr>
          </a:p>
        </p:txBody>
      </p:sp>
      <p:sp>
        <p:nvSpPr>
          <p:cNvPr id="19" name="TextBox 11">
            <a:extLst>
              <a:ext uri="{FF2B5EF4-FFF2-40B4-BE49-F238E27FC236}">
                <a16:creationId xmlns:a16="http://schemas.microsoft.com/office/drawing/2014/main" id="{46C0C79F-5363-DE65-32B0-901BF981A095}"/>
              </a:ext>
            </a:extLst>
          </p:cNvPr>
          <p:cNvSpPr txBox="1"/>
          <p:nvPr/>
        </p:nvSpPr>
        <p:spPr>
          <a:xfrm flipH="1">
            <a:off x="9525721" y="4684406"/>
            <a:ext cx="1389882" cy="369332"/>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b="1" dirty="0">
                <a:solidFill>
                  <a:srgbClr val="013657"/>
                </a:solidFill>
                <a:latin typeface="Roboto"/>
              </a:rPr>
              <a:t>Neglect  </a:t>
            </a:r>
            <a:endParaRPr lang="en-US" b="1" dirty="0">
              <a:solidFill>
                <a:srgbClr val="013657"/>
              </a:solidFill>
              <a:latin typeface="Roboto"/>
              <a:ea typeface="Roboto"/>
              <a:cs typeface="Roboto"/>
            </a:endParaRPr>
          </a:p>
        </p:txBody>
      </p:sp>
      <p:sp>
        <p:nvSpPr>
          <p:cNvPr id="20" name="Rectangle 19">
            <a:extLst>
              <a:ext uri="{FF2B5EF4-FFF2-40B4-BE49-F238E27FC236}">
                <a16:creationId xmlns:a16="http://schemas.microsoft.com/office/drawing/2014/main" id="{2F1B0052-2359-7559-F967-934A6D5CE92A}"/>
              </a:ext>
            </a:extLst>
          </p:cNvPr>
          <p:cNvSpPr/>
          <p:nvPr/>
        </p:nvSpPr>
        <p:spPr>
          <a:xfrm>
            <a:off x="2691828" y="5543440"/>
            <a:ext cx="6808344" cy="461665"/>
          </a:xfrm>
          <a:prstGeom prst="rect">
            <a:avLst/>
          </a:prstGeom>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b="1">
                <a:solidFill>
                  <a:schemeClr val="accent6">
                    <a:lumMod val="50000"/>
                  </a:schemeClr>
                </a:solidFill>
              </a:rPr>
              <a:t>Multiple forms of abuse can occur at once.</a:t>
            </a:r>
          </a:p>
        </p:txBody>
      </p:sp>
      <p:pic>
        <p:nvPicPr>
          <p:cNvPr id="3" name="New Recording 3">
            <a:hlinkClick r:id="" action="ppaction://media"/>
            <a:extLst>
              <a:ext uri="{FF2B5EF4-FFF2-40B4-BE49-F238E27FC236}">
                <a16:creationId xmlns:a16="http://schemas.microsoft.com/office/drawing/2014/main" id="{41E13CF1-8AAD-C899-92BF-30089762C7A8}"/>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52460" y="4688517"/>
            <a:ext cx="1420363" cy="1477872"/>
          </a:xfrm>
          <a:prstGeom prst="rect">
            <a:avLst/>
          </a:prstGeom>
        </p:spPr>
      </p:pic>
      <p:sp>
        <p:nvSpPr>
          <p:cNvPr id="5" name="Slide Number Placeholder 1">
            <a:extLst>
              <a:ext uri="{FF2B5EF4-FFF2-40B4-BE49-F238E27FC236}">
                <a16:creationId xmlns:a16="http://schemas.microsoft.com/office/drawing/2014/main" id="{F016FFB4-4694-BC3F-55F5-9C9A6A1171D5}"/>
              </a:ext>
            </a:extLst>
          </p:cNvPr>
          <p:cNvSpPr txBox="1">
            <a:spLocks/>
          </p:cNvSpPr>
          <p:nvPr/>
        </p:nvSpPr>
        <p:spPr>
          <a:xfrm>
            <a:off x="9136249" y="6364976"/>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Source Sans Pro" panose="020B0503030403020204" pitchFamily="34"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rgbClr val="FF0000"/>
                </a:solidFill>
                <a:latin typeface="Source Sans Pro"/>
                <a:ea typeface="Source Sans Pro"/>
              </a:rPr>
              <a:t>15</a:t>
            </a:r>
            <a:endParaRPr lang="en-US" dirty="0">
              <a:solidFill>
                <a:srgbClr val="FF0000"/>
              </a:solidFill>
              <a:ea typeface="Source Sans Pro"/>
            </a:endParaRPr>
          </a:p>
        </p:txBody>
      </p:sp>
    </p:spTree>
    <p:extLst>
      <p:ext uri="{BB962C8B-B14F-4D97-AF65-F5344CB8AC3E}">
        <p14:creationId xmlns:p14="http://schemas.microsoft.com/office/powerpoint/2010/main" val="224237636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9323" fill="hold"/>
                                        <p:tgtEl>
                                          <p:spTgt spid="3"/>
                                        </p:tgtEl>
                                      </p:cBhvr>
                                    </p:cmd>
                                  </p:childTnLst>
                                </p:cTn>
                              </p:par>
                            </p:childTnLst>
                          </p:cTn>
                        </p:par>
                      </p:childTnLst>
                    </p:cTn>
                  </p:par>
                </p:childTnLst>
              </p:cTn>
              <p:nextCondLst>
                <p:cond evt="onClick" delay="0">
                  <p:tgtEl>
                    <p:spTgt spid="3"/>
                  </p:tgtEl>
                </p:cond>
              </p:nextCondLst>
            </p:seq>
            <p:audio>
              <p:cMediaNode>
                <p:cTn id="7" fill="hold" display="0">
                  <p:stCondLst>
                    <p:cond delay="indefinite"/>
                  </p:stCondLst>
                  <p:endCondLst>
                    <p:cond evt="onStopAudio" delay="0">
                      <p:tgtEl>
                        <p:sldTgt/>
                      </p:tgtEl>
                    </p:cond>
                  </p:endCondLst>
                </p:cTn>
                <p:tgtEl>
                  <p:spTgt spid="3"/>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049B1EF-54EC-8170-C00E-3FAB5984F8AB}"/>
              </a:ext>
            </a:extLst>
          </p:cNvPr>
          <p:cNvSpPr>
            <a:spLocks noGrp="1"/>
          </p:cNvSpPr>
          <p:nvPr>
            <p:ph type="sldNum" sz="quarter" idx="12"/>
          </p:nvPr>
        </p:nvSpPr>
        <p:spPr/>
        <p:txBody>
          <a:bodyPr/>
          <a:lstStyle/>
          <a:p>
            <a:fld id="{F32B1D3B-AE3D-1E40-A0D2-3E32FC67085E}" type="slidenum">
              <a:rPr lang="en-US" smtClean="0"/>
              <a:t>19</a:t>
            </a:fld>
            <a:endParaRPr lang="en-US"/>
          </a:p>
        </p:txBody>
      </p:sp>
      <p:sp>
        <p:nvSpPr>
          <p:cNvPr id="3" name="Title 2">
            <a:extLst>
              <a:ext uri="{FF2B5EF4-FFF2-40B4-BE49-F238E27FC236}">
                <a16:creationId xmlns:a16="http://schemas.microsoft.com/office/drawing/2014/main" id="{8EF31D00-64FF-7B14-FDCA-3EE288106302}"/>
              </a:ext>
            </a:extLst>
          </p:cNvPr>
          <p:cNvSpPr>
            <a:spLocks noGrp="1"/>
          </p:cNvSpPr>
          <p:nvPr>
            <p:ph type="title"/>
          </p:nvPr>
        </p:nvSpPr>
        <p:spPr>
          <a:xfrm>
            <a:off x="914588" y="359284"/>
            <a:ext cx="10355010" cy="666474"/>
          </a:xfrm>
        </p:spPr>
        <p:txBody>
          <a:bodyPr>
            <a:normAutofit/>
          </a:bodyPr>
          <a:lstStyle/>
          <a:p>
            <a:pPr algn="ctr"/>
            <a:r>
              <a:rPr lang="en-US" dirty="0">
                <a:latin typeface="Source Sans Pro"/>
                <a:ea typeface="Source Sans Pro"/>
              </a:rPr>
              <a:t>Physical Elder Abuse </a:t>
            </a:r>
            <a:endParaRPr lang="en-US" dirty="0">
              <a:ea typeface="Source Sans Pro"/>
            </a:endParaRPr>
          </a:p>
        </p:txBody>
      </p:sp>
      <p:sp>
        <p:nvSpPr>
          <p:cNvPr id="5" name="Text Placeholder 4">
            <a:extLst>
              <a:ext uri="{FF2B5EF4-FFF2-40B4-BE49-F238E27FC236}">
                <a16:creationId xmlns:a16="http://schemas.microsoft.com/office/drawing/2014/main" id="{62462DEF-E6BA-1A26-9A8B-89C760C93EFC}"/>
              </a:ext>
            </a:extLst>
          </p:cNvPr>
          <p:cNvSpPr>
            <a:spLocks noGrp="1"/>
          </p:cNvSpPr>
          <p:nvPr>
            <p:ph type="body" idx="13"/>
          </p:nvPr>
        </p:nvSpPr>
        <p:spPr>
          <a:xfrm>
            <a:off x="2931823" y="5509135"/>
            <a:ext cx="6333813" cy="546878"/>
          </a:xfrm>
        </p:spPr>
        <p:txBody>
          <a:bodyPr>
            <a:normAutofit/>
          </a:bodyPr>
          <a:lstStyle/>
          <a:p>
            <a:pPr algn="ctr"/>
            <a:r>
              <a:rPr lang="en-US" dirty="0">
                <a:latin typeface="Source Sans Pro"/>
                <a:ea typeface="Source Sans Pro"/>
              </a:rPr>
              <a:t>EAGLE Roll Call Video Clip </a:t>
            </a:r>
            <a:endParaRPr lang="en-US" dirty="0"/>
          </a:p>
        </p:txBody>
      </p:sp>
      <p:sp>
        <p:nvSpPr>
          <p:cNvPr id="4" name="Rectangle 3">
            <a:extLst>
              <a:ext uri="{FF2B5EF4-FFF2-40B4-BE49-F238E27FC236}">
                <a16:creationId xmlns:a16="http://schemas.microsoft.com/office/drawing/2014/main" id="{95CC4FFE-A167-BE45-CC99-BC158657F615}"/>
              </a:ext>
            </a:extLst>
          </p:cNvPr>
          <p:cNvSpPr/>
          <p:nvPr/>
        </p:nvSpPr>
        <p:spPr>
          <a:xfrm>
            <a:off x="-1010" y="1099087"/>
            <a:ext cx="12189415" cy="4202740"/>
          </a:xfrm>
          <a:prstGeom prst="rect">
            <a:avLst/>
          </a:prstGeom>
          <a:solidFill>
            <a:srgbClr val="0F13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Online Media 5" title="Physical Elder Abuse – EAGLE Roll Call Video Clip">
            <a:hlinkClick r:id="" action="ppaction://media"/>
            <a:extLst>
              <a:ext uri="{FF2B5EF4-FFF2-40B4-BE49-F238E27FC236}">
                <a16:creationId xmlns:a16="http://schemas.microsoft.com/office/drawing/2014/main" id="{7B72AD56-81FF-B507-A1C1-1D29995E0760}"/>
              </a:ext>
            </a:extLst>
          </p:cNvPr>
          <p:cNvPicPr>
            <a:picLocks noRot="1" noChangeAspect="1"/>
          </p:cNvPicPr>
          <p:nvPr>
            <a:videoFile r:link="rId1"/>
          </p:nvPr>
        </p:nvPicPr>
        <p:blipFill>
          <a:blip r:embed="rId4"/>
          <a:stretch>
            <a:fillRect/>
          </a:stretch>
        </p:blipFill>
        <p:spPr>
          <a:xfrm>
            <a:off x="2356816" y="1204843"/>
            <a:ext cx="7479956" cy="3973444"/>
          </a:xfrm>
          <a:prstGeom prst="rect">
            <a:avLst/>
          </a:prstGeom>
        </p:spPr>
      </p:pic>
    </p:spTree>
    <p:extLst>
      <p:ext uri="{BB962C8B-B14F-4D97-AF65-F5344CB8AC3E}">
        <p14:creationId xmlns:p14="http://schemas.microsoft.com/office/powerpoint/2010/main" val="156926873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E5F5150-2904-5C42-A36D-7092B6D70B55}"/>
              </a:ext>
            </a:extLst>
          </p:cNvPr>
          <p:cNvSpPr>
            <a:spLocks noGrp="1"/>
          </p:cNvSpPr>
          <p:nvPr>
            <p:ph type="body" idx="1"/>
          </p:nvPr>
        </p:nvSpPr>
        <p:spPr>
          <a:xfrm>
            <a:off x="621628" y="1571056"/>
            <a:ext cx="10826809" cy="4279329"/>
          </a:xfrm>
        </p:spPr>
        <p:txBody>
          <a:bodyPr vert="horz" lIns="91440" tIns="45720" rIns="91440" bIns="45720" rtlCol="0" anchor="t">
            <a:noAutofit/>
          </a:bodyPr>
          <a:lstStyle/>
          <a:p>
            <a:r>
              <a:rPr lang="en-US" dirty="0">
                <a:latin typeface="Source Sans Pro"/>
                <a:ea typeface="Source Sans Pro"/>
              </a:rPr>
              <a:t>By the end of today’s session, you should be able be able to:</a:t>
            </a:r>
            <a:endParaRPr lang="en-US"/>
          </a:p>
          <a:p>
            <a:pPr marL="342900" indent="-342900">
              <a:buFont typeface="Wingdings" panose="020B0604020202020204" pitchFamily="34" charset="0"/>
              <a:buChar char="§"/>
            </a:pPr>
            <a:r>
              <a:rPr lang="en-US" dirty="0">
                <a:latin typeface="Source Sans Pro"/>
              </a:rPr>
              <a:t>Differentiate and understand the elements of elder abuse including, risk</a:t>
            </a:r>
            <a:r>
              <a:rPr lang="en-US" dirty="0">
                <a:solidFill>
                  <a:srgbClr val="FFFFFF"/>
                </a:solidFill>
                <a:latin typeface="Source Sans Pro"/>
                <a:ea typeface="Source Sans Pro"/>
              </a:rPr>
              <a:t> factors, types, prevalence and signs</a:t>
            </a:r>
            <a:endParaRPr lang="en-US">
              <a:latin typeface="Source Sans Pro"/>
              <a:ea typeface="Source Sans Pro"/>
            </a:endParaRPr>
          </a:p>
          <a:p>
            <a:pPr marL="342900" indent="-342900">
              <a:buFont typeface="Wingdings" panose="020B0604020202020204" pitchFamily="34" charset="0"/>
              <a:buChar char="§"/>
            </a:pPr>
            <a:r>
              <a:rPr lang="en-US" dirty="0">
                <a:latin typeface="Source Sans Pro"/>
              </a:rPr>
              <a:t>Recognize the impact of elder abuse in your own community</a:t>
            </a:r>
            <a:endParaRPr lang="en-US" dirty="0">
              <a:ea typeface="Source Sans Pro" panose="020B0503030403020204" pitchFamily="34" charset="77"/>
            </a:endParaRPr>
          </a:p>
          <a:p>
            <a:pPr marL="342900" indent="-342900">
              <a:buFont typeface="Wingdings" panose="020B0604020202020204" pitchFamily="34" charset="0"/>
              <a:buChar char="§"/>
            </a:pPr>
            <a:r>
              <a:rPr lang="en-US" dirty="0">
                <a:latin typeface="Source Sans Pro"/>
              </a:rPr>
              <a:t>Comprehend the multi-disciplinary approach to various elder abuse cases</a:t>
            </a:r>
            <a:endParaRPr lang="en-US" dirty="0">
              <a:latin typeface="Source Sans Pro"/>
              <a:ea typeface="Source Sans Pro"/>
            </a:endParaRPr>
          </a:p>
          <a:p>
            <a:pPr marL="342900" indent="-342900">
              <a:buFont typeface="Wingdings" panose="020B0604020202020204" pitchFamily="34" charset="0"/>
              <a:buChar char="§"/>
            </a:pPr>
            <a:r>
              <a:rPr lang="en-US" dirty="0">
                <a:latin typeface="Source Sans Pro"/>
                <a:ea typeface="Source Sans Pro"/>
              </a:rPr>
              <a:t>Use EAGLE to identify, intervene and resolve cases of elder abuse</a:t>
            </a:r>
          </a:p>
          <a:p>
            <a:pPr marL="342900" indent="-342900">
              <a:buFont typeface="Wingdings" panose="020B0604020202020204" pitchFamily="34" charset="0"/>
              <a:buChar char="§"/>
            </a:pPr>
            <a:endParaRPr lang="en-US" dirty="0">
              <a:ea typeface="Source Sans Pro" panose="020B0503030403020204" pitchFamily="34" charset="77"/>
            </a:endParaRPr>
          </a:p>
        </p:txBody>
      </p:sp>
      <p:sp>
        <p:nvSpPr>
          <p:cNvPr id="4" name="Slide Number Placeholder 3">
            <a:extLst>
              <a:ext uri="{FF2B5EF4-FFF2-40B4-BE49-F238E27FC236}">
                <a16:creationId xmlns:a16="http://schemas.microsoft.com/office/drawing/2014/main" id="{3063FDDE-02CD-0D4E-8F7C-71C0C7F58AF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2B1D3B-AE3D-1E40-A0D2-3E32FC67085E}" type="slidenum">
              <a:rPr kumimoji="0" lang="en-US" sz="1200" b="0" i="0" u="none" strike="noStrike" kern="1200" cap="none" spc="0" normalizeH="0" baseline="0" noProof="0" smtClean="0">
                <a:ln>
                  <a:noFill/>
                </a:ln>
                <a:solidFill>
                  <a:srgbClr val="835C2F"/>
                </a:solidFill>
                <a:effectLst/>
                <a:uLnTx/>
                <a:uFillTx/>
                <a:latin typeface="Source Sans Pro" panose="020B0503030403020204" pitchFamily="34" charset="77"/>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srgbClr val="835C2F"/>
              </a:solidFill>
              <a:effectLst/>
              <a:uLnTx/>
              <a:uFillTx/>
              <a:latin typeface="Source Sans Pro" panose="020B0503030403020204" pitchFamily="34" charset="77"/>
              <a:ea typeface="+mn-ea"/>
              <a:cs typeface="+mn-cs"/>
            </a:endParaRPr>
          </a:p>
        </p:txBody>
      </p:sp>
      <p:sp>
        <p:nvSpPr>
          <p:cNvPr id="9" name="Rectangle 8">
            <a:extLst>
              <a:ext uri="{FF2B5EF4-FFF2-40B4-BE49-F238E27FC236}">
                <a16:creationId xmlns:a16="http://schemas.microsoft.com/office/drawing/2014/main" id="{0FF5B6F9-57CD-41DC-9AEC-FC557B864435}"/>
              </a:ext>
            </a:extLst>
          </p:cNvPr>
          <p:cNvSpPr/>
          <p:nvPr/>
        </p:nvSpPr>
        <p:spPr>
          <a:xfrm>
            <a:off x="541729" y="391448"/>
            <a:ext cx="6681637" cy="1015663"/>
          </a:xfrm>
          <a:prstGeom prst="rect">
            <a:avLst/>
          </a:prstGeom>
        </p:spPr>
        <p:txBody>
          <a:bodyPr wrap="none" lIns="91440" tIns="45720" rIns="91440" bIns="45720" anchor="t">
            <a:spAutoFit/>
          </a:bodyPr>
          <a:lstStyle/>
          <a:p>
            <a:r>
              <a:rPr lang="en-US" sz="6000" b="1" dirty="0">
                <a:solidFill>
                  <a:schemeClr val="bg1"/>
                </a:solidFill>
                <a:latin typeface="Source Sans Pro"/>
                <a:ea typeface="Source Sans Pro"/>
                <a:cs typeface="+mj-cs"/>
              </a:rPr>
              <a:t>Training objectives</a:t>
            </a:r>
            <a:endParaRPr lang="en-US" dirty="0">
              <a:solidFill>
                <a:schemeClr val="bg1"/>
              </a:solidFill>
              <a:cs typeface="Calibri"/>
            </a:endParaRPr>
          </a:p>
        </p:txBody>
      </p:sp>
    </p:spTree>
    <p:extLst>
      <p:ext uri="{BB962C8B-B14F-4D97-AF65-F5344CB8AC3E}">
        <p14:creationId xmlns:p14="http://schemas.microsoft.com/office/powerpoint/2010/main" val="353064921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131685-DE4E-FE24-C107-B0643717D1EB}"/>
              </a:ext>
            </a:extLst>
          </p:cNvPr>
          <p:cNvSpPr>
            <a:spLocks noGrp="1"/>
          </p:cNvSpPr>
          <p:nvPr>
            <p:ph type="title"/>
          </p:nvPr>
        </p:nvSpPr>
        <p:spPr/>
        <p:txBody>
          <a:bodyPr/>
          <a:lstStyle/>
          <a:p>
            <a:r>
              <a:rPr lang="en-US">
                <a:latin typeface="Source Sans Pro"/>
                <a:ea typeface="Source Sans Pro"/>
              </a:rPr>
              <a:t>Physical Elder Abuse </a:t>
            </a:r>
            <a:endParaRPr lang="en-US" b="0">
              <a:ea typeface="Source Sans Pro"/>
            </a:endParaRPr>
          </a:p>
        </p:txBody>
      </p:sp>
      <p:sp>
        <p:nvSpPr>
          <p:cNvPr id="3" name="Slide Number Placeholder 2">
            <a:extLst>
              <a:ext uri="{FF2B5EF4-FFF2-40B4-BE49-F238E27FC236}">
                <a16:creationId xmlns:a16="http://schemas.microsoft.com/office/drawing/2014/main" id="{E02DBF42-92AA-C817-C0DD-3979EE7828F2}"/>
              </a:ext>
            </a:extLst>
          </p:cNvPr>
          <p:cNvSpPr>
            <a:spLocks noGrp="1"/>
          </p:cNvSpPr>
          <p:nvPr>
            <p:ph type="sldNum" sz="quarter" idx="12"/>
          </p:nvPr>
        </p:nvSpPr>
        <p:spPr/>
        <p:txBody>
          <a:bodyPr/>
          <a:lstStyle/>
          <a:p>
            <a:fld id="{F32B1D3B-AE3D-1E40-A0D2-3E32FC67085E}" type="slidenum">
              <a:rPr lang="en-US" smtClean="0"/>
              <a:t>20</a:t>
            </a:fld>
            <a:endParaRPr lang="en-US"/>
          </a:p>
        </p:txBody>
      </p:sp>
      <p:sp>
        <p:nvSpPr>
          <p:cNvPr id="7" name="Rectangle 6">
            <a:extLst>
              <a:ext uri="{FF2B5EF4-FFF2-40B4-BE49-F238E27FC236}">
                <a16:creationId xmlns:a16="http://schemas.microsoft.com/office/drawing/2014/main" id="{8A4AE571-20A6-7F76-9F0C-73FA80FD031E}"/>
              </a:ext>
            </a:extLst>
          </p:cNvPr>
          <p:cNvSpPr/>
          <p:nvPr/>
        </p:nvSpPr>
        <p:spPr>
          <a:xfrm>
            <a:off x="427958" y="2097374"/>
            <a:ext cx="9248192" cy="3650104"/>
          </a:xfrm>
          <a:prstGeom prst="rect">
            <a:avLst/>
          </a:prstGeom>
          <a:solidFill>
            <a:schemeClr val="bg1"/>
          </a:solidFill>
          <a:ln>
            <a:solidFill>
              <a:srgbClr val="0F133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Source Sans Pro"/>
              <a:ea typeface="Source Sans Pro"/>
            </a:endParaRPr>
          </a:p>
        </p:txBody>
      </p:sp>
      <p:sp>
        <p:nvSpPr>
          <p:cNvPr id="11" name="TextBox 10">
            <a:extLst>
              <a:ext uri="{FF2B5EF4-FFF2-40B4-BE49-F238E27FC236}">
                <a16:creationId xmlns:a16="http://schemas.microsoft.com/office/drawing/2014/main" id="{9AE8B0A5-77EA-E3F9-BD8A-133AE0E9ECB5}"/>
              </a:ext>
            </a:extLst>
          </p:cNvPr>
          <p:cNvSpPr txBox="1"/>
          <p:nvPr/>
        </p:nvSpPr>
        <p:spPr>
          <a:xfrm>
            <a:off x="679769" y="2309761"/>
            <a:ext cx="8491503" cy="4231928"/>
          </a:xfrm>
          <a:prstGeom prst="rect">
            <a:avLst/>
          </a:prstGeom>
          <a:noFill/>
        </p:spPr>
        <p:txBody>
          <a:bodyPr wrap="square" lIns="91440" tIns="45720" rIns="91440" bIns="45720" rtlCol="0" anchor="t">
            <a:spAutoFit/>
          </a:bodyPr>
          <a:lstStyle/>
          <a:p>
            <a:pPr>
              <a:defRPr/>
            </a:pPr>
            <a:r>
              <a:rPr lang="en-IN" sz="2400" b="1" dirty="0">
                <a:ea typeface="+mn-lt"/>
                <a:cs typeface="+mn-lt"/>
              </a:rPr>
              <a:t>Physical force that results in injury or death</a:t>
            </a:r>
            <a:r>
              <a:rPr lang="en-IN" sz="2400" dirty="0">
                <a:ea typeface="+mn-lt"/>
                <a:cs typeface="+mn-lt"/>
              </a:rPr>
              <a:t>, commonly recognized as:</a:t>
            </a:r>
            <a:endParaRPr lang="en-IN" sz="2400" dirty="0">
              <a:cs typeface="Calibri" panose="020F0502020204030204"/>
            </a:endParaRPr>
          </a:p>
          <a:p>
            <a:pPr marL="342900" indent="-342900">
              <a:buFont typeface="Arial"/>
              <a:buChar char="•"/>
              <a:defRPr/>
            </a:pPr>
            <a:r>
              <a:rPr lang="en-IN" sz="2400" dirty="0">
                <a:ea typeface="+mn-lt"/>
                <a:cs typeface="+mn-lt"/>
              </a:rPr>
              <a:t>Hitting</a:t>
            </a:r>
            <a:endParaRPr lang="en-IN" dirty="0">
              <a:ea typeface="+mn-lt"/>
              <a:cs typeface="+mn-lt"/>
            </a:endParaRPr>
          </a:p>
          <a:p>
            <a:pPr marL="342900" indent="-342900">
              <a:buFont typeface="Arial"/>
              <a:buChar char="•"/>
              <a:defRPr/>
            </a:pPr>
            <a:r>
              <a:rPr lang="en-IN" sz="2400" dirty="0">
                <a:ea typeface="+mn-lt"/>
                <a:cs typeface="+mn-lt"/>
              </a:rPr>
              <a:t>Punching</a:t>
            </a:r>
            <a:endParaRPr lang="en-IN" dirty="0">
              <a:cs typeface="Calibri" panose="020F0502020204030204"/>
            </a:endParaRPr>
          </a:p>
          <a:p>
            <a:pPr marL="285750" indent="-285750">
              <a:buFont typeface="Arial"/>
              <a:buChar char="•"/>
              <a:defRPr/>
            </a:pPr>
            <a:r>
              <a:rPr lang="en-IN" sz="2400" dirty="0">
                <a:ea typeface="+mn-lt"/>
                <a:cs typeface="+mn-lt"/>
              </a:rPr>
              <a:t> Kicking</a:t>
            </a:r>
            <a:endParaRPr lang="en-IN" dirty="0">
              <a:cs typeface="Calibri" panose="020F0502020204030204"/>
            </a:endParaRPr>
          </a:p>
          <a:p>
            <a:pPr marL="342900" indent="-342900">
              <a:buFont typeface="Arial"/>
              <a:buChar char="•"/>
              <a:defRPr/>
            </a:pPr>
            <a:r>
              <a:rPr lang="en-IN" sz="2400" dirty="0">
                <a:ea typeface="+mn-lt"/>
                <a:cs typeface="+mn-lt"/>
              </a:rPr>
              <a:t>Choking</a:t>
            </a:r>
            <a:endParaRPr lang="en-IN" dirty="0">
              <a:cs typeface="Calibri" panose="020F0502020204030204"/>
            </a:endParaRPr>
          </a:p>
          <a:p>
            <a:pPr marL="342900" indent="-342900">
              <a:buFont typeface="Arial"/>
              <a:buChar char="•"/>
              <a:defRPr/>
            </a:pPr>
            <a:r>
              <a:rPr lang="en-IN" sz="2400" dirty="0">
                <a:ea typeface="+mn-lt"/>
                <a:cs typeface="+mn-lt"/>
              </a:rPr>
              <a:t>Pinching</a:t>
            </a:r>
            <a:endParaRPr lang="en-IN" dirty="0">
              <a:ea typeface="+mn-lt"/>
              <a:cs typeface="+mn-lt"/>
            </a:endParaRPr>
          </a:p>
          <a:p>
            <a:pPr marL="342900" indent="-342900">
              <a:buFont typeface="Arial"/>
              <a:buChar char="•"/>
              <a:defRPr/>
            </a:pPr>
            <a:r>
              <a:rPr lang="en-IN" sz="2400" dirty="0">
                <a:ea typeface="+mn-lt"/>
                <a:cs typeface="+mn-lt"/>
              </a:rPr>
              <a:t>Slapping</a:t>
            </a:r>
            <a:endParaRPr lang="en-IN" dirty="0">
              <a:ea typeface="+mn-lt"/>
              <a:cs typeface="+mn-lt"/>
            </a:endParaRPr>
          </a:p>
          <a:p>
            <a:pPr>
              <a:defRPr/>
            </a:pPr>
            <a:endParaRPr lang="en-IN" sz="2400" dirty="0">
              <a:cs typeface="Calibri" panose="020F0502020204030204"/>
            </a:endParaRPr>
          </a:p>
          <a:p>
            <a:pPr>
              <a:spcAft>
                <a:spcPts val="600"/>
              </a:spcAft>
              <a:buClr>
                <a:srgbClr val="835C2F"/>
              </a:buClr>
              <a:defRPr/>
            </a:pPr>
            <a:endParaRPr lang="en-IN" sz="2400" dirty="0">
              <a:latin typeface="Source Sans Pro"/>
              <a:ea typeface="Source Sans Pro"/>
              <a:cs typeface="+mn-lt"/>
            </a:endParaRPr>
          </a:p>
          <a:p>
            <a:pPr>
              <a:spcAft>
                <a:spcPts val="600"/>
              </a:spcAft>
              <a:defRPr/>
            </a:pPr>
            <a:endParaRPr lang="en-IN" sz="2400" b="1" dirty="0">
              <a:latin typeface="Calibri"/>
              <a:ea typeface="Source Sans Pro"/>
              <a:cs typeface="Calibri"/>
            </a:endParaRPr>
          </a:p>
        </p:txBody>
      </p:sp>
      <p:pic>
        <p:nvPicPr>
          <p:cNvPr id="13" name="Content Placeholder 3" descr="A picture containing text, person, vector graphics&#10;&#10;Description automatically generated">
            <a:extLst>
              <a:ext uri="{FF2B5EF4-FFF2-40B4-BE49-F238E27FC236}">
                <a16:creationId xmlns:a16="http://schemas.microsoft.com/office/drawing/2014/main" id="{19FEBF78-D51B-9A59-BC4B-F97604780A2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10286392" y="224371"/>
            <a:ext cx="1724413" cy="1734429"/>
          </a:xfrm>
          <a:prstGeom prst="rect">
            <a:avLst/>
          </a:prstGeom>
        </p:spPr>
      </p:pic>
      <p:sp>
        <p:nvSpPr>
          <p:cNvPr id="6" name="Rectangle 5">
            <a:extLst>
              <a:ext uri="{FF2B5EF4-FFF2-40B4-BE49-F238E27FC236}">
                <a16:creationId xmlns:a16="http://schemas.microsoft.com/office/drawing/2014/main" id="{5166FD8F-9883-0332-ED86-F42168D502F5}"/>
              </a:ext>
            </a:extLst>
          </p:cNvPr>
          <p:cNvSpPr/>
          <p:nvPr/>
        </p:nvSpPr>
        <p:spPr>
          <a:xfrm>
            <a:off x="6260942" y="1453264"/>
            <a:ext cx="2975547" cy="639580"/>
          </a:xfrm>
          <a:prstGeom prst="rect">
            <a:avLst/>
          </a:prstGeom>
          <a:solidFill>
            <a:srgbClr val="094216">
              <a:alpha val="55000"/>
            </a:srgbClr>
          </a:solidFill>
          <a:ln>
            <a:solidFill>
              <a:srgbClr val="094216"/>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400" b="1" dirty="0">
                <a:solidFill>
                  <a:schemeClr val="bg1"/>
                </a:solidFill>
                <a:latin typeface="Source Sans Pro"/>
                <a:ea typeface="Source Sans Pro"/>
                <a:cs typeface="Calibri"/>
              </a:rPr>
              <a:t>Questions</a:t>
            </a:r>
            <a:endParaRPr lang="en-US" dirty="0"/>
          </a:p>
        </p:txBody>
      </p:sp>
      <p:sp>
        <p:nvSpPr>
          <p:cNvPr id="10" name="Rectangle 9">
            <a:extLst>
              <a:ext uri="{FF2B5EF4-FFF2-40B4-BE49-F238E27FC236}">
                <a16:creationId xmlns:a16="http://schemas.microsoft.com/office/drawing/2014/main" id="{54C537A2-FEBB-C4CD-FEF5-5ECBAB32A657}"/>
              </a:ext>
            </a:extLst>
          </p:cNvPr>
          <p:cNvSpPr/>
          <p:nvPr/>
        </p:nvSpPr>
        <p:spPr>
          <a:xfrm>
            <a:off x="3200242" y="1453264"/>
            <a:ext cx="2975547" cy="639580"/>
          </a:xfrm>
          <a:prstGeom prst="rect">
            <a:avLst/>
          </a:prstGeom>
          <a:solidFill>
            <a:srgbClr val="094216">
              <a:alpha val="55000"/>
            </a:srgbClr>
          </a:solidFill>
          <a:ln>
            <a:solidFill>
              <a:srgbClr val="094216"/>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400" b="1" dirty="0">
                <a:solidFill>
                  <a:schemeClr val="bg1"/>
                </a:solidFill>
                <a:ea typeface="+mn-lt"/>
                <a:cs typeface="+mn-lt"/>
              </a:rPr>
              <a:t>Signs &amp; Symptoms</a:t>
            </a:r>
            <a:endParaRPr lang="en-US" sz="2400" dirty="0">
              <a:solidFill>
                <a:schemeClr val="bg1"/>
              </a:solidFill>
              <a:ea typeface="+mn-lt"/>
              <a:cs typeface="+mn-lt"/>
            </a:endParaRPr>
          </a:p>
        </p:txBody>
      </p:sp>
      <p:sp>
        <p:nvSpPr>
          <p:cNvPr id="14" name="Rectangle 13">
            <a:extLst>
              <a:ext uri="{FF2B5EF4-FFF2-40B4-BE49-F238E27FC236}">
                <a16:creationId xmlns:a16="http://schemas.microsoft.com/office/drawing/2014/main" id="{FFB7EB59-C60D-89F1-292D-329D4FE94211}"/>
              </a:ext>
            </a:extLst>
          </p:cNvPr>
          <p:cNvSpPr/>
          <p:nvPr/>
        </p:nvSpPr>
        <p:spPr>
          <a:xfrm>
            <a:off x="422122" y="1453265"/>
            <a:ext cx="2669218" cy="639580"/>
          </a:xfrm>
          <a:prstGeom prst="rect">
            <a:avLst/>
          </a:prstGeom>
          <a:solidFill>
            <a:srgbClr val="094216"/>
          </a:solidFill>
          <a:ln>
            <a:solidFill>
              <a:srgbClr val="094216"/>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400" b="1" dirty="0">
                <a:solidFill>
                  <a:srgbClr val="FFFFFF"/>
                </a:solidFill>
                <a:latin typeface="Calibri"/>
                <a:ea typeface="+mn-lt"/>
                <a:cs typeface="+mn-lt"/>
              </a:rPr>
              <a:t>Definition</a:t>
            </a:r>
          </a:p>
        </p:txBody>
      </p:sp>
      <p:sp>
        <p:nvSpPr>
          <p:cNvPr id="18" name="TextBox 17">
            <a:extLst>
              <a:ext uri="{FF2B5EF4-FFF2-40B4-BE49-F238E27FC236}">
                <a16:creationId xmlns:a16="http://schemas.microsoft.com/office/drawing/2014/main" id="{75299E7F-BAA8-DE6A-CB15-98AF50A6D476}"/>
              </a:ext>
            </a:extLst>
          </p:cNvPr>
          <p:cNvSpPr txBox="1"/>
          <p:nvPr/>
        </p:nvSpPr>
        <p:spPr>
          <a:xfrm>
            <a:off x="2847975" y="3086100"/>
            <a:ext cx="6819900" cy="230832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Font typeface="Arial"/>
              <a:buChar char="•"/>
            </a:pPr>
            <a:r>
              <a:rPr lang="en-IN" sz="2400">
                <a:cs typeface="Segoe UI"/>
              </a:rPr>
              <a:t>Grabbing​  </a:t>
            </a:r>
            <a:endParaRPr lang="en-US"/>
          </a:p>
          <a:p>
            <a:pPr marL="342900" indent="-342900">
              <a:buFont typeface="Arial"/>
              <a:buChar char="•"/>
            </a:pPr>
            <a:r>
              <a:rPr lang="en-IN" sz="2400" dirty="0">
                <a:cs typeface="Segoe UI"/>
              </a:rPr>
              <a:t>Twisting​</a:t>
            </a:r>
            <a:endParaRPr lang="en-IN" sz="2400" dirty="0">
              <a:ea typeface="Calibri"/>
              <a:cs typeface="Segoe UI"/>
            </a:endParaRPr>
          </a:p>
          <a:p>
            <a:pPr marL="342900" indent="-342900">
              <a:buFont typeface="Arial"/>
              <a:buChar char="•"/>
            </a:pPr>
            <a:r>
              <a:rPr lang="en-IN" sz="2400">
                <a:cs typeface="Segoe UI"/>
              </a:rPr>
              <a:t>Burning​</a:t>
            </a:r>
            <a:endParaRPr lang="en-IN" sz="2400">
              <a:ea typeface="Calibri"/>
              <a:cs typeface="Segoe UI"/>
            </a:endParaRPr>
          </a:p>
          <a:p>
            <a:pPr marL="342900" indent="-342900">
              <a:buFont typeface="Arial"/>
              <a:buChar char="•"/>
            </a:pPr>
            <a:r>
              <a:rPr lang="en-IN" sz="2400" dirty="0">
                <a:cs typeface="Segoe UI"/>
              </a:rPr>
              <a:t>Force-feeding​</a:t>
            </a:r>
          </a:p>
          <a:p>
            <a:pPr marL="342900" indent="-342900">
              <a:buFont typeface="Arial"/>
              <a:buChar char="•"/>
            </a:pPr>
            <a:r>
              <a:rPr lang="en-IN" sz="2400" dirty="0">
                <a:cs typeface="Segoe UI"/>
              </a:rPr>
              <a:t>Misuse of medications (over or under-utilization)​</a:t>
            </a:r>
          </a:p>
          <a:p>
            <a:pPr marL="342900" indent="-342900">
              <a:buFont typeface="Arial"/>
              <a:buChar char="•"/>
            </a:pPr>
            <a:r>
              <a:rPr lang="en-IN" sz="2400" dirty="0">
                <a:cs typeface="Segoe UI"/>
              </a:rPr>
              <a:t>Misuse of chemical or physical restraints</a:t>
            </a:r>
          </a:p>
        </p:txBody>
      </p:sp>
    </p:spTree>
    <p:extLst>
      <p:ext uri="{BB962C8B-B14F-4D97-AF65-F5344CB8AC3E}">
        <p14:creationId xmlns:p14="http://schemas.microsoft.com/office/powerpoint/2010/main" val="5175257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131685-DE4E-FE24-C107-B0643717D1EB}"/>
              </a:ext>
            </a:extLst>
          </p:cNvPr>
          <p:cNvSpPr>
            <a:spLocks noGrp="1"/>
          </p:cNvSpPr>
          <p:nvPr>
            <p:ph type="title"/>
          </p:nvPr>
        </p:nvSpPr>
        <p:spPr/>
        <p:txBody>
          <a:bodyPr/>
          <a:lstStyle/>
          <a:p>
            <a:r>
              <a:rPr lang="en-US" dirty="0">
                <a:latin typeface="Source Sans Pro"/>
                <a:ea typeface="Source Sans Pro"/>
              </a:rPr>
              <a:t>Physical Elder Abuse</a:t>
            </a:r>
            <a:endParaRPr lang="en-US" dirty="0"/>
          </a:p>
        </p:txBody>
      </p:sp>
      <p:sp>
        <p:nvSpPr>
          <p:cNvPr id="3" name="Slide Number Placeholder 2">
            <a:extLst>
              <a:ext uri="{FF2B5EF4-FFF2-40B4-BE49-F238E27FC236}">
                <a16:creationId xmlns:a16="http://schemas.microsoft.com/office/drawing/2014/main" id="{E02DBF42-92AA-C817-C0DD-3979EE7828F2}"/>
              </a:ext>
            </a:extLst>
          </p:cNvPr>
          <p:cNvSpPr>
            <a:spLocks noGrp="1"/>
          </p:cNvSpPr>
          <p:nvPr>
            <p:ph type="sldNum" sz="quarter" idx="12"/>
          </p:nvPr>
        </p:nvSpPr>
        <p:spPr/>
        <p:txBody>
          <a:bodyPr/>
          <a:lstStyle/>
          <a:p>
            <a:fld id="{F32B1D3B-AE3D-1E40-A0D2-3E32FC67085E}" type="slidenum">
              <a:rPr lang="en-US" smtClean="0"/>
              <a:t>21</a:t>
            </a:fld>
            <a:endParaRPr lang="en-US"/>
          </a:p>
        </p:txBody>
      </p:sp>
      <p:sp>
        <p:nvSpPr>
          <p:cNvPr id="7" name="Rectangle 6">
            <a:extLst>
              <a:ext uri="{FF2B5EF4-FFF2-40B4-BE49-F238E27FC236}">
                <a16:creationId xmlns:a16="http://schemas.microsoft.com/office/drawing/2014/main" id="{8A4AE571-20A6-7F76-9F0C-73FA80FD031E}"/>
              </a:ext>
            </a:extLst>
          </p:cNvPr>
          <p:cNvSpPr/>
          <p:nvPr/>
        </p:nvSpPr>
        <p:spPr>
          <a:xfrm>
            <a:off x="427958" y="2097374"/>
            <a:ext cx="9248192" cy="3650104"/>
          </a:xfrm>
          <a:prstGeom prst="rect">
            <a:avLst/>
          </a:prstGeom>
          <a:solidFill>
            <a:schemeClr val="bg1"/>
          </a:solidFill>
          <a:ln>
            <a:solidFill>
              <a:srgbClr val="0F133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Source Sans Pro"/>
              <a:ea typeface="Source Sans Pro"/>
            </a:endParaRPr>
          </a:p>
        </p:txBody>
      </p:sp>
      <p:pic>
        <p:nvPicPr>
          <p:cNvPr id="13" name="Content Placeholder 3" descr="A picture containing text, person, vector graphics&#10;&#10;Description automatically generated">
            <a:extLst>
              <a:ext uri="{FF2B5EF4-FFF2-40B4-BE49-F238E27FC236}">
                <a16:creationId xmlns:a16="http://schemas.microsoft.com/office/drawing/2014/main" id="{19FEBF78-D51B-9A59-BC4B-F97604780A2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10286392" y="224371"/>
            <a:ext cx="1724413" cy="1734429"/>
          </a:xfrm>
          <a:prstGeom prst="rect">
            <a:avLst/>
          </a:prstGeom>
        </p:spPr>
      </p:pic>
      <p:sp>
        <p:nvSpPr>
          <p:cNvPr id="6" name="Rectangle 5">
            <a:extLst>
              <a:ext uri="{FF2B5EF4-FFF2-40B4-BE49-F238E27FC236}">
                <a16:creationId xmlns:a16="http://schemas.microsoft.com/office/drawing/2014/main" id="{5166FD8F-9883-0332-ED86-F42168D502F5}"/>
              </a:ext>
            </a:extLst>
          </p:cNvPr>
          <p:cNvSpPr/>
          <p:nvPr/>
        </p:nvSpPr>
        <p:spPr>
          <a:xfrm>
            <a:off x="6260942" y="1453264"/>
            <a:ext cx="2975547" cy="639580"/>
          </a:xfrm>
          <a:prstGeom prst="rect">
            <a:avLst/>
          </a:prstGeom>
          <a:solidFill>
            <a:srgbClr val="094216">
              <a:alpha val="55000"/>
            </a:srgbClr>
          </a:solidFill>
          <a:ln>
            <a:solidFill>
              <a:srgbClr val="094216"/>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400" b="1" dirty="0">
                <a:solidFill>
                  <a:schemeClr val="bg1"/>
                </a:solidFill>
                <a:latin typeface="Source Sans Pro"/>
                <a:ea typeface="Source Sans Pro"/>
                <a:cs typeface="Calibri"/>
              </a:rPr>
              <a:t>Questions</a:t>
            </a:r>
            <a:endParaRPr lang="en-US" dirty="0"/>
          </a:p>
        </p:txBody>
      </p:sp>
      <p:sp>
        <p:nvSpPr>
          <p:cNvPr id="10" name="Rectangle 9">
            <a:extLst>
              <a:ext uri="{FF2B5EF4-FFF2-40B4-BE49-F238E27FC236}">
                <a16:creationId xmlns:a16="http://schemas.microsoft.com/office/drawing/2014/main" id="{54C537A2-FEBB-C4CD-FEF5-5ECBAB32A657}"/>
              </a:ext>
            </a:extLst>
          </p:cNvPr>
          <p:cNvSpPr/>
          <p:nvPr/>
        </p:nvSpPr>
        <p:spPr>
          <a:xfrm>
            <a:off x="3200242" y="1453264"/>
            <a:ext cx="2975547" cy="639580"/>
          </a:xfrm>
          <a:prstGeom prst="rect">
            <a:avLst/>
          </a:prstGeom>
          <a:solidFill>
            <a:srgbClr val="094216"/>
          </a:solidFill>
          <a:ln>
            <a:solidFill>
              <a:srgbClr val="094216"/>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400" b="1" dirty="0">
                <a:solidFill>
                  <a:schemeClr val="bg1"/>
                </a:solidFill>
                <a:ea typeface="+mn-lt"/>
                <a:cs typeface="+mn-lt"/>
              </a:rPr>
              <a:t>Signs &amp; Symptoms</a:t>
            </a:r>
            <a:endParaRPr lang="en-US" sz="2400" dirty="0">
              <a:solidFill>
                <a:schemeClr val="bg1"/>
              </a:solidFill>
              <a:ea typeface="+mn-lt"/>
              <a:cs typeface="+mn-lt"/>
            </a:endParaRPr>
          </a:p>
        </p:txBody>
      </p:sp>
      <p:sp>
        <p:nvSpPr>
          <p:cNvPr id="14" name="Rectangle 13">
            <a:extLst>
              <a:ext uri="{FF2B5EF4-FFF2-40B4-BE49-F238E27FC236}">
                <a16:creationId xmlns:a16="http://schemas.microsoft.com/office/drawing/2014/main" id="{FFB7EB59-C60D-89F1-292D-329D4FE94211}"/>
              </a:ext>
            </a:extLst>
          </p:cNvPr>
          <p:cNvSpPr/>
          <p:nvPr/>
        </p:nvSpPr>
        <p:spPr>
          <a:xfrm>
            <a:off x="422122" y="1453265"/>
            <a:ext cx="2669218" cy="639580"/>
          </a:xfrm>
          <a:prstGeom prst="rect">
            <a:avLst/>
          </a:prstGeom>
          <a:solidFill>
            <a:srgbClr val="094216">
              <a:alpha val="57000"/>
            </a:srgbClr>
          </a:solidFill>
          <a:ln>
            <a:solidFill>
              <a:srgbClr val="094216"/>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400" b="1" dirty="0">
                <a:solidFill>
                  <a:srgbClr val="FFFFFF"/>
                </a:solidFill>
                <a:latin typeface="Calibri"/>
                <a:ea typeface="+mn-lt"/>
                <a:cs typeface="+mn-lt"/>
              </a:rPr>
              <a:t>Definition</a:t>
            </a:r>
          </a:p>
        </p:txBody>
      </p:sp>
      <p:sp>
        <p:nvSpPr>
          <p:cNvPr id="4" name="TextBox 1">
            <a:extLst>
              <a:ext uri="{FF2B5EF4-FFF2-40B4-BE49-F238E27FC236}">
                <a16:creationId xmlns:a16="http://schemas.microsoft.com/office/drawing/2014/main" id="{5BEB0B5F-9BC8-B3D4-3028-3C32481D13D0}"/>
              </a:ext>
            </a:extLst>
          </p:cNvPr>
          <p:cNvSpPr txBox="1"/>
          <p:nvPr/>
        </p:nvSpPr>
        <p:spPr>
          <a:xfrm>
            <a:off x="671010" y="2222175"/>
            <a:ext cx="8491503" cy="3862596"/>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42900" indent="-342900">
              <a:buFont typeface="Arial"/>
              <a:buChar char="•"/>
              <a:defRPr/>
            </a:pPr>
            <a:r>
              <a:rPr lang="en-IN" sz="2400" dirty="0">
                <a:latin typeface="Calibri"/>
                <a:ea typeface="Source Sans Pro"/>
                <a:cs typeface="+mn-lt"/>
              </a:rPr>
              <a:t>Bruises, black eyes, welts, lacerations, and rope marks </a:t>
            </a:r>
            <a:endParaRPr lang="en-US" sz="2400" dirty="0">
              <a:latin typeface="Calibri"/>
              <a:ea typeface="Source Sans Pro"/>
              <a:cs typeface="+mn-lt"/>
            </a:endParaRPr>
          </a:p>
          <a:p>
            <a:pPr marL="342900" indent="-342900">
              <a:buFont typeface="Arial,Sans-Serif"/>
              <a:buChar char="•"/>
              <a:defRPr/>
            </a:pPr>
            <a:r>
              <a:rPr lang="en-IN" sz="2400" dirty="0">
                <a:latin typeface="Calibri"/>
                <a:ea typeface="Source Sans Pro"/>
                <a:cs typeface="+mn-lt"/>
              </a:rPr>
              <a:t>Bone fractures, broken bones, and skull fractures </a:t>
            </a:r>
          </a:p>
          <a:p>
            <a:pPr marL="342900" indent="-342900">
              <a:buFont typeface="Arial,Sans-Serif"/>
              <a:buChar char="•"/>
              <a:defRPr/>
            </a:pPr>
            <a:r>
              <a:rPr lang="en-IN" sz="2400" dirty="0">
                <a:latin typeface="Calibri"/>
                <a:ea typeface="Source Sans Pro"/>
                <a:cs typeface="+mn-lt"/>
              </a:rPr>
              <a:t>Broken eyeglasses/frames, physical signs of being subjected to punishment, and signs of being restrained </a:t>
            </a:r>
          </a:p>
          <a:p>
            <a:pPr marL="342900" indent="-342900">
              <a:buFont typeface="Arial,Sans-Serif"/>
              <a:buChar char="•"/>
              <a:defRPr/>
            </a:pPr>
            <a:r>
              <a:rPr lang="en-IN" sz="2400" dirty="0">
                <a:latin typeface="Calibri"/>
                <a:ea typeface="Source Sans Pro"/>
                <a:cs typeface="+mn-lt"/>
              </a:rPr>
              <a:t>Laboratory findings of medication overdose or underutilization of prescribed drugs </a:t>
            </a:r>
          </a:p>
          <a:p>
            <a:pPr marL="342900" indent="-342900">
              <a:buFont typeface="Arial,Sans-Serif"/>
              <a:buChar char="•"/>
              <a:defRPr/>
            </a:pPr>
            <a:r>
              <a:rPr lang="en-IN" sz="2400" dirty="0">
                <a:latin typeface="Calibri"/>
                <a:ea typeface="Source Sans Pro"/>
                <a:cs typeface="+mn-lt"/>
              </a:rPr>
              <a:t>Elder's report of being hit, slapped, kicked, or mistreated </a:t>
            </a:r>
          </a:p>
          <a:p>
            <a:pPr marL="342900" indent="-342900">
              <a:buFont typeface="Arial,Sans-Serif"/>
              <a:buChar char="•"/>
              <a:defRPr/>
            </a:pPr>
            <a:r>
              <a:rPr lang="en-IN" sz="2400" dirty="0">
                <a:latin typeface="Calibri"/>
                <a:ea typeface="Source Sans Pro"/>
                <a:cs typeface="+mn-lt"/>
              </a:rPr>
              <a:t>Elder's sudden change in behaviour </a:t>
            </a:r>
          </a:p>
          <a:p>
            <a:pPr marL="342900" indent="-342900">
              <a:spcAft>
                <a:spcPts val="600"/>
              </a:spcAft>
              <a:buFont typeface="Arial,Sans-Serif"/>
              <a:buChar char="•"/>
              <a:defRPr/>
            </a:pPr>
            <a:r>
              <a:rPr lang="en-IN" sz="2400" dirty="0">
                <a:latin typeface="Calibri"/>
                <a:ea typeface="Source Sans Pro"/>
                <a:cs typeface="+mn-lt"/>
              </a:rPr>
              <a:t>Caregiver's refusal to allow visitors to see an elder alone </a:t>
            </a:r>
            <a:endParaRPr lang="en-IN" dirty="0"/>
          </a:p>
          <a:p>
            <a:pPr>
              <a:spcAft>
                <a:spcPts val="600"/>
              </a:spcAft>
              <a:defRPr/>
            </a:pPr>
            <a:endParaRPr lang="en-IN" sz="2400" b="1" dirty="0">
              <a:latin typeface="Calibri"/>
              <a:ea typeface="Source Sans Pro"/>
              <a:cs typeface="Calibri"/>
            </a:endParaRPr>
          </a:p>
        </p:txBody>
      </p:sp>
    </p:spTree>
    <p:extLst>
      <p:ext uri="{BB962C8B-B14F-4D97-AF65-F5344CB8AC3E}">
        <p14:creationId xmlns:p14="http://schemas.microsoft.com/office/powerpoint/2010/main" val="307929032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049B1EF-54EC-8170-C00E-3FAB5984F8AB}"/>
              </a:ext>
            </a:extLst>
          </p:cNvPr>
          <p:cNvSpPr>
            <a:spLocks noGrp="1"/>
          </p:cNvSpPr>
          <p:nvPr>
            <p:ph type="sldNum" sz="quarter" idx="12"/>
          </p:nvPr>
        </p:nvSpPr>
        <p:spPr/>
        <p:txBody>
          <a:bodyPr/>
          <a:lstStyle/>
          <a:p>
            <a:fld id="{F32B1D3B-AE3D-1E40-A0D2-3E32FC67085E}" type="slidenum">
              <a:rPr lang="en-US" smtClean="0"/>
              <a:t>22</a:t>
            </a:fld>
            <a:endParaRPr lang="en-US"/>
          </a:p>
        </p:txBody>
      </p:sp>
      <p:sp>
        <p:nvSpPr>
          <p:cNvPr id="3" name="Title 2">
            <a:extLst>
              <a:ext uri="{FF2B5EF4-FFF2-40B4-BE49-F238E27FC236}">
                <a16:creationId xmlns:a16="http://schemas.microsoft.com/office/drawing/2014/main" id="{8EF31D00-64FF-7B14-FDCA-3EE288106302}"/>
              </a:ext>
            </a:extLst>
          </p:cNvPr>
          <p:cNvSpPr>
            <a:spLocks noGrp="1"/>
          </p:cNvSpPr>
          <p:nvPr>
            <p:ph type="title"/>
          </p:nvPr>
        </p:nvSpPr>
        <p:spPr>
          <a:xfrm>
            <a:off x="914588" y="359284"/>
            <a:ext cx="10355010" cy="666474"/>
          </a:xfrm>
        </p:spPr>
        <p:txBody>
          <a:bodyPr>
            <a:normAutofit/>
          </a:bodyPr>
          <a:lstStyle/>
          <a:p>
            <a:pPr algn="ctr"/>
            <a:r>
              <a:rPr lang="en-US" dirty="0">
                <a:latin typeface="Source Sans Pro"/>
                <a:ea typeface="Source Sans Pro"/>
              </a:rPr>
              <a:t>Examples of Physical Elder Abuse </a:t>
            </a:r>
            <a:endParaRPr lang="en-US">
              <a:ea typeface="Source Sans Pro"/>
            </a:endParaRPr>
          </a:p>
        </p:txBody>
      </p:sp>
      <p:sp>
        <p:nvSpPr>
          <p:cNvPr id="4" name="Rectangle 3">
            <a:extLst>
              <a:ext uri="{FF2B5EF4-FFF2-40B4-BE49-F238E27FC236}">
                <a16:creationId xmlns:a16="http://schemas.microsoft.com/office/drawing/2014/main" id="{95CC4FFE-A167-BE45-CC99-BC158657F615}"/>
              </a:ext>
            </a:extLst>
          </p:cNvPr>
          <p:cNvSpPr/>
          <p:nvPr/>
        </p:nvSpPr>
        <p:spPr>
          <a:xfrm>
            <a:off x="524508" y="1466949"/>
            <a:ext cx="3457071" cy="3484534"/>
          </a:xfrm>
          <a:prstGeom prst="rect">
            <a:avLst/>
          </a:prstGeom>
          <a:solidFill>
            <a:srgbClr val="0F13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C42AA857-93FB-E647-BF76-9EFF2A8240AC}"/>
              </a:ext>
            </a:extLst>
          </p:cNvPr>
          <p:cNvSpPr/>
          <p:nvPr/>
        </p:nvSpPr>
        <p:spPr>
          <a:xfrm>
            <a:off x="4238162" y="1466948"/>
            <a:ext cx="3457071" cy="3484534"/>
          </a:xfrm>
          <a:prstGeom prst="rect">
            <a:avLst/>
          </a:prstGeom>
          <a:solidFill>
            <a:srgbClr val="0F13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E55B5C45-3958-53F3-B6E9-1644EC3F28B0}"/>
              </a:ext>
            </a:extLst>
          </p:cNvPr>
          <p:cNvSpPr/>
          <p:nvPr/>
        </p:nvSpPr>
        <p:spPr>
          <a:xfrm>
            <a:off x="7943059" y="1466948"/>
            <a:ext cx="3457071" cy="3484534"/>
          </a:xfrm>
          <a:prstGeom prst="rect">
            <a:avLst/>
          </a:prstGeom>
          <a:solidFill>
            <a:srgbClr val="0F13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senior woman  and medicine  elderly medication stock pictures, royalty-free photos &amp; images">
            <a:extLst>
              <a:ext uri="{FF2B5EF4-FFF2-40B4-BE49-F238E27FC236}">
                <a16:creationId xmlns:a16="http://schemas.microsoft.com/office/drawing/2014/main" id="{0B4CC108-8C33-282A-4A12-2AB63BDD1554}"/>
              </a:ext>
            </a:extLst>
          </p:cNvPr>
          <p:cNvPicPr>
            <a:picLocks noChangeAspect="1"/>
          </p:cNvPicPr>
          <p:nvPr/>
        </p:nvPicPr>
        <p:blipFill>
          <a:blip r:embed="rId3"/>
          <a:stretch>
            <a:fillRect/>
          </a:stretch>
        </p:blipFill>
        <p:spPr>
          <a:xfrm>
            <a:off x="722691" y="1664751"/>
            <a:ext cx="3065307" cy="2240980"/>
          </a:xfrm>
          <a:prstGeom prst="rect">
            <a:avLst/>
          </a:prstGeom>
        </p:spPr>
      </p:pic>
      <p:sp>
        <p:nvSpPr>
          <p:cNvPr id="9" name="TextBox 8">
            <a:extLst>
              <a:ext uri="{FF2B5EF4-FFF2-40B4-BE49-F238E27FC236}">
                <a16:creationId xmlns:a16="http://schemas.microsoft.com/office/drawing/2014/main" id="{7077BFA0-9948-4ACE-6EB2-1496AB35673F}"/>
              </a:ext>
            </a:extLst>
          </p:cNvPr>
          <p:cNvSpPr txBox="1"/>
          <p:nvPr/>
        </p:nvSpPr>
        <p:spPr>
          <a:xfrm>
            <a:off x="879365" y="4137572"/>
            <a:ext cx="2743200"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600" b="1" dirty="0">
                <a:solidFill>
                  <a:schemeClr val="bg1"/>
                </a:solidFill>
              </a:rPr>
              <a:t>Overmedication is considered a form of Elder Abuse</a:t>
            </a:r>
            <a:r>
              <a:rPr lang="en-US" sz="1600" b="1">
                <a:solidFill>
                  <a:schemeClr val="bg1"/>
                </a:solidFill>
              </a:rPr>
              <a:t>.</a:t>
            </a:r>
            <a:endParaRPr lang="en-US" sz="1600" b="1" dirty="0">
              <a:solidFill>
                <a:schemeClr val="bg1"/>
              </a:solidFill>
              <a:ea typeface="Calibri"/>
              <a:cs typeface="Calibri"/>
            </a:endParaRPr>
          </a:p>
        </p:txBody>
      </p:sp>
      <p:sp>
        <p:nvSpPr>
          <p:cNvPr id="11" name="TextBox 10">
            <a:extLst>
              <a:ext uri="{FF2B5EF4-FFF2-40B4-BE49-F238E27FC236}">
                <a16:creationId xmlns:a16="http://schemas.microsoft.com/office/drawing/2014/main" id="{A7C9E825-4574-EB9E-D2EA-30C7B47285DD}"/>
              </a:ext>
            </a:extLst>
          </p:cNvPr>
          <p:cNvSpPr txBox="1"/>
          <p:nvPr/>
        </p:nvSpPr>
        <p:spPr>
          <a:xfrm>
            <a:off x="4514192" y="4181364"/>
            <a:ext cx="2874579"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600" b="1" dirty="0">
                <a:solidFill>
                  <a:schemeClr val="bg1"/>
                </a:solidFill>
              </a:rPr>
              <a:t>Burns caused by scalding water.</a:t>
            </a:r>
            <a:endParaRPr lang="en-US" sz="1600" b="1" dirty="0">
              <a:solidFill>
                <a:schemeClr val="bg1"/>
              </a:solidFill>
              <a:ea typeface="Calibri"/>
              <a:cs typeface="Calibri"/>
            </a:endParaRPr>
          </a:p>
        </p:txBody>
      </p:sp>
      <p:pic>
        <p:nvPicPr>
          <p:cNvPr id="12" name="Picture 11" descr="A person in a hospital gown&#10;&#10;Description automatically generated">
            <a:extLst>
              <a:ext uri="{FF2B5EF4-FFF2-40B4-BE49-F238E27FC236}">
                <a16:creationId xmlns:a16="http://schemas.microsoft.com/office/drawing/2014/main" id="{B700D689-C93B-13EF-4F28-BC8072126997}"/>
              </a:ext>
            </a:extLst>
          </p:cNvPr>
          <p:cNvPicPr>
            <a:picLocks noChangeAspect="1"/>
          </p:cNvPicPr>
          <p:nvPr/>
        </p:nvPicPr>
        <p:blipFill>
          <a:blip r:embed="rId4"/>
          <a:stretch>
            <a:fillRect/>
          </a:stretch>
        </p:blipFill>
        <p:spPr>
          <a:xfrm>
            <a:off x="8149021" y="1738586"/>
            <a:ext cx="3032234" cy="2242206"/>
          </a:xfrm>
          <a:prstGeom prst="rect">
            <a:avLst/>
          </a:prstGeom>
        </p:spPr>
      </p:pic>
      <p:sp>
        <p:nvSpPr>
          <p:cNvPr id="13" name="TextBox 12">
            <a:extLst>
              <a:ext uri="{FF2B5EF4-FFF2-40B4-BE49-F238E27FC236}">
                <a16:creationId xmlns:a16="http://schemas.microsoft.com/office/drawing/2014/main" id="{91E39799-643F-7AE5-5642-14E0AB2FAF8E}"/>
              </a:ext>
            </a:extLst>
          </p:cNvPr>
          <p:cNvSpPr txBox="1"/>
          <p:nvPr/>
        </p:nvSpPr>
        <p:spPr>
          <a:xfrm>
            <a:off x="8297915" y="4260191"/>
            <a:ext cx="2743200"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600" b="1" dirty="0">
                <a:solidFill>
                  <a:schemeClr val="bg1"/>
                </a:solidFill>
              </a:rPr>
              <a:t>Bruising on the face.</a:t>
            </a:r>
            <a:endParaRPr lang="en-US" sz="1600" b="1" dirty="0">
              <a:solidFill>
                <a:schemeClr val="bg1"/>
              </a:solidFill>
              <a:ea typeface="Calibri"/>
              <a:cs typeface="Calibri"/>
            </a:endParaRPr>
          </a:p>
        </p:txBody>
      </p:sp>
      <p:pic>
        <p:nvPicPr>
          <p:cNvPr id="5" name="Picture 4" descr="A person with a red spot on their back&#10;&#10;Description automatically generated">
            <a:extLst>
              <a:ext uri="{FF2B5EF4-FFF2-40B4-BE49-F238E27FC236}">
                <a16:creationId xmlns:a16="http://schemas.microsoft.com/office/drawing/2014/main" id="{34BC56D5-AD4D-0C82-CCA6-CECFC5838EF2}"/>
              </a:ext>
            </a:extLst>
          </p:cNvPr>
          <p:cNvPicPr>
            <a:picLocks noChangeAspect="1"/>
          </p:cNvPicPr>
          <p:nvPr/>
        </p:nvPicPr>
        <p:blipFill rotWithShape="1">
          <a:blip r:embed="rId5"/>
          <a:srcRect l="2247" t="2260" r="2871" b="3448"/>
          <a:stretch/>
        </p:blipFill>
        <p:spPr>
          <a:xfrm>
            <a:off x="4580454" y="1717377"/>
            <a:ext cx="2793914" cy="2109693"/>
          </a:xfrm>
          <a:prstGeom prst="rect">
            <a:avLst/>
          </a:prstGeom>
          <a:ln>
            <a:noFill/>
          </a:ln>
        </p:spPr>
      </p:pic>
    </p:spTree>
    <p:extLst>
      <p:ext uri="{BB962C8B-B14F-4D97-AF65-F5344CB8AC3E}">
        <p14:creationId xmlns:p14="http://schemas.microsoft.com/office/powerpoint/2010/main" val="260618897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131685-DE4E-FE24-C107-B0643717D1EB}"/>
              </a:ext>
            </a:extLst>
          </p:cNvPr>
          <p:cNvSpPr>
            <a:spLocks noGrp="1"/>
          </p:cNvSpPr>
          <p:nvPr>
            <p:ph type="title"/>
          </p:nvPr>
        </p:nvSpPr>
        <p:spPr/>
        <p:txBody>
          <a:bodyPr/>
          <a:lstStyle/>
          <a:p>
            <a:r>
              <a:rPr lang="en-US" dirty="0">
                <a:latin typeface="Source Sans Pro"/>
                <a:ea typeface="Source Sans Pro"/>
              </a:rPr>
              <a:t>Physical Elder Abuse</a:t>
            </a:r>
            <a:endParaRPr lang="en-US" dirty="0"/>
          </a:p>
        </p:txBody>
      </p:sp>
      <p:sp>
        <p:nvSpPr>
          <p:cNvPr id="3" name="Slide Number Placeholder 2">
            <a:extLst>
              <a:ext uri="{FF2B5EF4-FFF2-40B4-BE49-F238E27FC236}">
                <a16:creationId xmlns:a16="http://schemas.microsoft.com/office/drawing/2014/main" id="{E02DBF42-92AA-C817-C0DD-3979EE7828F2}"/>
              </a:ext>
            </a:extLst>
          </p:cNvPr>
          <p:cNvSpPr>
            <a:spLocks noGrp="1"/>
          </p:cNvSpPr>
          <p:nvPr>
            <p:ph type="sldNum" sz="quarter" idx="12"/>
          </p:nvPr>
        </p:nvSpPr>
        <p:spPr/>
        <p:txBody>
          <a:bodyPr/>
          <a:lstStyle/>
          <a:p>
            <a:fld id="{F32B1D3B-AE3D-1E40-A0D2-3E32FC67085E}" type="slidenum">
              <a:rPr lang="en-US" smtClean="0"/>
              <a:t>23</a:t>
            </a:fld>
            <a:endParaRPr lang="en-US"/>
          </a:p>
        </p:txBody>
      </p:sp>
      <p:sp>
        <p:nvSpPr>
          <p:cNvPr id="7" name="Rectangle 6">
            <a:extLst>
              <a:ext uri="{FF2B5EF4-FFF2-40B4-BE49-F238E27FC236}">
                <a16:creationId xmlns:a16="http://schemas.microsoft.com/office/drawing/2014/main" id="{8A4AE571-20A6-7F76-9F0C-73FA80FD031E}"/>
              </a:ext>
            </a:extLst>
          </p:cNvPr>
          <p:cNvSpPr/>
          <p:nvPr/>
        </p:nvSpPr>
        <p:spPr>
          <a:xfrm>
            <a:off x="427958" y="2097374"/>
            <a:ext cx="9248192" cy="3650104"/>
          </a:xfrm>
          <a:prstGeom prst="rect">
            <a:avLst/>
          </a:prstGeom>
          <a:solidFill>
            <a:schemeClr val="bg1"/>
          </a:solidFill>
          <a:ln>
            <a:solidFill>
              <a:srgbClr val="0F133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Source Sans Pro"/>
              <a:ea typeface="Source Sans Pro"/>
            </a:endParaRPr>
          </a:p>
        </p:txBody>
      </p:sp>
      <p:pic>
        <p:nvPicPr>
          <p:cNvPr id="13" name="Content Placeholder 3" descr="A picture containing text, person, vector graphics&#10;&#10;Description automatically generated">
            <a:extLst>
              <a:ext uri="{FF2B5EF4-FFF2-40B4-BE49-F238E27FC236}">
                <a16:creationId xmlns:a16="http://schemas.microsoft.com/office/drawing/2014/main" id="{19FEBF78-D51B-9A59-BC4B-F97604780A2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10286392" y="224371"/>
            <a:ext cx="1724413" cy="1734429"/>
          </a:xfrm>
          <a:prstGeom prst="rect">
            <a:avLst/>
          </a:prstGeom>
        </p:spPr>
      </p:pic>
      <p:sp>
        <p:nvSpPr>
          <p:cNvPr id="6" name="Rectangle 5">
            <a:extLst>
              <a:ext uri="{FF2B5EF4-FFF2-40B4-BE49-F238E27FC236}">
                <a16:creationId xmlns:a16="http://schemas.microsoft.com/office/drawing/2014/main" id="{5166FD8F-9883-0332-ED86-F42168D502F5}"/>
              </a:ext>
            </a:extLst>
          </p:cNvPr>
          <p:cNvSpPr/>
          <p:nvPr/>
        </p:nvSpPr>
        <p:spPr>
          <a:xfrm>
            <a:off x="6260942" y="1453264"/>
            <a:ext cx="2975547" cy="639580"/>
          </a:xfrm>
          <a:prstGeom prst="rect">
            <a:avLst/>
          </a:prstGeom>
          <a:solidFill>
            <a:srgbClr val="094216"/>
          </a:solidFill>
          <a:ln>
            <a:solidFill>
              <a:srgbClr val="094216"/>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400" b="1" dirty="0">
                <a:solidFill>
                  <a:schemeClr val="bg1"/>
                </a:solidFill>
                <a:latin typeface="Source Sans Pro"/>
                <a:ea typeface="Source Sans Pro"/>
                <a:cs typeface="Calibri"/>
              </a:rPr>
              <a:t>Questions</a:t>
            </a:r>
            <a:endParaRPr lang="en-US" dirty="0"/>
          </a:p>
        </p:txBody>
      </p:sp>
      <p:sp>
        <p:nvSpPr>
          <p:cNvPr id="10" name="Rectangle 9">
            <a:extLst>
              <a:ext uri="{FF2B5EF4-FFF2-40B4-BE49-F238E27FC236}">
                <a16:creationId xmlns:a16="http://schemas.microsoft.com/office/drawing/2014/main" id="{54C537A2-FEBB-C4CD-FEF5-5ECBAB32A657}"/>
              </a:ext>
            </a:extLst>
          </p:cNvPr>
          <p:cNvSpPr/>
          <p:nvPr/>
        </p:nvSpPr>
        <p:spPr>
          <a:xfrm>
            <a:off x="3200242" y="1453264"/>
            <a:ext cx="2975547" cy="639580"/>
          </a:xfrm>
          <a:prstGeom prst="rect">
            <a:avLst/>
          </a:prstGeom>
          <a:solidFill>
            <a:srgbClr val="094216">
              <a:alpha val="57000"/>
            </a:srgbClr>
          </a:solidFill>
          <a:ln>
            <a:solidFill>
              <a:srgbClr val="094216"/>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400" b="1" dirty="0">
                <a:solidFill>
                  <a:schemeClr val="bg1"/>
                </a:solidFill>
                <a:ea typeface="+mn-lt"/>
                <a:cs typeface="+mn-lt"/>
              </a:rPr>
              <a:t>Signs &amp; Symptoms</a:t>
            </a:r>
            <a:endParaRPr lang="en-US" sz="2400" dirty="0">
              <a:solidFill>
                <a:schemeClr val="bg1"/>
              </a:solidFill>
              <a:ea typeface="+mn-lt"/>
              <a:cs typeface="+mn-lt"/>
            </a:endParaRPr>
          </a:p>
        </p:txBody>
      </p:sp>
      <p:sp>
        <p:nvSpPr>
          <p:cNvPr id="14" name="Rectangle 13">
            <a:extLst>
              <a:ext uri="{FF2B5EF4-FFF2-40B4-BE49-F238E27FC236}">
                <a16:creationId xmlns:a16="http://schemas.microsoft.com/office/drawing/2014/main" id="{FFB7EB59-C60D-89F1-292D-329D4FE94211}"/>
              </a:ext>
            </a:extLst>
          </p:cNvPr>
          <p:cNvSpPr/>
          <p:nvPr/>
        </p:nvSpPr>
        <p:spPr>
          <a:xfrm>
            <a:off x="422122" y="1453265"/>
            <a:ext cx="2669218" cy="639580"/>
          </a:xfrm>
          <a:prstGeom prst="rect">
            <a:avLst/>
          </a:prstGeom>
          <a:solidFill>
            <a:srgbClr val="094216">
              <a:alpha val="57000"/>
            </a:srgbClr>
          </a:solidFill>
          <a:ln>
            <a:solidFill>
              <a:srgbClr val="094216"/>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400" b="1" dirty="0">
                <a:solidFill>
                  <a:srgbClr val="FFFFFF"/>
                </a:solidFill>
                <a:latin typeface="Calibri"/>
                <a:ea typeface="+mn-lt"/>
                <a:cs typeface="+mn-lt"/>
              </a:rPr>
              <a:t>Definition</a:t>
            </a:r>
          </a:p>
        </p:txBody>
      </p:sp>
      <p:sp>
        <p:nvSpPr>
          <p:cNvPr id="4" name="TextBox 1">
            <a:extLst>
              <a:ext uri="{FF2B5EF4-FFF2-40B4-BE49-F238E27FC236}">
                <a16:creationId xmlns:a16="http://schemas.microsoft.com/office/drawing/2014/main" id="{1C3ECDC2-3A75-5D7C-1133-935D14FB8AE5}"/>
              </a:ext>
            </a:extLst>
          </p:cNvPr>
          <p:cNvSpPr txBox="1"/>
          <p:nvPr/>
        </p:nvSpPr>
        <p:spPr>
          <a:xfrm>
            <a:off x="679769" y="2309761"/>
            <a:ext cx="8491503" cy="2677656"/>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42900" indent="-342900">
              <a:buFont typeface="Arial,Sans-Serif"/>
              <a:buChar char="•"/>
              <a:defRPr/>
            </a:pPr>
            <a:r>
              <a:rPr lang="en-IN" sz="2400" dirty="0">
                <a:latin typeface="Calibri"/>
                <a:ea typeface="Source Sans Pro"/>
                <a:cs typeface="+mn-lt"/>
              </a:rPr>
              <a:t>Can the injuries be satisfactorily explained? </a:t>
            </a:r>
            <a:endParaRPr lang="en-US" sz="2400" dirty="0">
              <a:latin typeface="Calibri"/>
              <a:ea typeface="Source Sans Pro"/>
              <a:cs typeface="+mn-lt"/>
            </a:endParaRPr>
          </a:p>
          <a:p>
            <a:pPr marL="342900" indent="-342900">
              <a:buFont typeface="Arial,Sans-Serif"/>
              <a:buChar char="•"/>
              <a:defRPr/>
            </a:pPr>
            <a:r>
              <a:rPr lang="en-IN" sz="2400" dirty="0">
                <a:latin typeface="Calibri"/>
                <a:ea typeface="Source Sans Pro"/>
                <a:cs typeface="+mn-lt"/>
              </a:rPr>
              <a:t>Do the explanations make sense? </a:t>
            </a:r>
            <a:endParaRPr lang="en-US" sz="2400" dirty="0">
              <a:latin typeface="Calibri"/>
              <a:ea typeface="Source Sans Pro"/>
              <a:cs typeface="+mn-lt"/>
            </a:endParaRPr>
          </a:p>
          <a:p>
            <a:pPr marL="342900" indent="-342900">
              <a:buFont typeface="Arial,Sans-Serif"/>
              <a:buChar char="•"/>
              <a:defRPr/>
            </a:pPr>
            <a:r>
              <a:rPr lang="en-IN" sz="2400" dirty="0">
                <a:latin typeface="Calibri"/>
                <a:ea typeface="Source Sans Pro"/>
                <a:cs typeface="+mn-lt"/>
              </a:rPr>
              <a:t>How did the older adult fall? </a:t>
            </a:r>
          </a:p>
          <a:p>
            <a:pPr marL="342900" indent="-342900">
              <a:buFont typeface="Arial,Sans-Serif"/>
              <a:buChar char="•"/>
              <a:defRPr/>
            </a:pPr>
            <a:r>
              <a:rPr lang="en-IN" sz="2400" dirty="0">
                <a:latin typeface="Calibri"/>
                <a:ea typeface="Source Sans Pro"/>
                <a:cs typeface="+mn-lt"/>
              </a:rPr>
              <a:t>Did the older adult trip or were they pushed? </a:t>
            </a:r>
          </a:p>
          <a:p>
            <a:pPr marL="342900" indent="-342900">
              <a:buFont typeface="Arial,Sans-Serif"/>
              <a:buChar char="•"/>
              <a:defRPr/>
            </a:pPr>
            <a:r>
              <a:rPr lang="en-IN" sz="2400" dirty="0">
                <a:latin typeface="Calibri"/>
                <a:ea typeface="Source Sans Pro"/>
                <a:cs typeface="+mn-lt"/>
              </a:rPr>
              <a:t>If they fell, were any obstructions placed in their pathway? </a:t>
            </a:r>
          </a:p>
          <a:p>
            <a:pPr marL="342900" indent="-342900">
              <a:buFont typeface="Arial,Sans-Serif"/>
              <a:buChar char="•"/>
              <a:defRPr/>
            </a:pPr>
            <a:r>
              <a:rPr lang="en-IN" sz="2400" dirty="0">
                <a:latin typeface="Calibri"/>
                <a:ea typeface="Source Sans Pro"/>
                <a:cs typeface="+mn-lt"/>
              </a:rPr>
              <a:t>Do they normally use an ambulatory device? Was that present when they fell? If not, where was it?</a:t>
            </a:r>
            <a:endParaRPr lang="en-IN" dirty="0"/>
          </a:p>
        </p:txBody>
      </p:sp>
    </p:spTree>
    <p:extLst>
      <p:ext uri="{BB962C8B-B14F-4D97-AF65-F5344CB8AC3E}">
        <p14:creationId xmlns:p14="http://schemas.microsoft.com/office/powerpoint/2010/main" val="280974030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131685-DE4E-FE24-C107-B0643717D1EB}"/>
              </a:ext>
            </a:extLst>
          </p:cNvPr>
          <p:cNvSpPr>
            <a:spLocks noGrp="1"/>
          </p:cNvSpPr>
          <p:nvPr>
            <p:ph type="title"/>
          </p:nvPr>
        </p:nvSpPr>
        <p:spPr/>
        <p:txBody>
          <a:bodyPr/>
          <a:lstStyle/>
          <a:p>
            <a:r>
              <a:rPr lang="en-US" dirty="0">
                <a:latin typeface="Source Sans Pro"/>
                <a:ea typeface="Source Sans Pro"/>
              </a:rPr>
              <a:t>Sexual Elder Abuse</a:t>
            </a:r>
            <a:endParaRPr lang="en-US" dirty="0"/>
          </a:p>
        </p:txBody>
      </p:sp>
      <p:sp>
        <p:nvSpPr>
          <p:cNvPr id="3" name="Slide Number Placeholder 2">
            <a:extLst>
              <a:ext uri="{FF2B5EF4-FFF2-40B4-BE49-F238E27FC236}">
                <a16:creationId xmlns:a16="http://schemas.microsoft.com/office/drawing/2014/main" id="{E02DBF42-92AA-C817-C0DD-3979EE7828F2}"/>
              </a:ext>
            </a:extLst>
          </p:cNvPr>
          <p:cNvSpPr>
            <a:spLocks noGrp="1"/>
          </p:cNvSpPr>
          <p:nvPr>
            <p:ph type="sldNum" sz="quarter" idx="12"/>
          </p:nvPr>
        </p:nvSpPr>
        <p:spPr/>
        <p:txBody>
          <a:bodyPr/>
          <a:lstStyle/>
          <a:p>
            <a:fld id="{F32B1D3B-AE3D-1E40-A0D2-3E32FC67085E}" type="slidenum">
              <a:rPr lang="en-US" smtClean="0"/>
              <a:t>24</a:t>
            </a:fld>
            <a:endParaRPr lang="en-US"/>
          </a:p>
        </p:txBody>
      </p:sp>
      <p:sp>
        <p:nvSpPr>
          <p:cNvPr id="7" name="Rectangle 6">
            <a:extLst>
              <a:ext uri="{FF2B5EF4-FFF2-40B4-BE49-F238E27FC236}">
                <a16:creationId xmlns:a16="http://schemas.microsoft.com/office/drawing/2014/main" id="{8A4AE571-20A6-7F76-9F0C-73FA80FD031E}"/>
              </a:ext>
            </a:extLst>
          </p:cNvPr>
          <p:cNvSpPr/>
          <p:nvPr/>
        </p:nvSpPr>
        <p:spPr>
          <a:xfrm>
            <a:off x="427958" y="2097374"/>
            <a:ext cx="9248192" cy="3650104"/>
          </a:xfrm>
          <a:prstGeom prst="rect">
            <a:avLst/>
          </a:prstGeom>
          <a:solidFill>
            <a:schemeClr val="bg1"/>
          </a:solidFill>
          <a:ln>
            <a:solidFill>
              <a:srgbClr val="0F133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Source Sans Pro"/>
              <a:ea typeface="Source Sans Pro"/>
            </a:endParaRPr>
          </a:p>
        </p:txBody>
      </p:sp>
      <p:sp>
        <p:nvSpPr>
          <p:cNvPr id="6" name="Rectangle 5">
            <a:extLst>
              <a:ext uri="{FF2B5EF4-FFF2-40B4-BE49-F238E27FC236}">
                <a16:creationId xmlns:a16="http://schemas.microsoft.com/office/drawing/2014/main" id="{5166FD8F-9883-0332-ED86-F42168D502F5}"/>
              </a:ext>
            </a:extLst>
          </p:cNvPr>
          <p:cNvSpPr/>
          <p:nvPr/>
        </p:nvSpPr>
        <p:spPr>
          <a:xfrm>
            <a:off x="6260942" y="1453264"/>
            <a:ext cx="2975547" cy="639580"/>
          </a:xfrm>
          <a:prstGeom prst="rect">
            <a:avLst/>
          </a:prstGeom>
          <a:solidFill>
            <a:srgbClr val="094216">
              <a:alpha val="55000"/>
            </a:srgbClr>
          </a:solidFill>
          <a:ln>
            <a:solidFill>
              <a:srgbClr val="094216"/>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400" b="1" dirty="0">
                <a:solidFill>
                  <a:schemeClr val="bg1"/>
                </a:solidFill>
                <a:latin typeface="Source Sans Pro"/>
                <a:ea typeface="Source Sans Pro"/>
                <a:cs typeface="Calibri"/>
              </a:rPr>
              <a:t>Questions</a:t>
            </a:r>
            <a:endParaRPr lang="en-US" dirty="0"/>
          </a:p>
        </p:txBody>
      </p:sp>
      <p:sp>
        <p:nvSpPr>
          <p:cNvPr id="10" name="Rectangle 9">
            <a:extLst>
              <a:ext uri="{FF2B5EF4-FFF2-40B4-BE49-F238E27FC236}">
                <a16:creationId xmlns:a16="http://schemas.microsoft.com/office/drawing/2014/main" id="{54C537A2-FEBB-C4CD-FEF5-5ECBAB32A657}"/>
              </a:ext>
            </a:extLst>
          </p:cNvPr>
          <p:cNvSpPr/>
          <p:nvPr/>
        </p:nvSpPr>
        <p:spPr>
          <a:xfrm>
            <a:off x="3200242" y="1453264"/>
            <a:ext cx="2975547" cy="639580"/>
          </a:xfrm>
          <a:prstGeom prst="rect">
            <a:avLst/>
          </a:prstGeom>
          <a:solidFill>
            <a:srgbClr val="094216">
              <a:alpha val="55000"/>
            </a:srgbClr>
          </a:solidFill>
          <a:ln>
            <a:solidFill>
              <a:srgbClr val="094216"/>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400" b="1" dirty="0">
                <a:solidFill>
                  <a:schemeClr val="bg1"/>
                </a:solidFill>
                <a:ea typeface="+mn-lt"/>
                <a:cs typeface="+mn-lt"/>
              </a:rPr>
              <a:t>Signs &amp; Symptoms</a:t>
            </a:r>
            <a:endParaRPr lang="en-US" sz="2400" dirty="0">
              <a:solidFill>
                <a:schemeClr val="bg1"/>
              </a:solidFill>
              <a:ea typeface="+mn-lt"/>
              <a:cs typeface="+mn-lt"/>
            </a:endParaRPr>
          </a:p>
        </p:txBody>
      </p:sp>
      <p:sp>
        <p:nvSpPr>
          <p:cNvPr id="14" name="Rectangle 13">
            <a:extLst>
              <a:ext uri="{FF2B5EF4-FFF2-40B4-BE49-F238E27FC236}">
                <a16:creationId xmlns:a16="http://schemas.microsoft.com/office/drawing/2014/main" id="{FFB7EB59-C60D-89F1-292D-329D4FE94211}"/>
              </a:ext>
            </a:extLst>
          </p:cNvPr>
          <p:cNvSpPr/>
          <p:nvPr/>
        </p:nvSpPr>
        <p:spPr>
          <a:xfrm>
            <a:off x="422122" y="1453265"/>
            <a:ext cx="2669218" cy="639580"/>
          </a:xfrm>
          <a:prstGeom prst="rect">
            <a:avLst/>
          </a:prstGeom>
          <a:solidFill>
            <a:srgbClr val="094216"/>
          </a:solidFill>
          <a:ln>
            <a:solidFill>
              <a:srgbClr val="094216"/>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400" b="1" dirty="0">
                <a:solidFill>
                  <a:srgbClr val="FFFFFF"/>
                </a:solidFill>
                <a:latin typeface="Calibri"/>
                <a:ea typeface="+mn-lt"/>
                <a:cs typeface="+mn-lt"/>
              </a:rPr>
              <a:t>Definition</a:t>
            </a:r>
          </a:p>
        </p:txBody>
      </p:sp>
      <p:pic>
        <p:nvPicPr>
          <p:cNvPr id="4" name="Picture 3" descr="Logo, icon&#10;&#10;Description automatically generated">
            <a:extLst>
              <a:ext uri="{FF2B5EF4-FFF2-40B4-BE49-F238E27FC236}">
                <a16:creationId xmlns:a16="http://schemas.microsoft.com/office/drawing/2014/main" id="{C4BF0D49-CE89-7919-9609-3966BFD2A843}"/>
              </a:ext>
            </a:extLst>
          </p:cNvPr>
          <p:cNvPicPr>
            <a:picLocks noChangeAspect="1"/>
          </p:cNvPicPr>
          <p:nvPr/>
        </p:nvPicPr>
        <p:blipFill>
          <a:blip r:embed="rId3"/>
          <a:stretch>
            <a:fillRect/>
          </a:stretch>
        </p:blipFill>
        <p:spPr>
          <a:xfrm>
            <a:off x="10161479" y="344192"/>
            <a:ext cx="1762125" cy="1752600"/>
          </a:xfrm>
          <a:prstGeom prst="rect">
            <a:avLst/>
          </a:prstGeom>
        </p:spPr>
      </p:pic>
      <p:sp>
        <p:nvSpPr>
          <p:cNvPr id="5" name="TextBox 1">
            <a:extLst>
              <a:ext uri="{FF2B5EF4-FFF2-40B4-BE49-F238E27FC236}">
                <a16:creationId xmlns:a16="http://schemas.microsoft.com/office/drawing/2014/main" id="{BC22482E-331B-BE3B-D782-B2395273B31E}"/>
              </a:ext>
            </a:extLst>
          </p:cNvPr>
          <p:cNvSpPr txBox="1"/>
          <p:nvPr/>
        </p:nvSpPr>
        <p:spPr>
          <a:xfrm>
            <a:off x="679769" y="2309761"/>
            <a:ext cx="8491503" cy="3416320"/>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42900" indent="-342900">
              <a:buFont typeface="Arial"/>
              <a:buChar char="•"/>
              <a:defRPr/>
            </a:pPr>
            <a:r>
              <a:rPr lang="en-IN" sz="2400" b="1" dirty="0">
                <a:ea typeface="+mn-lt"/>
                <a:cs typeface="+mn-lt"/>
              </a:rPr>
              <a:t>The forced or unwanted sexual interaction</a:t>
            </a:r>
            <a:r>
              <a:rPr lang="en-IN" sz="2400" dirty="0">
                <a:ea typeface="+mn-lt"/>
                <a:cs typeface="+mn-lt"/>
              </a:rPr>
              <a:t> (touching and non-touching acts) of any kind with an older adult. </a:t>
            </a:r>
            <a:endParaRPr lang="en-US" dirty="0">
              <a:cs typeface="Calibri" panose="020F0502020204030204"/>
            </a:endParaRPr>
          </a:p>
          <a:p>
            <a:pPr marL="342900" indent="-342900">
              <a:buFont typeface="Arial"/>
              <a:buChar char="•"/>
              <a:defRPr/>
            </a:pPr>
            <a:r>
              <a:rPr lang="en-IN" sz="2400" b="1" dirty="0">
                <a:ea typeface="+mn-lt"/>
                <a:cs typeface="+mn-lt"/>
              </a:rPr>
              <a:t>Sexual abuse </a:t>
            </a:r>
            <a:r>
              <a:rPr lang="en-IN" sz="2400" dirty="0">
                <a:ea typeface="+mn-lt"/>
                <a:cs typeface="+mn-lt"/>
              </a:rPr>
              <a:t>is also committed if sexual interaction involves an </a:t>
            </a:r>
            <a:r>
              <a:rPr lang="en-IN" sz="2400" b="1" dirty="0">
                <a:ea typeface="+mn-lt"/>
                <a:cs typeface="+mn-lt"/>
              </a:rPr>
              <a:t>incapacitated person or one who is not competent to give informed approval. </a:t>
            </a:r>
            <a:endParaRPr lang="en-IN" b="1" dirty="0">
              <a:cs typeface="Calibri" panose="020F0502020204030204"/>
            </a:endParaRPr>
          </a:p>
          <a:p>
            <a:pPr marL="342900" indent="-342900">
              <a:buFont typeface="Arial"/>
              <a:buChar char="•"/>
              <a:defRPr/>
            </a:pPr>
            <a:r>
              <a:rPr lang="en-IN" sz="2400" dirty="0">
                <a:ea typeface="+mn-lt"/>
                <a:cs typeface="+mn-lt"/>
              </a:rPr>
              <a:t>Sexual abuse happens to older adults and dependent adults in all settings, including nursing homes, long-term care facilities, the older adult’s homes. </a:t>
            </a:r>
            <a:endParaRPr lang="en-IN" dirty="0">
              <a:ea typeface="+mn-lt"/>
              <a:cs typeface="+mn-lt"/>
            </a:endParaRPr>
          </a:p>
          <a:p>
            <a:pPr marL="342900" indent="-342900">
              <a:spcAft>
                <a:spcPts val="600"/>
              </a:spcAft>
              <a:buFont typeface="Arial"/>
              <a:buChar char="•"/>
              <a:defRPr/>
            </a:pPr>
            <a:endParaRPr lang="en-IN" sz="2400" b="1" dirty="0">
              <a:latin typeface="Calibri"/>
              <a:ea typeface="Source Sans Pro"/>
              <a:cs typeface="+mn-lt"/>
            </a:endParaRPr>
          </a:p>
        </p:txBody>
      </p:sp>
    </p:spTree>
    <p:extLst>
      <p:ext uri="{BB962C8B-B14F-4D97-AF65-F5344CB8AC3E}">
        <p14:creationId xmlns:p14="http://schemas.microsoft.com/office/powerpoint/2010/main" val="261045116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049B1EF-54EC-8170-C00E-3FAB5984F8AB}"/>
              </a:ext>
            </a:extLst>
          </p:cNvPr>
          <p:cNvSpPr>
            <a:spLocks noGrp="1"/>
          </p:cNvSpPr>
          <p:nvPr>
            <p:ph type="sldNum" sz="quarter" idx="12"/>
          </p:nvPr>
        </p:nvSpPr>
        <p:spPr/>
        <p:txBody>
          <a:bodyPr/>
          <a:lstStyle/>
          <a:p>
            <a:fld id="{F32B1D3B-AE3D-1E40-A0D2-3E32FC67085E}" type="slidenum">
              <a:rPr lang="en-US" smtClean="0"/>
              <a:t>25</a:t>
            </a:fld>
            <a:endParaRPr lang="en-US"/>
          </a:p>
        </p:txBody>
      </p:sp>
      <p:sp>
        <p:nvSpPr>
          <p:cNvPr id="3" name="Title 2">
            <a:extLst>
              <a:ext uri="{FF2B5EF4-FFF2-40B4-BE49-F238E27FC236}">
                <a16:creationId xmlns:a16="http://schemas.microsoft.com/office/drawing/2014/main" id="{8EF31D00-64FF-7B14-FDCA-3EE288106302}"/>
              </a:ext>
            </a:extLst>
          </p:cNvPr>
          <p:cNvSpPr>
            <a:spLocks noGrp="1"/>
          </p:cNvSpPr>
          <p:nvPr>
            <p:ph type="title"/>
          </p:nvPr>
        </p:nvSpPr>
        <p:spPr>
          <a:xfrm>
            <a:off x="914588" y="359284"/>
            <a:ext cx="10355010" cy="666474"/>
          </a:xfrm>
        </p:spPr>
        <p:txBody>
          <a:bodyPr>
            <a:normAutofit/>
          </a:bodyPr>
          <a:lstStyle/>
          <a:p>
            <a:pPr algn="ctr"/>
            <a:r>
              <a:rPr lang="en-US" dirty="0">
                <a:latin typeface="Source Sans Pro"/>
                <a:ea typeface="Source Sans Pro"/>
              </a:rPr>
              <a:t>Sexual Elder Abuse </a:t>
            </a:r>
            <a:endParaRPr lang="en-US" dirty="0">
              <a:ea typeface="Source Sans Pro"/>
            </a:endParaRPr>
          </a:p>
        </p:txBody>
      </p:sp>
      <p:sp>
        <p:nvSpPr>
          <p:cNvPr id="5" name="Text Placeholder 4">
            <a:extLst>
              <a:ext uri="{FF2B5EF4-FFF2-40B4-BE49-F238E27FC236}">
                <a16:creationId xmlns:a16="http://schemas.microsoft.com/office/drawing/2014/main" id="{62462DEF-E6BA-1A26-9A8B-89C760C93EFC}"/>
              </a:ext>
            </a:extLst>
          </p:cNvPr>
          <p:cNvSpPr>
            <a:spLocks noGrp="1"/>
          </p:cNvSpPr>
          <p:nvPr>
            <p:ph type="body" idx="13"/>
          </p:nvPr>
        </p:nvSpPr>
        <p:spPr>
          <a:xfrm>
            <a:off x="1399064" y="4869756"/>
            <a:ext cx="9399330" cy="1133705"/>
          </a:xfrm>
        </p:spPr>
        <p:txBody>
          <a:bodyPr>
            <a:normAutofit/>
          </a:bodyPr>
          <a:lstStyle/>
          <a:p>
            <a:pPr algn="ctr"/>
            <a:r>
              <a:rPr lang="en-US" dirty="0">
                <a:latin typeface="Source Sans Pro"/>
                <a:ea typeface="Source Sans Pro"/>
              </a:rPr>
              <a:t>National Clearinghouse on Abuse in Later Life (NCALL) - Sexual Abuse</a:t>
            </a:r>
            <a:endParaRPr lang="en-US" b="0" dirty="0">
              <a:latin typeface="Source Sans Pro"/>
              <a:ea typeface="Source Sans Pro"/>
            </a:endParaRPr>
          </a:p>
        </p:txBody>
      </p:sp>
      <p:sp>
        <p:nvSpPr>
          <p:cNvPr id="7" name="Rectangle 6">
            <a:extLst>
              <a:ext uri="{FF2B5EF4-FFF2-40B4-BE49-F238E27FC236}">
                <a16:creationId xmlns:a16="http://schemas.microsoft.com/office/drawing/2014/main" id="{788761A1-44A4-4CE7-C7B1-B957D8EEF5C8}"/>
              </a:ext>
            </a:extLst>
          </p:cNvPr>
          <p:cNvSpPr/>
          <p:nvPr/>
        </p:nvSpPr>
        <p:spPr>
          <a:xfrm>
            <a:off x="-1010" y="1099087"/>
            <a:ext cx="12189415" cy="4202740"/>
          </a:xfrm>
          <a:prstGeom prst="rect">
            <a:avLst/>
          </a:prstGeom>
          <a:solidFill>
            <a:srgbClr val="0F13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Online Media 5" title="Sexual Elder Abuse - NCALL">
            <a:hlinkClick r:id="" action="ppaction://media"/>
            <a:extLst>
              <a:ext uri="{FF2B5EF4-FFF2-40B4-BE49-F238E27FC236}">
                <a16:creationId xmlns:a16="http://schemas.microsoft.com/office/drawing/2014/main" id="{D61438B6-A37D-EC52-32A1-B248C453326B}"/>
              </a:ext>
            </a:extLst>
          </p:cNvPr>
          <p:cNvPicPr>
            <a:picLocks noRot="1" noChangeAspect="1"/>
          </p:cNvPicPr>
          <p:nvPr>
            <a:videoFile r:link="rId1"/>
          </p:nvPr>
        </p:nvPicPr>
        <p:blipFill>
          <a:blip r:embed="rId4"/>
          <a:stretch>
            <a:fillRect/>
          </a:stretch>
        </p:blipFill>
        <p:spPr>
          <a:xfrm>
            <a:off x="2710208" y="1326322"/>
            <a:ext cx="6762131" cy="3741532"/>
          </a:xfrm>
          <a:prstGeom prst="rect">
            <a:avLst/>
          </a:prstGeom>
        </p:spPr>
      </p:pic>
    </p:spTree>
    <p:extLst>
      <p:ext uri="{BB962C8B-B14F-4D97-AF65-F5344CB8AC3E}">
        <p14:creationId xmlns:p14="http://schemas.microsoft.com/office/powerpoint/2010/main" val="274981156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131685-DE4E-FE24-C107-B0643717D1EB}"/>
              </a:ext>
            </a:extLst>
          </p:cNvPr>
          <p:cNvSpPr>
            <a:spLocks noGrp="1"/>
          </p:cNvSpPr>
          <p:nvPr>
            <p:ph type="title"/>
          </p:nvPr>
        </p:nvSpPr>
        <p:spPr/>
        <p:txBody>
          <a:bodyPr/>
          <a:lstStyle/>
          <a:p>
            <a:r>
              <a:rPr lang="en-US" dirty="0">
                <a:latin typeface="Source Sans Pro"/>
                <a:ea typeface="Source Sans Pro"/>
              </a:rPr>
              <a:t>Sexual Elder Abuse</a:t>
            </a:r>
            <a:endParaRPr lang="en-US" dirty="0"/>
          </a:p>
        </p:txBody>
      </p:sp>
      <p:sp>
        <p:nvSpPr>
          <p:cNvPr id="3" name="Slide Number Placeholder 2">
            <a:extLst>
              <a:ext uri="{FF2B5EF4-FFF2-40B4-BE49-F238E27FC236}">
                <a16:creationId xmlns:a16="http://schemas.microsoft.com/office/drawing/2014/main" id="{E02DBF42-92AA-C817-C0DD-3979EE7828F2}"/>
              </a:ext>
            </a:extLst>
          </p:cNvPr>
          <p:cNvSpPr>
            <a:spLocks noGrp="1"/>
          </p:cNvSpPr>
          <p:nvPr>
            <p:ph type="sldNum" sz="quarter" idx="12"/>
          </p:nvPr>
        </p:nvSpPr>
        <p:spPr/>
        <p:txBody>
          <a:bodyPr/>
          <a:lstStyle/>
          <a:p>
            <a:fld id="{F32B1D3B-AE3D-1E40-A0D2-3E32FC67085E}" type="slidenum">
              <a:rPr lang="en-US" smtClean="0"/>
              <a:t>26</a:t>
            </a:fld>
            <a:endParaRPr lang="en-US"/>
          </a:p>
        </p:txBody>
      </p:sp>
      <p:sp>
        <p:nvSpPr>
          <p:cNvPr id="7" name="Rectangle 6">
            <a:extLst>
              <a:ext uri="{FF2B5EF4-FFF2-40B4-BE49-F238E27FC236}">
                <a16:creationId xmlns:a16="http://schemas.microsoft.com/office/drawing/2014/main" id="{8A4AE571-20A6-7F76-9F0C-73FA80FD031E}"/>
              </a:ext>
            </a:extLst>
          </p:cNvPr>
          <p:cNvSpPr/>
          <p:nvPr/>
        </p:nvSpPr>
        <p:spPr>
          <a:xfrm>
            <a:off x="427958" y="2097374"/>
            <a:ext cx="9248192" cy="3650104"/>
          </a:xfrm>
          <a:prstGeom prst="rect">
            <a:avLst/>
          </a:prstGeom>
          <a:solidFill>
            <a:schemeClr val="bg1"/>
          </a:solidFill>
          <a:ln>
            <a:solidFill>
              <a:srgbClr val="0F133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Source Sans Pro"/>
              <a:ea typeface="Source Sans Pro"/>
            </a:endParaRPr>
          </a:p>
        </p:txBody>
      </p:sp>
      <p:sp>
        <p:nvSpPr>
          <p:cNvPr id="6" name="Rectangle 5">
            <a:extLst>
              <a:ext uri="{FF2B5EF4-FFF2-40B4-BE49-F238E27FC236}">
                <a16:creationId xmlns:a16="http://schemas.microsoft.com/office/drawing/2014/main" id="{5166FD8F-9883-0332-ED86-F42168D502F5}"/>
              </a:ext>
            </a:extLst>
          </p:cNvPr>
          <p:cNvSpPr/>
          <p:nvPr/>
        </p:nvSpPr>
        <p:spPr>
          <a:xfrm>
            <a:off x="6260942" y="1453264"/>
            <a:ext cx="2975547" cy="639580"/>
          </a:xfrm>
          <a:prstGeom prst="rect">
            <a:avLst/>
          </a:prstGeom>
          <a:solidFill>
            <a:srgbClr val="094216">
              <a:alpha val="55000"/>
            </a:srgbClr>
          </a:solidFill>
          <a:ln>
            <a:solidFill>
              <a:srgbClr val="094216"/>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400" b="1" dirty="0">
                <a:solidFill>
                  <a:schemeClr val="bg1"/>
                </a:solidFill>
                <a:latin typeface="Source Sans Pro"/>
                <a:ea typeface="Source Sans Pro"/>
                <a:cs typeface="Calibri"/>
              </a:rPr>
              <a:t>Questions</a:t>
            </a:r>
            <a:endParaRPr lang="en-US" dirty="0"/>
          </a:p>
        </p:txBody>
      </p:sp>
      <p:sp>
        <p:nvSpPr>
          <p:cNvPr id="10" name="Rectangle 9">
            <a:extLst>
              <a:ext uri="{FF2B5EF4-FFF2-40B4-BE49-F238E27FC236}">
                <a16:creationId xmlns:a16="http://schemas.microsoft.com/office/drawing/2014/main" id="{54C537A2-FEBB-C4CD-FEF5-5ECBAB32A657}"/>
              </a:ext>
            </a:extLst>
          </p:cNvPr>
          <p:cNvSpPr/>
          <p:nvPr/>
        </p:nvSpPr>
        <p:spPr>
          <a:xfrm>
            <a:off x="3200242" y="1453264"/>
            <a:ext cx="2975547" cy="639580"/>
          </a:xfrm>
          <a:prstGeom prst="rect">
            <a:avLst/>
          </a:prstGeom>
          <a:solidFill>
            <a:srgbClr val="094216"/>
          </a:solidFill>
          <a:ln>
            <a:solidFill>
              <a:srgbClr val="094216"/>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400" b="1" dirty="0">
                <a:solidFill>
                  <a:schemeClr val="bg1"/>
                </a:solidFill>
                <a:ea typeface="+mn-lt"/>
                <a:cs typeface="+mn-lt"/>
              </a:rPr>
              <a:t>Signs &amp; Symptoms</a:t>
            </a:r>
            <a:endParaRPr lang="en-US" sz="2400" dirty="0">
              <a:solidFill>
                <a:schemeClr val="bg1"/>
              </a:solidFill>
              <a:ea typeface="+mn-lt"/>
              <a:cs typeface="+mn-lt"/>
            </a:endParaRPr>
          </a:p>
        </p:txBody>
      </p:sp>
      <p:sp>
        <p:nvSpPr>
          <p:cNvPr id="14" name="Rectangle 13">
            <a:extLst>
              <a:ext uri="{FF2B5EF4-FFF2-40B4-BE49-F238E27FC236}">
                <a16:creationId xmlns:a16="http://schemas.microsoft.com/office/drawing/2014/main" id="{FFB7EB59-C60D-89F1-292D-329D4FE94211}"/>
              </a:ext>
            </a:extLst>
          </p:cNvPr>
          <p:cNvSpPr/>
          <p:nvPr/>
        </p:nvSpPr>
        <p:spPr>
          <a:xfrm>
            <a:off x="422122" y="1453265"/>
            <a:ext cx="2669218" cy="639580"/>
          </a:xfrm>
          <a:prstGeom prst="rect">
            <a:avLst/>
          </a:prstGeom>
          <a:solidFill>
            <a:srgbClr val="094216">
              <a:alpha val="57000"/>
            </a:srgbClr>
          </a:solidFill>
          <a:ln>
            <a:solidFill>
              <a:srgbClr val="094216"/>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400" b="1" dirty="0">
                <a:solidFill>
                  <a:srgbClr val="FFFFFF"/>
                </a:solidFill>
                <a:latin typeface="Calibri"/>
                <a:ea typeface="+mn-lt"/>
                <a:cs typeface="+mn-lt"/>
              </a:rPr>
              <a:t>Definition</a:t>
            </a:r>
          </a:p>
        </p:txBody>
      </p:sp>
      <p:pic>
        <p:nvPicPr>
          <p:cNvPr id="8" name="Picture 7" descr="Logo, icon&#10;&#10;Description automatically generated">
            <a:extLst>
              <a:ext uri="{FF2B5EF4-FFF2-40B4-BE49-F238E27FC236}">
                <a16:creationId xmlns:a16="http://schemas.microsoft.com/office/drawing/2014/main" id="{038D8C3B-6E5F-ECA8-CBCA-9FF5599ECB63}"/>
              </a:ext>
            </a:extLst>
          </p:cNvPr>
          <p:cNvPicPr>
            <a:picLocks noChangeAspect="1"/>
          </p:cNvPicPr>
          <p:nvPr/>
        </p:nvPicPr>
        <p:blipFill>
          <a:blip r:embed="rId3"/>
          <a:stretch>
            <a:fillRect/>
          </a:stretch>
        </p:blipFill>
        <p:spPr>
          <a:xfrm>
            <a:off x="10161479" y="344192"/>
            <a:ext cx="1762125" cy="1752600"/>
          </a:xfrm>
          <a:prstGeom prst="rect">
            <a:avLst/>
          </a:prstGeom>
        </p:spPr>
      </p:pic>
      <p:sp>
        <p:nvSpPr>
          <p:cNvPr id="9" name="TextBox 1">
            <a:extLst>
              <a:ext uri="{FF2B5EF4-FFF2-40B4-BE49-F238E27FC236}">
                <a16:creationId xmlns:a16="http://schemas.microsoft.com/office/drawing/2014/main" id="{ADC93ED8-3D2F-1CBE-F64F-90EEAAF9AA14}"/>
              </a:ext>
            </a:extLst>
          </p:cNvPr>
          <p:cNvSpPr txBox="1"/>
          <p:nvPr/>
        </p:nvSpPr>
        <p:spPr>
          <a:xfrm>
            <a:off x="197169" y="2309761"/>
            <a:ext cx="8415303" cy="3416320"/>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800100" indent="-342900">
              <a:buFont typeface="Arial"/>
              <a:buChar char="•"/>
              <a:defRPr/>
            </a:pPr>
            <a:r>
              <a:rPr lang="en-US" sz="2400" dirty="0">
                <a:latin typeface="Calibri"/>
                <a:cs typeface="Arial"/>
              </a:rPr>
              <a:t>Difficulty walking or sitting </a:t>
            </a:r>
            <a:endParaRPr lang="en-US" dirty="0">
              <a:cs typeface="Calibri" panose="020F0502020204030204"/>
            </a:endParaRPr>
          </a:p>
          <a:p>
            <a:pPr marL="800100" lvl="1" indent="-342900">
              <a:buFont typeface="Arial"/>
              <a:buChar char="•"/>
              <a:defRPr/>
            </a:pPr>
            <a:r>
              <a:rPr lang="en-US" sz="2400" dirty="0">
                <a:latin typeface="Calibri"/>
                <a:cs typeface="Arial"/>
              </a:rPr>
              <a:t>Fear of caregiver or others in the vicinity </a:t>
            </a:r>
          </a:p>
          <a:p>
            <a:pPr marL="800100" lvl="1" indent="-342900">
              <a:buFont typeface="Arial"/>
              <a:buChar char="•"/>
              <a:defRPr/>
            </a:pPr>
            <a:r>
              <a:rPr lang="en-US" sz="2400" dirty="0">
                <a:latin typeface="Calibri"/>
                <a:cs typeface="Arial"/>
              </a:rPr>
              <a:t>Genital or anal bleeding </a:t>
            </a:r>
          </a:p>
          <a:p>
            <a:pPr marL="800100" lvl="1" indent="-342900">
              <a:buFont typeface="Arial"/>
              <a:buChar char="•"/>
              <a:defRPr/>
            </a:pPr>
            <a:r>
              <a:rPr lang="en-US" sz="2400" dirty="0">
                <a:latin typeface="Calibri"/>
                <a:cs typeface="Arial"/>
              </a:rPr>
              <a:t>Torn or bloody undergarments </a:t>
            </a:r>
          </a:p>
          <a:p>
            <a:pPr marL="800100" lvl="1" indent="-342900">
              <a:buFont typeface="Arial"/>
              <a:buChar char="•"/>
              <a:defRPr/>
            </a:pPr>
            <a:r>
              <a:rPr lang="en-US" sz="2400" dirty="0">
                <a:latin typeface="Calibri"/>
                <a:cs typeface="Arial"/>
              </a:rPr>
              <a:t>Bruising on body, particularly in the genital area and buttocks, breasts, inner thighs </a:t>
            </a:r>
            <a:endParaRPr lang="en-US" dirty="0">
              <a:latin typeface="Calibri"/>
              <a:ea typeface="Source Sans Pro"/>
              <a:cs typeface="Calibri"/>
            </a:endParaRPr>
          </a:p>
          <a:p>
            <a:pPr marL="800100" lvl="1" indent="-342900">
              <a:buFont typeface="Arial"/>
              <a:buChar char="•"/>
              <a:defRPr/>
            </a:pPr>
            <a:r>
              <a:rPr lang="en-US" sz="2400" dirty="0">
                <a:latin typeface="Calibri"/>
                <a:ea typeface="Source Sans Pro"/>
                <a:cs typeface="Arial"/>
              </a:rPr>
              <a:t>Older adult’s statement that they have been sexually abused</a:t>
            </a:r>
            <a:endParaRPr lang="en-US" dirty="0">
              <a:latin typeface="Calibri"/>
              <a:ea typeface="Source Sans Pro"/>
              <a:cs typeface="Calibri"/>
            </a:endParaRPr>
          </a:p>
          <a:p>
            <a:pPr marL="342900" indent="-342900">
              <a:buFont typeface="Arial"/>
              <a:buChar char="•"/>
              <a:defRPr/>
            </a:pPr>
            <a:endParaRPr lang="en-IN" sz="2400" dirty="0">
              <a:latin typeface="Calibri"/>
              <a:ea typeface="Source Sans Pro"/>
              <a:cs typeface="+mn-lt"/>
            </a:endParaRPr>
          </a:p>
        </p:txBody>
      </p:sp>
    </p:spTree>
    <p:extLst>
      <p:ext uri="{BB962C8B-B14F-4D97-AF65-F5344CB8AC3E}">
        <p14:creationId xmlns:p14="http://schemas.microsoft.com/office/powerpoint/2010/main" val="198912829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131685-DE4E-FE24-C107-B0643717D1EB}"/>
              </a:ext>
            </a:extLst>
          </p:cNvPr>
          <p:cNvSpPr>
            <a:spLocks noGrp="1"/>
          </p:cNvSpPr>
          <p:nvPr>
            <p:ph type="title"/>
          </p:nvPr>
        </p:nvSpPr>
        <p:spPr/>
        <p:txBody>
          <a:bodyPr/>
          <a:lstStyle/>
          <a:p>
            <a:r>
              <a:rPr lang="en-US" dirty="0">
                <a:latin typeface="Source Sans Pro"/>
                <a:ea typeface="Source Sans Pro"/>
              </a:rPr>
              <a:t>Sexual Elder Abuse</a:t>
            </a:r>
            <a:endParaRPr lang="en-US" dirty="0"/>
          </a:p>
        </p:txBody>
      </p:sp>
      <p:sp>
        <p:nvSpPr>
          <p:cNvPr id="3" name="Slide Number Placeholder 2">
            <a:extLst>
              <a:ext uri="{FF2B5EF4-FFF2-40B4-BE49-F238E27FC236}">
                <a16:creationId xmlns:a16="http://schemas.microsoft.com/office/drawing/2014/main" id="{E02DBF42-92AA-C817-C0DD-3979EE7828F2}"/>
              </a:ext>
            </a:extLst>
          </p:cNvPr>
          <p:cNvSpPr>
            <a:spLocks noGrp="1"/>
          </p:cNvSpPr>
          <p:nvPr>
            <p:ph type="sldNum" sz="quarter" idx="12"/>
          </p:nvPr>
        </p:nvSpPr>
        <p:spPr/>
        <p:txBody>
          <a:bodyPr/>
          <a:lstStyle/>
          <a:p>
            <a:fld id="{F32B1D3B-AE3D-1E40-A0D2-3E32FC67085E}" type="slidenum">
              <a:rPr lang="en-US" smtClean="0"/>
              <a:t>27</a:t>
            </a:fld>
            <a:endParaRPr lang="en-US"/>
          </a:p>
        </p:txBody>
      </p:sp>
      <p:sp>
        <p:nvSpPr>
          <p:cNvPr id="7" name="Rectangle 6">
            <a:extLst>
              <a:ext uri="{FF2B5EF4-FFF2-40B4-BE49-F238E27FC236}">
                <a16:creationId xmlns:a16="http://schemas.microsoft.com/office/drawing/2014/main" id="{8A4AE571-20A6-7F76-9F0C-73FA80FD031E}"/>
              </a:ext>
            </a:extLst>
          </p:cNvPr>
          <p:cNvSpPr/>
          <p:nvPr/>
        </p:nvSpPr>
        <p:spPr>
          <a:xfrm>
            <a:off x="427958" y="2097374"/>
            <a:ext cx="9248192" cy="3650104"/>
          </a:xfrm>
          <a:prstGeom prst="rect">
            <a:avLst/>
          </a:prstGeom>
          <a:solidFill>
            <a:schemeClr val="bg1"/>
          </a:solidFill>
          <a:ln>
            <a:solidFill>
              <a:srgbClr val="0F133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Source Sans Pro"/>
              <a:ea typeface="Source Sans Pro"/>
            </a:endParaRPr>
          </a:p>
        </p:txBody>
      </p:sp>
      <p:sp>
        <p:nvSpPr>
          <p:cNvPr id="6" name="Rectangle 5">
            <a:extLst>
              <a:ext uri="{FF2B5EF4-FFF2-40B4-BE49-F238E27FC236}">
                <a16:creationId xmlns:a16="http://schemas.microsoft.com/office/drawing/2014/main" id="{5166FD8F-9883-0332-ED86-F42168D502F5}"/>
              </a:ext>
            </a:extLst>
          </p:cNvPr>
          <p:cNvSpPr/>
          <p:nvPr/>
        </p:nvSpPr>
        <p:spPr>
          <a:xfrm>
            <a:off x="6260942" y="1453264"/>
            <a:ext cx="2975547" cy="639580"/>
          </a:xfrm>
          <a:prstGeom prst="rect">
            <a:avLst/>
          </a:prstGeom>
          <a:solidFill>
            <a:srgbClr val="094216"/>
          </a:solidFill>
          <a:ln>
            <a:solidFill>
              <a:srgbClr val="094216"/>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400" b="1" dirty="0">
                <a:solidFill>
                  <a:schemeClr val="bg1"/>
                </a:solidFill>
                <a:latin typeface="Source Sans Pro"/>
                <a:ea typeface="Source Sans Pro"/>
                <a:cs typeface="Calibri"/>
              </a:rPr>
              <a:t>Questions</a:t>
            </a:r>
            <a:endParaRPr lang="en-US" dirty="0"/>
          </a:p>
        </p:txBody>
      </p:sp>
      <p:sp>
        <p:nvSpPr>
          <p:cNvPr id="10" name="Rectangle 9">
            <a:extLst>
              <a:ext uri="{FF2B5EF4-FFF2-40B4-BE49-F238E27FC236}">
                <a16:creationId xmlns:a16="http://schemas.microsoft.com/office/drawing/2014/main" id="{54C537A2-FEBB-C4CD-FEF5-5ECBAB32A657}"/>
              </a:ext>
            </a:extLst>
          </p:cNvPr>
          <p:cNvSpPr/>
          <p:nvPr/>
        </p:nvSpPr>
        <p:spPr>
          <a:xfrm>
            <a:off x="3200242" y="1453264"/>
            <a:ext cx="2975547" cy="639580"/>
          </a:xfrm>
          <a:prstGeom prst="rect">
            <a:avLst/>
          </a:prstGeom>
          <a:solidFill>
            <a:srgbClr val="094216">
              <a:alpha val="57000"/>
            </a:srgbClr>
          </a:solidFill>
          <a:ln>
            <a:solidFill>
              <a:srgbClr val="094216"/>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400" b="1" dirty="0">
                <a:solidFill>
                  <a:schemeClr val="bg1"/>
                </a:solidFill>
                <a:ea typeface="+mn-lt"/>
                <a:cs typeface="+mn-lt"/>
              </a:rPr>
              <a:t>Signs &amp; Symptoms</a:t>
            </a:r>
            <a:endParaRPr lang="en-US" sz="2400" dirty="0">
              <a:solidFill>
                <a:schemeClr val="bg1"/>
              </a:solidFill>
              <a:ea typeface="+mn-lt"/>
              <a:cs typeface="+mn-lt"/>
            </a:endParaRPr>
          </a:p>
        </p:txBody>
      </p:sp>
      <p:sp>
        <p:nvSpPr>
          <p:cNvPr id="14" name="Rectangle 13">
            <a:extLst>
              <a:ext uri="{FF2B5EF4-FFF2-40B4-BE49-F238E27FC236}">
                <a16:creationId xmlns:a16="http://schemas.microsoft.com/office/drawing/2014/main" id="{FFB7EB59-C60D-89F1-292D-329D4FE94211}"/>
              </a:ext>
            </a:extLst>
          </p:cNvPr>
          <p:cNvSpPr/>
          <p:nvPr/>
        </p:nvSpPr>
        <p:spPr>
          <a:xfrm>
            <a:off x="422122" y="1453265"/>
            <a:ext cx="2669218" cy="639580"/>
          </a:xfrm>
          <a:prstGeom prst="rect">
            <a:avLst/>
          </a:prstGeom>
          <a:solidFill>
            <a:srgbClr val="094216">
              <a:alpha val="57000"/>
            </a:srgbClr>
          </a:solidFill>
          <a:ln>
            <a:solidFill>
              <a:srgbClr val="094216"/>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400" b="1" dirty="0">
                <a:solidFill>
                  <a:srgbClr val="FFFFFF"/>
                </a:solidFill>
                <a:latin typeface="Calibri"/>
                <a:ea typeface="+mn-lt"/>
                <a:cs typeface="+mn-lt"/>
              </a:rPr>
              <a:t>Definition</a:t>
            </a:r>
          </a:p>
        </p:txBody>
      </p:sp>
      <p:pic>
        <p:nvPicPr>
          <p:cNvPr id="8" name="Picture 7" descr="Logo, icon&#10;&#10;Description automatically generated">
            <a:extLst>
              <a:ext uri="{FF2B5EF4-FFF2-40B4-BE49-F238E27FC236}">
                <a16:creationId xmlns:a16="http://schemas.microsoft.com/office/drawing/2014/main" id="{A263DB9C-38E9-CD93-389C-0AEADB8D114A}"/>
              </a:ext>
            </a:extLst>
          </p:cNvPr>
          <p:cNvPicPr>
            <a:picLocks noChangeAspect="1"/>
          </p:cNvPicPr>
          <p:nvPr/>
        </p:nvPicPr>
        <p:blipFill>
          <a:blip r:embed="rId3"/>
          <a:stretch>
            <a:fillRect/>
          </a:stretch>
        </p:blipFill>
        <p:spPr>
          <a:xfrm>
            <a:off x="10161479" y="344192"/>
            <a:ext cx="1762125" cy="1752600"/>
          </a:xfrm>
          <a:prstGeom prst="rect">
            <a:avLst/>
          </a:prstGeom>
        </p:spPr>
      </p:pic>
      <p:sp>
        <p:nvSpPr>
          <p:cNvPr id="9" name="TextBox 1">
            <a:extLst>
              <a:ext uri="{FF2B5EF4-FFF2-40B4-BE49-F238E27FC236}">
                <a16:creationId xmlns:a16="http://schemas.microsoft.com/office/drawing/2014/main" id="{6F8CB62B-49D2-3C7D-07CC-AE20235B25BA}"/>
              </a:ext>
            </a:extLst>
          </p:cNvPr>
          <p:cNvSpPr txBox="1"/>
          <p:nvPr/>
        </p:nvSpPr>
        <p:spPr>
          <a:xfrm>
            <a:off x="578169" y="2220861"/>
            <a:ext cx="8999503" cy="3693319"/>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42900" indent="-342900">
              <a:buFont typeface="Arial"/>
              <a:buChar char="•"/>
              <a:defRPr/>
            </a:pPr>
            <a:r>
              <a:rPr lang="en-IN" sz="2400" dirty="0">
                <a:ea typeface="+mn-lt"/>
                <a:cs typeface="+mn-lt"/>
              </a:rPr>
              <a:t>Ask for details in a non-judgemental manner and using direct, short questions. </a:t>
            </a:r>
            <a:endParaRPr lang="en-US" dirty="0">
              <a:ea typeface="+mn-lt"/>
              <a:cs typeface="+mn-lt"/>
            </a:endParaRPr>
          </a:p>
          <a:p>
            <a:pPr marL="342900" indent="-342900">
              <a:buFont typeface="Arial"/>
              <a:buChar char="•"/>
              <a:defRPr/>
            </a:pPr>
            <a:r>
              <a:rPr lang="en-IN" sz="2400" dirty="0">
                <a:ea typeface="+mn-lt"/>
                <a:cs typeface="+mn-lt"/>
              </a:rPr>
              <a:t>Are they physically and mentally able to resist? Able to walk? Run? Bedbound? </a:t>
            </a:r>
            <a:endParaRPr lang="en-US" dirty="0">
              <a:ea typeface="+mn-lt"/>
              <a:cs typeface="+mn-lt"/>
            </a:endParaRPr>
          </a:p>
          <a:p>
            <a:pPr marL="342900" indent="-342900">
              <a:buFont typeface="Arial"/>
              <a:buChar char="•"/>
              <a:defRPr/>
            </a:pPr>
            <a:r>
              <a:rPr lang="en-IN" sz="2400" dirty="0">
                <a:ea typeface="+mn-lt"/>
                <a:cs typeface="+mn-lt"/>
              </a:rPr>
              <a:t>Do they have the capacity to consent to a sexual assault exam? If not, ask the health care power of attorney if the older adult has one. </a:t>
            </a:r>
            <a:endParaRPr lang="en-IN" dirty="0">
              <a:cs typeface="Calibri" panose="020F0502020204030204"/>
            </a:endParaRPr>
          </a:p>
          <a:p>
            <a:pPr marL="342900" indent="-342900">
              <a:buFont typeface="Arial"/>
              <a:buChar char="•"/>
              <a:defRPr/>
            </a:pPr>
            <a:r>
              <a:rPr lang="en-IN" sz="2400" dirty="0">
                <a:ea typeface="+mn-lt"/>
                <a:cs typeface="+mn-lt"/>
              </a:rPr>
              <a:t>If the abuser is not known, ask who had unsupervised access? Someone who bathed and clothed the elder? </a:t>
            </a:r>
            <a:endParaRPr lang="en-IN" dirty="0">
              <a:cs typeface="Calibri" panose="020F0502020204030204"/>
            </a:endParaRPr>
          </a:p>
          <a:p>
            <a:pPr marL="342900" indent="-342900">
              <a:buFont typeface="Arial"/>
              <a:buChar char="•"/>
              <a:defRPr/>
            </a:pPr>
            <a:endParaRPr lang="en-IN" dirty="0">
              <a:ea typeface="+mn-lt"/>
              <a:cs typeface="+mn-lt"/>
            </a:endParaRPr>
          </a:p>
        </p:txBody>
      </p:sp>
    </p:spTree>
    <p:extLst>
      <p:ext uri="{BB962C8B-B14F-4D97-AF65-F5344CB8AC3E}">
        <p14:creationId xmlns:p14="http://schemas.microsoft.com/office/powerpoint/2010/main" val="261619570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E3DEA82-30F8-A49F-ABE9-5E2E898D9FB6}"/>
              </a:ext>
            </a:extLst>
          </p:cNvPr>
          <p:cNvSpPr/>
          <p:nvPr/>
        </p:nvSpPr>
        <p:spPr>
          <a:xfrm>
            <a:off x="-1010" y="1099087"/>
            <a:ext cx="12189415" cy="4202740"/>
          </a:xfrm>
          <a:prstGeom prst="rect">
            <a:avLst/>
          </a:prstGeom>
          <a:solidFill>
            <a:srgbClr val="0F13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1">
            <a:extLst>
              <a:ext uri="{FF2B5EF4-FFF2-40B4-BE49-F238E27FC236}">
                <a16:creationId xmlns:a16="http://schemas.microsoft.com/office/drawing/2014/main" id="{3049B1EF-54EC-8170-C00E-3FAB5984F8AB}"/>
              </a:ext>
            </a:extLst>
          </p:cNvPr>
          <p:cNvSpPr>
            <a:spLocks noGrp="1"/>
          </p:cNvSpPr>
          <p:nvPr>
            <p:ph type="sldNum" sz="quarter" idx="12"/>
          </p:nvPr>
        </p:nvSpPr>
        <p:spPr/>
        <p:txBody>
          <a:bodyPr/>
          <a:lstStyle/>
          <a:p>
            <a:fld id="{F32B1D3B-AE3D-1E40-A0D2-3E32FC67085E}" type="slidenum">
              <a:rPr lang="en-US" smtClean="0"/>
              <a:t>28</a:t>
            </a:fld>
            <a:endParaRPr lang="en-US"/>
          </a:p>
        </p:txBody>
      </p:sp>
      <p:sp>
        <p:nvSpPr>
          <p:cNvPr id="3" name="Title 2">
            <a:extLst>
              <a:ext uri="{FF2B5EF4-FFF2-40B4-BE49-F238E27FC236}">
                <a16:creationId xmlns:a16="http://schemas.microsoft.com/office/drawing/2014/main" id="{8EF31D00-64FF-7B14-FDCA-3EE288106302}"/>
              </a:ext>
            </a:extLst>
          </p:cNvPr>
          <p:cNvSpPr>
            <a:spLocks noGrp="1"/>
          </p:cNvSpPr>
          <p:nvPr>
            <p:ph type="title"/>
          </p:nvPr>
        </p:nvSpPr>
        <p:spPr>
          <a:xfrm>
            <a:off x="914588" y="359284"/>
            <a:ext cx="10355010" cy="666474"/>
          </a:xfrm>
        </p:spPr>
        <p:txBody>
          <a:bodyPr>
            <a:normAutofit/>
          </a:bodyPr>
          <a:lstStyle/>
          <a:p>
            <a:pPr algn="ctr"/>
            <a:r>
              <a:rPr lang="en-US" dirty="0">
                <a:latin typeface="Source Sans Pro"/>
                <a:ea typeface="Source Sans Pro"/>
              </a:rPr>
              <a:t>Emotional Elder Abuse </a:t>
            </a:r>
            <a:endParaRPr lang="en-US" dirty="0">
              <a:ea typeface="Source Sans Pro"/>
            </a:endParaRPr>
          </a:p>
        </p:txBody>
      </p:sp>
      <p:sp>
        <p:nvSpPr>
          <p:cNvPr id="5" name="Text Placeholder 4">
            <a:extLst>
              <a:ext uri="{FF2B5EF4-FFF2-40B4-BE49-F238E27FC236}">
                <a16:creationId xmlns:a16="http://schemas.microsoft.com/office/drawing/2014/main" id="{62462DEF-E6BA-1A26-9A8B-89C760C93EFC}"/>
              </a:ext>
            </a:extLst>
          </p:cNvPr>
          <p:cNvSpPr>
            <a:spLocks noGrp="1"/>
          </p:cNvSpPr>
          <p:nvPr>
            <p:ph type="body" idx="13"/>
          </p:nvPr>
        </p:nvSpPr>
        <p:spPr>
          <a:xfrm>
            <a:off x="496927" y="5439065"/>
            <a:ext cx="10625537" cy="503085"/>
          </a:xfrm>
        </p:spPr>
        <p:txBody>
          <a:bodyPr>
            <a:normAutofit/>
          </a:bodyPr>
          <a:lstStyle/>
          <a:p>
            <a:pPr algn="ctr"/>
            <a:r>
              <a:rPr lang="en-US" sz="1800" dirty="0">
                <a:latin typeface="Source Sans Pro"/>
                <a:ea typeface="Source Sans Pro"/>
              </a:rPr>
              <a:t>Emotional Abuse of Older Adults PSA Video by Elder Abuse Prevention Ontario</a:t>
            </a:r>
            <a:endParaRPr lang="en-US" sz="1800" dirty="0"/>
          </a:p>
        </p:txBody>
      </p:sp>
      <p:pic>
        <p:nvPicPr>
          <p:cNvPr id="8" name="Online Media 7" title="Emotional Abuse of Older Adults PSA Video by Elder Abuse Prevention Ontario">
            <a:hlinkClick r:id="" action="ppaction://media"/>
            <a:extLst>
              <a:ext uri="{FF2B5EF4-FFF2-40B4-BE49-F238E27FC236}">
                <a16:creationId xmlns:a16="http://schemas.microsoft.com/office/drawing/2014/main" id="{17E28A70-58B4-C615-89A3-0CFEE931517C}"/>
              </a:ext>
            </a:extLst>
          </p:cNvPr>
          <p:cNvPicPr>
            <a:picLocks noRot="1" noChangeAspect="1"/>
          </p:cNvPicPr>
          <p:nvPr>
            <a:videoFile r:link="rId1"/>
          </p:nvPr>
        </p:nvPicPr>
        <p:blipFill>
          <a:blip r:embed="rId4"/>
          <a:stretch>
            <a:fillRect/>
          </a:stretch>
        </p:blipFill>
        <p:spPr>
          <a:xfrm>
            <a:off x="2813878" y="1260061"/>
            <a:ext cx="6553200" cy="3863009"/>
          </a:xfrm>
          <a:prstGeom prst="rect">
            <a:avLst/>
          </a:prstGeom>
        </p:spPr>
      </p:pic>
    </p:spTree>
    <p:extLst>
      <p:ext uri="{BB962C8B-B14F-4D97-AF65-F5344CB8AC3E}">
        <p14:creationId xmlns:p14="http://schemas.microsoft.com/office/powerpoint/2010/main" val="70883928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131685-DE4E-FE24-C107-B0643717D1EB}"/>
              </a:ext>
            </a:extLst>
          </p:cNvPr>
          <p:cNvSpPr>
            <a:spLocks noGrp="1"/>
          </p:cNvSpPr>
          <p:nvPr>
            <p:ph type="title"/>
          </p:nvPr>
        </p:nvSpPr>
        <p:spPr/>
        <p:txBody>
          <a:bodyPr/>
          <a:lstStyle/>
          <a:p>
            <a:r>
              <a:rPr lang="en-US" dirty="0">
                <a:latin typeface="Source Sans Pro"/>
                <a:ea typeface="Source Sans Pro"/>
              </a:rPr>
              <a:t>Emotional Elder Abuse</a:t>
            </a:r>
            <a:endParaRPr lang="en-US" dirty="0"/>
          </a:p>
        </p:txBody>
      </p:sp>
      <p:sp>
        <p:nvSpPr>
          <p:cNvPr id="3" name="Slide Number Placeholder 2">
            <a:extLst>
              <a:ext uri="{FF2B5EF4-FFF2-40B4-BE49-F238E27FC236}">
                <a16:creationId xmlns:a16="http://schemas.microsoft.com/office/drawing/2014/main" id="{E02DBF42-92AA-C817-C0DD-3979EE7828F2}"/>
              </a:ext>
            </a:extLst>
          </p:cNvPr>
          <p:cNvSpPr>
            <a:spLocks noGrp="1"/>
          </p:cNvSpPr>
          <p:nvPr>
            <p:ph type="sldNum" sz="quarter" idx="12"/>
          </p:nvPr>
        </p:nvSpPr>
        <p:spPr/>
        <p:txBody>
          <a:bodyPr/>
          <a:lstStyle/>
          <a:p>
            <a:fld id="{F32B1D3B-AE3D-1E40-A0D2-3E32FC67085E}" type="slidenum">
              <a:rPr lang="en-US" smtClean="0"/>
              <a:t>29</a:t>
            </a:fld>
            <a:endParaRPr lang="en-US"/>
          </a:p>
        </p:txBody>
      </p:sp>
      <p:sp>
        <p:nvSpPr>
          <p:cNvPr id="7" name="Rectangle 6">
            <a:extLst>
              <a:ext uri="{FF2B5EF4-FFF2-40B4-BE49-F238E27FC236}">
                <a16:creationId xmlns:a16="http://schemas.microsoft.com/office/drawing/2014/main" id="{8A4AE571-20A6-7F76-9F0C-73FA80FD031E}"/>
              </a:ext>
            </a:extLst>
          </p:cNvPr>
          <p:cNvSpPr/>
          <p:nvPr/>
        </p:nvSpPr>
        <p:spPr>
          <a:xfrm>
            <a:off x="427958" y="2097374"/>
            <a:ext cx="9248192" cy="3650104"/>
          </a:xfrm>
          <a:prstGeom prst="rect">
            <a:avLst/>
          </a:prstGeom>
          <a:solidFill>
            <a:schemeClr val="bg1"/>
          </a:solidFill>
          <a:ln>
            <a:solidFill>
              <a:srgbClr val="0F133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Source Sans Pro"/>
              <a:ea typeface="Source Sans Pro"/>
            </a:endParaRPr>
          </a:p>
        </p:txBody>
      </p:sp>
      <p:sp>
        <p:nvSpPr>
          <p:cNvPr id="6" name="Rectangle 5">
            <a:extLst>
              <a:ext uri="{FF2B5EF4-FFF2-40B4-BE49-F238E27FC236}">
                <a16:creationId xmlns:a16="http://schemas.microsoft.com/office/drawing/2014/main" id="{5166FD8F-9883-0332-ED86-F42168D502F5}"/>
              </a:ext>
            </a:extLst>
          </p:cNvPr>
          <p:cNvSpPr/>
          <p:nvPr/>
        </p:nvSpPr>
        <p:spPr>
          <a:xfrm>
            <a:off x="6260942" y="1453264"/>
            <a:ext cx="2975547" cy="639580"/>
          </a:xfrm>
          <a:prstGeom prst="rect">
            <a:avLst/>
          </a:prstGeom>
          <a:solidFill>
            <a:srgbClr val="094216">
              <a:alpha val="55000"/>
            </a:srgbClr>
          </a:solidFill>
          <a:ln>
            <a:solidFill>
              <a:srgbClr val="094216"/>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400" b="1" dirty="0">
                <a:solidFill>
                  <a:schemeClr val="bg1"/>
                </a:solidFill>
                <a:latin typeface="Source Sans Pro"/>
                <a:ea typeface="Source Sans Pro"/>
                <a:cs typeface="Calibri"/>
              </a:rPr>
              <a:t>Questions</a:t>
            </a:r>
            <a:endParaRPr lang="en-US" dirty="0"/>
          </a:p>
        </p:txBody>
      </p:sp>
      <p:sp>
        <p:nvSpPr>
          <p:cNvPr id="10" name="Rectangle 9">
            <a:extLst>
              <a:ext uri="{FF2B5EF4-FFF2-40B4-BE49-F238E27FC236}">
                <a16:creationId xmlns:a16="http://schemas.microsoft.com/office/drawing/2014/main" id="{54C537A2-FEBB-C4CD-FEF5-5ECBAB32A657}"/>
              </a:ext>
            </a:extLst>
          </p:cNvPr>
          <p:cNvSpPr/>
          <p:nvPr/>
        </p:nvSpPr>
        <p:spPr>
          <a:xfrm>
            <a:off x="3200242" y="1453264"/>
            <a:ext cx="2975547" cy="639580"/>
          </a:xfrm>
          <a:prstGeom prst="rect">
            <a:avLst/>
          </a:prstGeom>
          <a:solidFill>
            <a:srgbClr val="094216">
              <a:alpha val="55000"/>
            </a:srgbClr>
          </a:solidFill>
          <a:ln>
            <a:solidFill>
              <a:srgbClr val="094216"/>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400" b="1" dirty="0">
                <a:solidFill>
                  <a:schemeClr val="bg1"/>
                </a:solidFill>
                <a:ea typeface="+mn-lt"/>
                <a:cs typeface="+mn-lt"/>
              </a:rPr>
              <a:t>Signs &amp; Symptoms</a:t>
            </a:r>
            <a:endParaRPr lang="en-US" sz="2400" dirty="0">
              <a:solidFill>
                <a:schemeClr val="bg1"/>
              </a:solidFill>
              <a:ea typeface="+mn-lt"/>
              <a:cs typeface="+mn-lt"/>
            </a:endParaRPr>
          </a:p>
        </p:txBody>
      </p:sp>
      <p:sp>
        <p:nvSpPr>
          <p:cNvPr id="14" name="Rectangle 13">
            <a:extLst>
              <a:ext uri="{FF2B5EF4-FFF2-40B4-BE49-F238E27FC236}">
                <a16:creationId xmlns:a16="http://schemas.microsoft.com/office/drawing/2014/main" id="{FFB7EB59-C60D-89F1-292D-329D4FE94211}"/>
              </a:ext>
            </a:extLst>
          </p:cNvPr>
          <p:cNvSpPr/>
          <p:nvPr/>
        </p:nvSpPr>
        <p:spPr>
          <a:xfrm>
            <a:off x="422122" y="1453265"/>
            <a:ext cx="2669218" cy="639580"/>
          </a:xfrm>
          <a:prstGeom prst="rect">
            <a:avLst/>
          </a:prstGeom>
          <a:solidFill>
            <a:srgbClr val="094216"/>
          </a:solidFill>
          <a:ln>
            <a:solidFill>
              <a:srgbClr val="094216"/>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400" b="1" dirty="0">
                <a:solidFill>
                  <a:srgbClr val="FFFFFF"/>
                </a:solidFill>
                <a:latin typeface="Calibri"/>
                <a:ea typeface="+mn-lt"/>
                <a:cs typeface="+mn-lt"/>
              </a:rPr>
              <a:t>Definition</a:t>
            </a:r>
          </a:p>
        </p:txBody>
      </p:sp>
      <p:pic>
        <p:nvPicPr>
          <p:cNvPr id="9" name="Picture 8" descr="Icon&#10;&#10;Description automatically generated">
            <a:extLst>
              <a:ext uri="{FF2B5EF4-FFF2-40B4-BE49-F238E27FC236}">
                <a16:creationId xmlns:a16="http://schemas.microsoft.com/office/drawing/2014/main" id="{472852C5-C7F2-E885-D239-C1AFB7FD60D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9922253" y="392780"/>
            <a:ext cx="1724416" cy="1706550"/>
          </a:xfrm>
          <a:prstGeom prst="rect">
            <a:avLst/>
          </a:prstGeom>
        </p:spPr>
      </p:pic>
      <p:sp>
        <p:nvSpPr>
          <p:cNvPr id="11" name="TextBox 1">
            <a:extLst>
              <a:ext uri="{FF2B5EF4-FFF2-40B4-BE49-F238E27FC236}">
                <a16:creationId xmlns:a16="http://schemas.microsoft.com/office/drawing/2014/main" id="{0B56138E-A41E-4B76-2E93-E7E04B7E1272}"/>
              </a:ext>
            </a:extLst>
          </p:cNvPr>
          <p:cNvSpPr txBox="1"/>
          <p:nvPr/>
        </p:nvSpPr>
        <p:spPr>
          <a:xfrm>
            <a:off x="679769" y="2309761"/>
            <a:ext cx="8491503" cy="3785652"/>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IN" sz="2400" dirty="0">
                <a:ea typeface="+mn-lt"/>
                <a:cs typeface="+mn-lt"/>
              </a:rPr>
              <a:t>Emotional Abuse is intentionally causing mental or emotional anguish by: </a:t>
            </a:r>
            <a:endParaRPr lang="en-US" dirty="0">
              <a:ea typeface="+mn-lt"/>
              <a:cs typeface="+mn-lt"/>
            </a:endParaRPr>
          </a:p>
          <a:p>
            <a:pPr marL="800100" lvl="1" indent="-342900">
              <a:buFont typeface="Arial"/>
              <a:buChar char="•"/>
              <a:defRPr/>
            </a:pPr>
            <a:r>
              <a:rPr lang="en-IN" sz="2400" dirty="0">
                <a:ea typeface="+mn-lt"/>
                <a:cs typeface="+mn-lt"/>
              </a:rPr>
              <a:t>Threatening </a:t>
            </a:r>
            <a:endParaRPr lang="en-IN" dirty="0">
              <a:cs typeface="Calibri" panose="020F0502020204030204"/>
            </a:endParaRPr>
          </a:p>
          <a:p>
            <a:pPr marL="800100" lvl="1" indent="-342900">
              <a:buFont typeface="Arial"/>
              <a:buChar char="•"/>
              <a:defRPr/>
            </a:pPr>
            <a:r>
              <a:rPr lang="en-IN" sz="2400" dirty="0">
                <a:ea typeface="+mn-lt"/>
                <a:cs typeface="+mn-lt"/>
              </a:rPr>
              <a:t>Blaming </a:t>
            </a:r>
            <a:endParaRPr lang="en-IN" dirty="0">
              <a:cs typeface="Calibri" panose="020F0502020204030204"/>
            </a:endParaRPr>
          </a:p>
          <a:p>
            <a:pPr marL="800100" lvl="1" indent="-342900">
              <a:buFont typeface="Arial"/>
              <a:buChar char="•"/>
              <a:defRPr/>
            </a:pPr>
            <a:r>
              <a:rPr lang="en-IN" sz="2400" dirty="0">
                <a:ea typeface="+mn-lt"/>
                <a:cs typeface="+mn-lt"/>
              </a:rPr>
              <a:t>Terrorizing </a:t>
            </a:r>
            <a:endParaRPr lang="en-IN" dirty="0">
              <a:cs typeface="Calibri" panose="020F0502020204030204"/>
            </a:endParaRPr>
          </a:p>
          <a:p>
            <a:pPr marL="800100" lvl="1" indent="-342900">
              <a:buFont typeface="Arial"/>
              <a:buChar char="•"/>
              <a:defRPr/>
            </a:pPr>
            <a:r>
              <a:rPr lang="en-IN" sz="2400" dirty="0">
                <a:ea typeface="+mn-lt"/>
                <a:cs typeface="+mn-lt"/>
              </a:rPr>
              <a:t>Humiliating </a:t>
            </a:r>
            <a:endParaRPr lang="en-IN" dirty="0">
              <a:cs typeface="Calibri" panose="020F0502020204030204"/>
            </a:endParaRPr>
          </a:p>
          <a:p>
            <a:pPr marL="800100" lvl="1" indent="-342900">
              <a:buFont typeface="Arial"/>
              <a:buChar char="•"/>
              <a:defRPr/>
            </a:pPr>
            <a:r>
              <a:rPr lang="en-IN" sz="2400" dirty="0">
                <a:ea typeface="+mn-lt"/>
                <a:cs typeface="+mn-lt"/>
              </a:rPr>
              <a:t>Isolating </a:t>
            </a:r>
            <a:endParaRPr lang="en-IN" dirty="0">
              <a:cs typeface="Calibri" panose="020F0502020204030204"/>
            </a:endParaRPr>
          </a:p>
          <a:p>
            <a:pPr marL="800100" lvl="1" indent="-342900">
              <a:buFont typeface="Arial"/>
              <a:buChar char="•"/>
              <a:defRPr/>
            </a:pPr>
            <a:r>
              <a:rPr lang="en-IN" sz="2400" dirty="0">
                <a:ea typeface="+mn-lt"/>
                <a:cs typeface="+mn-lt"/>
              </a:rPr>
              <a:t>Demeaning </a:t>
            </a:r>
            <a:endParaRPr lang="en-IN" dirty="0">
              <a:cs typeface="Calibri" panose="020F0502020204030204"/>
            </a:endParaRPr>
          </a:p>
          <a:p>
            <a:pPr>
              <a:defRPr/>
            </a:pPr>
            <a:r>
              <a:rPr lang="en-IN" sz="2400" b="1" dirty="0">
                <a:ea typeface="+mn-lt"/>
                <a:cs typeface="+mn-lt"/>
              </a:rPr>
              <a:t>Emotional abuse usually co-exists with other types of abuse.</a:t>
            </a:r>
            <a:endParaRPr lang="en-IN" dirty="0">
              <a:ea typeface="+mn-lt"/>
              <a:cs typeface="+mn-lt"/>
            </a:endParaRPr>
          </a:p>
          <a:p>
            <a:pPr marL="342900" indent="-342900">
              <a:spcAft>
                <a:spcPts val="600"/>
              </a:spcAft>
              <a:buFont typeface="Arial"/>
              <a:buChar char="•"/>
              <a:defRPr/>
            </a:pPr>
            <a:endParaRPr lang="en-IN" sz="2400" b="1" dirty="0">
              <a:latin typeface="Calibri"/>
              <a:ea typeface="Source Sans Pro"/>
              <a:cs typeface="+mn-lt"/>
            </a:endParaRPr>
          </a:p>
        </p:txBody>
      </p:sp>
    </p:spTree>
    <p:extLst>
      <p:ext uri="{BB962C8B-B14F-4D97-AF65-F5344CB8AC3E}">
        <p14:creationId xmlns:p14="http://schemas.microsoft.com/office/powerpoint/2010/main" val="418769187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D02B4E3-5D35-B0F6-5E36-1653CFEF5928}"/>
              </a:ext>
            </a:extLst>
          </p:cNvPr>
          <p:cNvSpPr>
            <a:spLocks noGrp="1"/>
          </p:cNvSpPr>
          <p:nvPr>
            <p:ph type="sldNum" sz="quarter" idx="12"/>
          </p:nvPr>
        </p:nvSpPr>
        <p:spPr/>
        <p:txBody>
          <a:bodyPr/>
          <a:lstStyle/>
          <a:p>
            <a:fld id="{F32B1D3B-AE3D-1E40-A0D2-3E32FC67085E}" type="slidenum">
              <a:rPr lang="en-US" dirty="0" smtClean="0"/>
              <a:t>3</a:t>
            </a:fld>
            <a:endParaRPr lang="en-US" dirty="0"/>
          </a:p>
        </p:txBody>
      </p:sp>
      <p:sp>
        <p:nvSpPr>
          <p:cNvPr id="10" name="AutoShape 2">
            <a:extLst>
              <a:ext uri="{FF2B5EF4-FFF2-40B4-BE49-F238E27FC236}">
                <a16:creationId xmlns:a16="http://schemas.microsoft.com/office/drawing/2014/main" id="{17491FBA-D63C-DD6B-D057-4BD64D1577B3}"/>
              </a:ext>
            </a:extLst>
          </p:cNvPr>
          <p:cNvSpPr/>
          <p:nvPr/>
        </p:nvSpPr>
        <p:spPr>
          <a:xfrm>
            <a:off x="-2" y="1"/>
            <a:ext cx="5425057" cy="6242911"/>
          </a:xfrm>
          <a:prstGeom prst="rect">
            <a:avLst/>
          </a:prstGeom>
          <a:solidFill>
            <a:srgbClr val="0F1336"/>
          </a:solidFill>
        </p:spPr>
        <p:txBody>
          <a:bodyPr/>
          <a:lstStyle/>
          <a:p>
            <a:endParaRPr lang="en-US"/>
          </a:p>
        </p:txBody>
      </p:sp>
      <p:sp>
        <p:nvSpPr>
          <p:cNvPr id="12" name="TextBox 12">
            <a:extLst>
              <a:ext uri="{FF2B5EF4-FFF2-40B4-BE49-F238E27FC236}">
                <a16:creationId xmlns:a16="http://schemas.microsoft.com/office/drawing/2014/main" id="{89CF910A-AD43-1F25-52B0-CB76F087379A}"/>
              </a:ext>
            </a:extLst>
          </p:cNvPr>
          <p:cNvSpPr txBox="1"/>
          <p:nvPr/>
        </p:nvSpPr>
        <p:spPr>
          <a:xfrm>
            <a:off x="509270" y="1012632"/>
            <a:ext cx="4168779" cy="3731278"/>
          </a:xfrm>
          <a:prstGeom prst="rect">
            <a:avLst/>
          </a:prstGeom>
        </p:spPr>
        <p:txBody>
          <a:bodyPr wrap="square" lIns="0" tIns="0" rIns="0" bIns="0" rtlCol="0" anchor="t">
            <a:spAutoFit/>
          </a:bodyPr>
          <a:lstStyle/>
          <a:p>
            <a:pPr algn="ctr" defTabSz="457223">
              <a:defRPr/>
            </a:pPr>
            <a:endParaRPr lang="en-US"/>
          </a:p>
          <a:p>
            <a:pPr algn="ctr" defTabSz="457223">
              <a:defRPr/>
            </a:pPr>
            <a:r>
              <a:rPr lang="en-US" sz="4800" b="1" spc="157" dirty="0">
                <a:solidFill>
                  <a:srgbClr val="F7FAFB"/>
                </a:solidFill>
                <a:latin typeface="Source Sans Pro"/>
                <a:ea typeface="Verdana"/>
              </a:rPr>
              <a:t>The National Center on Elder Abuse (NCEA)</a:t>
            </a:r>
            <a:endParaRPr lang="en-US"/>
          </a:p>
          <a:p>
            <a:pPr algn="ctr" defTabSz="457223">
              <a:lnSpc>
                <a:spcPts val="4096"/>
              </a:lnSpc>
              <a:defRPr/>
            </a:pPr>
            <a:endParaRPr lang="en-US" sz="3150" spc="157">
              <a:solidFill>
                <a:srgbClr val="F7FAFB"/>
              </a:solidFill>
              <a:latin typeface="Source Sans Pro"/>
              <a:ea typeface="Source Sans Pro"/>
            </a:endParaRPr>
          </a:p>
        </p:txBody>
      </p:sp>
      <p:pic>
        <p:nvPicPr>
          <p:cNvPr id="14" name="Picture 13">
            <a:extLst>
              <a:ext uri="{FF2B5EF4-FFF2-40B4-BE49-F238E27FC236}">
                <a16:creationId xmlns:a16="http://schemas.microsoft.com/office/drawing/2014/main" id="{72BE2F56-AEAC-26C1-8FAF-75611605CD70}"/>
              </a:ext>
            </a:extLst>
          </p:cNvPr>
          <p:cNvPicPr>
            <a:picLocks noChangeAspect="1"/>
          </p:cNvPicPr>
          <p:nvPr/>
        </p:nvPicPr>
        <p:blipFill>
          <a:blip r:embed="rId3"/>
          <a:srcRect l="2997" t="1235" b="1235"/>
          <a:stretch>
            <a:fillRect/>
          </a:stretch>
        </p:blipFill>
        <p:spPr>
          <a:xfrm>
            <a:off x="7462863" y="5137753"/>
            <a:ext cx="2345669" cy="710864"/>
          </a:xfrm>
          <a:prstGeom prst="rect">
            <a:avLst/>
          </a:prstGeom>
        </p:spPr>
      </p:pic>
      <p:pic>
        <p:nvPicPr>
          <p:cNvPr id="16" name="Picture 2" descr="NCEA Logo">
            <a:extLst>
              <a:ext uri="{FF2B5EF4-FFF2-40B4-BE49-F238E27FC236}">
                <a16:creationId xmlns:a16="http://schemas.microsoft.com/office/drawing/2014/main" id="{5CD4C670-48CE-BC1A-4268-DDA2C62731D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42663"/>
          <a:stretch/>
        </p:blipFill>
        <p:spPr bwMode="auto">
          <a:xfrm>
            <a:off x="6029517" y="5180886"/>
            <a:ext cx="1220521" cy="710865"/>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4" descr="ACL Administration for Community Living">
            <a:extLst>
              <a:ext uri="{FF2B5EF4-FFF2-40B4-BE49-F238E27FC236}">
                <a16:creationId xmlns:a16="http://schemas.microsoft.com/office/drawing/2014/main" id="{2EF495C8-4868-EAD8-4BFE-5D3A47AE61D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035937" y="5227256"/>
            <a:ext cx="1545657" cy="546032"/>
          </a:xfrm>
          <a:prstGeom prst="rect">
            <a:avLst/>
          </a:prstGeom>
          <a:noFill/>
          <a:extLst>
            <a:ext uri="{909E8E84-426E-40DD-AFC4-6F175D3DCCD1}">
              <a14:hiddenFill xmlns:a14="http://schemas.microsoft.com/office/drawing/2010/main">
                <a:solidFill>
                  <a:srgbClr val="FFFFFF"/>
                </a:solidFill>
              </a14:hiddenFill>
            </a:ext>
          </a:extLst>
        </p:spPr>
      </p:pic>
      <p:sp>
        <p:nvSpPr>
          <p:cNvPr id="2" name="Content Placeholder 2">
            <a:extLst>
              <a:ext uri="{FF2B5EF4-FFF2-40B4-BE49-F238E27FC236}">
                <a16:creationId xmlns:a16="http://schemas.microsoft.com/office/drawing/2014/main" id="{007AFDF1-9854-40CA-5A0A-60C64BC878A0}"/>
              </a:ext>
            </a:extLst>
          </p:cNvPr>
          <p:cNvSpPr txBox="1">
            <a:spLocks/>
          </p:cNvSpPr>
          <p:nvPr/>
        </p:nvSpPr>
        <p:spPr>
          <a:xfrm>
            <a:off x="5956592" y="265147"/>
            <a:ext cx="5715442" cy="1650733"/>
          </a:xfrm>
          <a:prstGeom prst="rect">
            <a:avLst/>
          </a:prstGeom>
        </p:spPr>
        <p:txBody>
          <a:bodyPr lIns="91440" tIns="45720" rIns="91440" bIns="45720" anchor="t"/>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42900" indent="-342900" eaLnBrk="1" hangingPunct="1">
              <a:spcBef>
                <a:spcPct val="20000"/>
              </a:spcBef>
              <a:buFont typeface="Arial" panose="020B0604020202020204" pitchFamily="34" charset="0"/>
              <a:buChar char="•"/>
            </a:pPr>
            <a:r>
              <a:rPr lang="en-US" altLang="en-US" dirty="0">
                <a:latin typeface="source-sans-pro"/>
                <a:ea typeface="Source Sans Pro"/>
                <a:cs typeface="Tahoma"/>
              </a:rPr>
              <a:t>The NCEA strives to improve the national response to elder abuse, neglect, and exploitation. </a:t>
            </a:r>
            <a:endParaRPr lang="en-US">
              <a:latin typeface="source-sans-pro"/>
              <a:ea typeface="Source Sans Pro"/>
            </a:endParaRPr>
          </a:p>
          <a:p>
            <a:pPr marL="342900" indent="-342900" eaLnBrk="1" hangingPunct="1">
              <a:spcBef>
                <a:spcPct val="20000"/>
              </a:spcBef>
              <a:buFont typeface="Arial" panose="020B0604020202020204" pitchFamily="34" charset="0"/>
              <a:buChar char="•"/>
            </a:pPr>
            <a:endParaRPr lang="en-US" altLang="en-US" dirty="0">
              <a:latin typeface="source-sans-pro"/>
              <a:ea typeface="Source Sans Pro"/>
            </a:endParaRPr>
          </a:p>
          <a:p>
            <a:pPr marL="342900" indent="-342900">
              <a:spcBef>
                <a:spcPct val="20000"/>
              </a:spcBef>
              <a:buFont typeface="Arial"/>
              <a:buChar char="•"/>
            </a:pPr>
            <a:r>
              <a:rPr lang="en-US" altLang="en-US" dirty="0">
                <a:latin typeface="source-sans-pro"/>
                <a:ea typeface="Source Sans Pro"/>
              </a:rPr>
              <a:t>The NCEA does so through</a:t>
            </a:r>
            <a:r>
              <a:rPr lang="en-US" dirty="0">
                <a:latin typeface="source-sans-pro"/>
                <a:ea typeface="+mn-lt"/>
                <a:cs typeface="+mn-lt"/>
              </a:rPr>
              <a:t>—</a:t>
            </a:r>
          </a:p>
        </p:txBody>
      </p:sp>
      <p:pic>
        <p:nvPicPr>
          <p:cNvPr id="5" name="Picture 4" descr="A screenshot of a computer&#10;&#10;Description automatically generated">
            <a:extLst>
              <a:ext uri="{FF2B5EF4-FFF2-40B4-BE49-F238E27FC236}">
                <a16:creationId xmlns:a16="http://schemas.microsoft.com/office/drawing/2014/main" id="{7A9EB2FB-EEB4-0691-E6F4-E285102FDDA8}"/>
              </a:ext>
            </a:extLst>
          </p:cNvPr>
          <p:cNvPicPr>
            <a:picLocks noChangeAspect="1"/>
          </p:cNvPicPr>
          <p:nvPr/>
        </p:nvPicPr>
        <p:blipFill rotWithShape="1">
          <a:blip r:embed="rId6"/>
          <a:srcRect b="30342"/>
          <a:stretch/>
        </p:blipFill>
        <p:spPr>
          <a:xfrm>
            <a:off x="6096354" y="1710698"/>
            <a:ext cx="5152714" cy="2341941"/>
          </a:xfrm>
          <a:prstGeom prst="rect">
            <a:avLst/>
          </a:prstGeom>
        </p:spPr>
      </p:pic>
      <p:sp>
        <p:nvSpPr>
          <p:cNvPr id="6" name="Text Placeholder 4">
            <a:extLst>
              <a:ext uri="{FF2B5EF4-FFF2-40B4-BE49-F238E27FC236}">
                <a16:creationId xmlns:a16="http://schemas.microsoft.com/office/drawing/2014/main" id="{C482D890-3217-87C2-ED81-0C0E02F2897B}"/>
              </a:ext>
            </a:extLst>
          </p:cNvPr>
          <p:cNvSpPr txBox="1">
            <a:spLocks/>
          </p:cNvSpPr>
          <p:nvPr/>
        </p:nvSpPr>
        <p:spPr>
          <a:xfrm>
            <a:off x="455645" y="230595"/>
            <a:ext cx="4292796" cy="1133705"/>
          </a:xfrm>
          <a:prstGeom prst="rect">
            <a:avLst/>
          </a:prstGeom>
        </p:spPr>
        <p:txBody>
          <a:bodyPr lIns="91440" tIns="45720" rIns="91440" bIns="45720" anchor="t">
            <a:normAutofit/>
          </a:bodyPr>
          <a:lstStyle>
            <a:lvl1pPr marL="0" indent="0" algn="l" defTabSz="914400" rtl="0" eaLnBrk="1" latinLnBrk="0" hangingPunct="1">
              <a:lnSpc>
                <a:spcPct val="100000"/>
              </a:lnSpc>
              <a:spcBef>
                <a:spcPts val="0"/>
              </a:spcBef>
              <a:spcAft>
                <a:spcPts val="1200"/>
              </a:spcAft>
              <a:buClr>
                <a:srgbClr val="835C2F"/>
              </a:buClr>
              <a:buFont typeface="Arial" panose="020B0604020202020204" pitchFamily="34" charset="0"/>
              <a:buNone/>
              <a:defRPr sz="2000" b="0" kern="1200">
                <a:solidFill>
                  <a:schemeClr val="tx1"/>
                </a:solidFill>
                <a:latin typeface="Source Sans Pro" panose="020B0503030403020204" pitchFamily="34" charset="77"/>
                <a:ea typeface="+mn-ea"/>
                <a:cs typeface="+mn-cs"/>
              </a:defRPr>
            </a:lvl1pPr>
            <a:lvl2pPr marL="228600" indent="-228600" algn="l" defTabSz="914400" rtl="0" eaLnBrk="1" latinLnBrk="0" hangingPunct="1">
              <a:lnSpc>
                <a:spcPct val="100000"/>
              </a:lnSpc>
              <a:spcBef>
                <a:spcPts val="0"/>
              </a:spcBef>
              <a:spcAft>
                <a:spcPts val="1200"/>
              </a:spcAft>
              <a:buClr>
                <a:srgbClr val="835C2F"/>
              </a:buClr>
              <a:buFont typeface="Arial" panose="020B0604020202020204" pitchFamily="34" charset="0"/>
              <a:buChar char="•"/>
              <a:defRPr sz="1800" kern="1200">
                <a:solidFill>
                  <a:schemeClr val="tx1"/>
                </a:solidFill>
                <a:latin typeface="Source Sans Pro" panose="020B0503030403020204" pitchFamily="34" charset="77"/>
                <a:ea typeface="+mn-ea"/>
                <a:cs typeface="+mn-cs"/>
              </a:defRPr>
            </a:lvl2pPr>
            <a:lvl3pPr marL="685800" indent="-228600" algn="l" defTabSz="914400" rtl="0" eaLnBrk="1" latinLnBrk="0" hangingPunct="1">
              <a:lnSpc>
                <a:spcPct val="100000"/>
              </a:lnSpc>
              <a:spcBef>
                <a:spcPts val="0"/>
              </a:spcBef>
              <a:spcAft>
                <a:spcPts val="1200"/>
              </a:spcAft>
              <a:buClr>
                <a:srgbClr val="835C2F"/>
              </a:buClr>
              <a:buFont typeface="Arial" panose="020B0604020202020204" pitchFamily="34" charset="0"/>
              <a:buChar char="•"/>
              <a:defRPr sz="1600" kern="1200">
                <a:solidFill>
                  <a:schemeClr val="tx1"/>
                </a:solidFill>
                <a:latin typeface="Source Sans Pro" panose="020B0503030403020204" pitchFamily="34" charset="77"/>
                <a:ea typeface="+mn-ea"/>
                <a:cs typeface="+mn-cs"/>
              </a:defRPr>
            </a:lvl3pPr>
            <a:lvl4pPr marL="960120" indent="-228600" algn="l" defTabSz="914400" rtl="0" eaLnBrk="1" latinLnBrk="0" hangingPunct="1">
              <a:lnSpc>
                <a:spcPct val="100000"/>
              </a:lnSpc>
              <a:spcBef>
                <a:spcPts val="0"/>
              </a:spcBef>
              <a:spcAft>
                <a:spcPts val="1200"/>
              </a:spcAft>
              <a:buClr>
                <a:srgbClr val="835C2F"/>
              </a:buClr>
              <a:buFont typeface="Arial" panose="020B0604020202020204" pitchFamily="34" charset="0"/>
              <a:buChar char="•"/>
              <a:defRPr sz="1400" kern="1200">
                <a:solidFill>
                  <a:schemeClr val="tx1"/>
                </a:solidFill>
                <a:latin typeface="Source Sans Pro" panose="020B0503030403020204" pitchFamily="34" charset="77"/>
                <a:ea typeface="+mn-ea"/>
                <a:cs typeface="+mn-cs"/>
              </a:defRPr>
            </a:lvl4pPr>
            <a:lvl5pPr marL="1234440" indent="-228600" algn="l" defTabSz="914400" rtl="0" eaLnBrk="1" latinLnBrk="0" hangingPunct="1">
              <a:lnSpc>
                <a:spcPct val="100000"/>
              </a:lnSpc>
              <a:spcBef>
                <a:spcPts val="0"/>
              </a:spcBef>
              <a:spcAft>
                <a:spcPts val="1200"/>
              </a:spcAft>
              <a:buClr>
                <a:srgbClr val="835C2F"/>
              </a:buClr>
              <a:buFont typeface="Arial" panose="020B0604020202020204" pitchFamily="34" charset="0"/>
              <a:buChar char="•"/>
              <a:defRPr sz="1200" kern="1200">
                <a:solidFill>
                  <a:schemeClr val="tx1"/>
                </a:solidFill>
                <a:latin typeface="Source Sans Pro" panose="020B0503030403020204"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3000" b="1" dirty="0">
                <a:solidFill>
                  <a:srgbClr val="93632E"/>
                </a:solidFill>
                <a:latin typeface="Source Sans Pro"/>
                <a:ea typeface="Source Sans Pro"/>
              </a:rPr>
              <a:t>Training Developed By: </a:t>
            </a:r>
            <a:endParaRPr lang="en-US" sz="3000" dirty="0">
              <a:solidFill>
                <a:srgbClr val="93632E"/>
              </a:solidFill>
              <a:ea typeface="Source Sans Pro"/>
            </a:endParaRPr>
          </a:p>
        </p:txBody>
      </p:sp>
      <p:pic>
        <p:nvPicPr>
          <p:cNvPr id="9" name="Picture 8" descr="A hand pointing at a brown rectangle&#10;&#10;Description automatically generated">
            <a:extLst>
              <a:ext uri="{FF2B5EF4-FFF2-40B4-BE49-F238E27FC236}">
                <a16:creationId xmlns:a16="http://schemas.microsoft.com/office/drawing/2014/main" id="{11DF230C-45E6-5490-65AA-BE97C06913B4}"/>
              </a:ext>
            </a:extLst>
          </p:cNvPr>
          <p:cNvPicPr>
            <a:picLocks noChangeAspect="1"/>
          </p:cNvPicPr>
          <p:nvPr/>
        </p:nvPicPr>
        <p:blipFill rotWithShape="1">
          <a:blip r:embed="rId7"/>
          <a:srcRect t="32407" r="523" b="21550"/>
          <a:stretch/>
        </p:blipFill>
        <p:spPr>
          <a:xfrm>
            <a:off x="-149526" y="4641551"/>
            <a:ext cx="5805594" cy="1515595"/>
          </a:xfrm>
          <a:prstGeom prst="rect">
            <a:avLst/>
          </a:prstGeom>
        </p:spPr>
      </p:pic>
      <p:sp>
        <p:nvSpPr>
          <p:cNvPr id="11" name="Text Placeholder 4">
            <a:extLst>
              <a:ext uri="{FF2B5EF4-FFF2-40B4-BE49-F238E27FC236}">
                <a16:creationId xmlns:a16="http://schemas.microsoft.com/office/drawing/2014/main" id="{D34C348D-43CC-4A2F-BD9E-C98A64499726}"/>
              </a:ext>
            </a:extLst>
          </p:cNvPr>
          <p:cNvSpPr txBox="1">
            <a:spLocks/>
          </p:cNvSpPr>
          <p:nvPr/>
        </p:nvSpPr>
        <p:spPr>
          <a:xfrm>
            <a:off x="-464506" y="4903236"/>
            <a:ext cx="5155437" cy="644875"/>
          </a:xfrm>
          <a:prstGeom prst="rect">
            <a:avLst/>
          </a:prstGeom>
        </p:spPr>
        <p:txBody>
          <a:bodyPr lIns="91440" tIns="45720" rIns="91440" bIns="45720" anchor="t">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600" dirty="0">
                <a:solidFill>
                  <a:schemeClr val="bg1"/>
                </a:solidFill>
                <a:latin typeface="Source Sans Pro"/>
                <a:ea typeface="Source Sans Pro"/>
                <a:hlinkClick r:id="rId8">
                  <a:extLst>
                    <a:ext uri="{A12FA001-AC4F-418D-AE19-62706E023703}">
                      <ahyp:hlinkClr xmlns:ahyp="http://schemas.microsoft.com/office/drawing/2018/hyperlinkcolor" val="tx"/>
                    </a:ext>
                  </a:extLst>
                </a:hlinkClick>
              </a:rPr>
              <a:t>https://ncea.acl.gov/</a:t>
            </a:r>
            <a:endParaRPr lang="en-US" sz="2600">
              <a:solidFill>
                <a:schemeClr val="bg1"/>
              </a:solidFill>
              <a:ea typeface="Source Sans Pro"/>
              <a:cs typeface="Calibri"/>
            </a:endParaRPr>
          </a:p>
        </p:txBody>
      </p:sp>
    </p:spTree>
    <p:extLst>
      <p:ext uri="{BB962C8B-B14F-4D97-AF65-F5344CB8AC3E}">
        <p14:creationId xmlns:p14="http://schemas.microsoft.com/office/powerpoint/2010/main" val="18616993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131685-DE4E-FE24-C107-B0643717D1EB}"/>
              </a:ext>
            </a:extLst>
          </p:cNvPr>
          <p:cNvSpPr>
            <a:spLocks noGrp="1"/>
          </p:cNvSpPr>
          <p:nvPr>
            <p:ph type="title"/>
          </p:nvPr>
        </p:nvSpPr>
        <p:spPr/>
        <p:txBody>
          <a:bodyPr/>
          <a:lstStyle/>
          <a:p>
            <a:r>
              <a:rPr lang="en-US" dirty="0">
                <a:latin typeface="Source Sans Pro"/>
                <a:ea typeface="Source Sans Pro"/>
              </a:rPr>
              <a:t>Emotional Elder Abuse</a:t>
            </a:r>
            <a:endParaRPr lang="en-US" dirty="0"/>
          </a:p>
        </p:txBody>
      </p:sp>
      <p:sp>
        <p:nvSpPr>
          <p:cNvPr id="3" name="Slide Number Placeholder 2">
            <a:extLst>
              <a:ext uri="{FF2B5EF4-FFF2-40B4-BE49-F238E27FC236}">
                <a16:creationId xmlns:a16="http://schemas.microsoft.com/office/drawing/2014/main" id="{E02DBF42-92AA-C817-C0DD-3979EE7828F2}"/>
              </a:ext>
            </a:extLst>
          </p:cNvPr>
          <p:cNvSpPr>
            <a:spLocks noGrp="1"/>
          </p:cNvSpPr>
          <p:nvPr>
            <p:ph type="sldNum" sz="quarter" idx="12"/>
          </p:nvPr>
        </p:nvSpPr>
        <p:spPr/>
        <p:txBody>
          <a:bodyPr/>
          <a:lstStyle/>
          <a:p>
            <a:fld id="{F32B1D3B-AE3D-1E40-A0D2-3E32FC67085E}" type="slidenum">
              <a:rPr lang="en-US" smtClean="0"/>
              <a:t>30</a:t>
            </a:fld>
            <a:endParaRPr lang="en-US"/>
          </a:p>
        </p:txBody>
      </p:sp>
      <p:sp>
        <p:nvSpPr>
          <p:cNvPr id="7" name="Rectangle 6">
            <a:extLst>
              <a:ext uri="{FF2B5EF4-FFF2-40B4-BE49-F238E27FC236}">
                <a16:creationId xmlns:a16="http://schemas.microsoft.com/office/drawing/2014/main" id="{8A4AE571-20A6-7F76-9F0C-73FA80FD031E}"/>
              </a:ext>
            </a:extLst>
          </p:cNvPr>
          <p:cNvSpPr/>
          <p:nvPr/>
        </p:nvSpPr>
        <p:spPr>
          <a:xfrm>
            <a:off x="427958" y="2097374"/>
            <a:ext cx="9248192" cy="3650104"/>
          </a:xfrm>
          <a:prstGeom prst="rect">
            <a:avLst/>
          </a:prstGeom>
          <a:solidFill>
            <a:schemeClr val="bg1"/>
          </a:solidFill>
          <a:ln>
            <a:solidFill>
              <a:srgbClr val="0F133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Source Sans Pro"/>
              <a:ea typeface="Source Sans Pro"/>
            </a:endParaRPr>
          </a:p>
        </p:txBody>
      </p:sp>
      <p:sp>
        <p:nvSpPr>
          <p:cNvPr id="6" name="Rectangle 5">
            <a:extLst>
              <a:ext uri="{FF2B5EF4-FFF2-40B4-BE49-F238E27FC236}">
                <a16:creationId xmlns:a16="http://schemas.microsoft.com/office/drawing/2014/main" id="{5166FD8F-9883-0332-ED86-F42168D502F5}"/>
              </a:ext>
            </a:extLst>
          </p:cNvPr>
          <p:cNvSpPr/>
          <p:nvPr/>
        </p:nvSpPr>
        <p:spPr>
          <a:xfrm>
            <a:off x="6260942" y="1453264"/>
            <a:ext cx="2975547" cy="639580"/>
          </a:xfrm>
          <a:prstGeom prst="rect">
            <a:avLst/>
          </a:prstGeom>
          <a:solidFill>
            <a:srgbClr val="094216">
              <a:alpha val="55000"/>
            </a:srgbClr>
          </a:solidFill>
          <a:ln>
            <a:solidFill>
              <a:srgbClr val="094216"/>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400" b="1" dirty="0">
                <a:solidFill>
                  <a:schemeClr val="bg1"/>
                </a:solidFill>
                <a:latin typeface="Source Sans Pro"/>
                <a:ea typeface="Source Sans Pro"/>
                <a:cs typeface="Calibri"/>
              </a:rPr>
              <a:t>Questions</a:t>
            </a:r>
            <a:endParaRPr lang="en-US" dirty="0"/>
          </a:p>
        </p:txBody>
      </p:sp>
      <p:sp>
        <p:nvSpPr>
          <p:cNvPr id="10" name="Rectangle 9">
            <a:extLst>
              <a:ext uri="{FF2B5EF4-FFF2-40B4-BE49-F238E27FC236}">
                <a16:creationId xmlns:a16="http://schemas.microsoft.com/office/drawing/2014/main" id="{54C537A2-FEBB-C4CD-FEF5-5ECBAB32A657}"/>
              </a:ext>
            </a:extLst>
          </p:cNvPr>
          <p:cNvSpPr/>
          <p:nvPr/>
        </p:nvSpPr>
        <p:spPr>
          <a:xfrm>
            <a:off x="3200242" y="1453264"/>
            <a:ext cx="2975547" cy="639580"/>
          </a:xfrm>
          <a:prstGeom prst="rect">
            <a:avLst/>
          </a:prstGeom>
          <a:solidFill>
            <a:srgbClr val="094216"/>
          </a:solidFill>
          <a:ln>
            <a:solidFill>
              <a:srgbClr val="094216"/>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400" b="1" dirty="0">
                <a:solidFill>
                  <a:schemeClr val="bg1"/>
                </a:solidFill>
                <a:ea typeface="+mn-lt"/>
                <a:cs typeface="+mn-lt"/>
              </a:rPr>
              <a:t>Signs &amp; Symptoms</a:t>
            </a:r>
            <a:endParaRPr lang="en-US" sz="2400" dirty="0">
              <a:solidFill>
                <a:schemeClr val="bg1"/>
              </a:solidFill>
              <a:ea typeface="+mn-lt"/>
              <a:cs typeface="+mn-lt"/>
            </a:endParaRPr>
          </a:p>
        </p:txBody>
      </p:sp>
      <p:sp>
        <p:nvSpPr>
          <p:cNvPr id="14" name="Rectangle 13">
            <a:extLst>
              <a:ext uri="{FF2B5EF4-FFF2-40B4-BE49-F238E27FC236}">
                <a16:creationId xmlns:a16="http://schemas.microsoft.com/office/drawing/2014/main" id="{FFB7EB59-C60D-89F1-292D-329D4FE94211}"/>
              </a:ext>
            </a:extLst>
          </p:cNvPr>
          <p:cNvSpPr/>
          <p:nvPr/>
        </p:nvSpPr>
        <p:spPr>
          <a:xfrm>
            <a:off x="422122" y="1453265"/>
            <a:ext cx="2669218" cy="639580"/>
          </a:xfrm>
          <a:prstGeom prst="rect">
            <a:avLst/>
          </a:prstGeom>
          <a:solidFill>
            <a:srgbClr val="094216">
              <a:alpha val="57000"/>
            </a:srgbClr>
          </a:solidFill>
          <a:ln>
            <a:solidFill>
              <a:srgbClr val="094216"/>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400" b="1" dirty="0">
                <a:solidFill>
                  <a:srgbClr val="FFFFFF"/>
                </a:solidFill>
                <a:latin typeface="Calibri"/>
                <a:ea typeface="+mn-lt"/>
                <a:cs typeface="+mn-lt"/>
              </a:rPr>
              <a:t>Definition</a:t>
            </a:r>
          </a:p>
        </p:txBody>
      </p:sp>
      <p:pic>
        <p:nvPicPr>
          <p:cNvPr id="5" name="Picture 4" descr="Icon&#10;&#10;Description automatically generated">
            <a:extLst>
              <a:ext uri="{FF2B5EF4-FFF2-40B4-BE49-F238E27FC236}">
                <a16:creationId xmlns:a16="http://schemas.microsoft.com/office/drawing/2014/main" id="{3BB02368-2F85-18ED-0A29-8CEDC722E90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9922253" y="392780"/>
            <a:ext cx="1724416" cy="1706550"/>
          </a:xfrm>
          <a:prstGeom prst="rect">
            <a:avLst/>
          </a:prstGeom>
        </p:spPr>
      </p:pic>
      <p:sp>
        <p:nvSpPr>
          <p:cNvPr id="11" name="TextBox 1">
            <a:extLst>
              <a:ext uri="{FF2B5EF4-FFF2-40B4-BE49-F238E27FC236}">
                <a16:creationId xmlns:a16="http://schemas.microsoft.com/office/drawing/2014/main" id="{D8E71C49-EC8E-3E10-A8E4-E5EA1ED81640}"/>
              </a:ext>
            </a:extLst>
          </p:cNvPr>
          <p:cNvSpPr txBox="1"/>
          <p:nvPr/>
        </p:nvSpPr>
        <p:spPr>
          <a:xfrm>
            <a:off x="590869" y="2309761"/>
            <a:ext cx="8021603" cy="2308324"/>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42900" indent="-342900">
              <a:buFont typeface="Arial"/>
              <a:buChar char="•"/>
              <a:defRPr/>
            </a:pPr>
            <a:r>
              <a:rPr lang="en-US" sz="2400" dirty="0">
                <a:ea typeface="+mn-lt"/>
                <a:cs typeface="+mn-lt"/>
              </a:rPr>
              <a:t>Imposed isolation; communication with friends and family restricted by a caregiver </a:t>
            </a:r>
            <a:endParaRPr lang="en-US" dirty="0">
              <a:ea typeface="+mn-lt"/>
              <a:cs typeface="+mn-lt"/>
            </a:endParaRPr>
          </a:p>
          <a:p>
            <a:pPr marL="342900" indent="-342900">
              <a:buFont typeface="Arial"/>
              <a:buChar char="•"/>
              <a:defRPr/>
            </a:pPr>
            <a:r>
              <a:rPr lang="en-US" sz="2400" dirty="0">
                <a:ea typeface="+mn-lt"/>
                <a:cs typeface="+mn-lt"/>
              </a:rPr>
              <a:t>Fearful of saying or doing something wrong </a:t>
            </a:r>
            <a:endParaRPr lang="en-US">
              <a:cs typeface="Calibri" panose="020F0502020204030204"/>
            </a:endParaRPr>
          </a:p>
          <a:p>
            <a:pPr marL="342900" indent="-342900">
              <a:buFont typeface="Arial"/>
              <a:buChar char="•"/>
              <a:defRPr/>
            </a:pPr>
            <a:r>
              <a:rPr lang="en-US" sz="2400" dirty="0">
                <a:ea typeface="+mn-lt"/>
                <a:cs typeface="+mn-lt"/>
              </a:rPr>
              <a:t>Deferring to others out of fear </a:t>
            </a:r>
            <a:endParaRPr lang="en-US">
              <a:ea typeface="+mn-lt"/>
              <a:cs typeface="+mn-lt"/>
            </a:endParaRPr>
          </a:p>
          <a:p>
            <a:pPr marL="342900" indent="-342900">
              <a:buFont typeface="Arial"/>
              <a:buChar char="•"/>
              <a:defRPr/>
            </a:pPr>
            <a:r>
              <a:rPr lang="en-US" sz="2400" dirty="0">
                <a:ea typeface="+mn-lt"/>
                <a:cs typeface="+mn-lt"/>
              </a:rPr>
              <a:t>Nervousness around caregiver/other</a:t>
            </a:r>
            <a:endParaRPr lang="en-US" dirty="0">
              <a:cs typeface="Calibri" panose="020F0502020204030204"/>
            </a:endParaRPr>
          </a:p>
          <a:p>
            <a:pPr marL="342900" indent="-342900">
              <a:buFont typeface="Arial"/>
              <a:buChar char="•"/>
              <a:defRPr/>
            </a:pPr>
            <a:endParaRPr lang="en-IN" sz="2400" dirty="0">
              <a:latin typeface="Calibri"/>
              <a:ea typeface="Source Sans Pro"/>
              <a:cs typeface="+mn-lt"/>
            </a:endParaRPr>
          </a:p>
        </p:txBody>
      </p:sp>
    </p:spTree>
    <p:extLst>
      <p:ext uri="{BB962C8B-B14F-4D97-AF65-F5344CB8AC3E}">
        <p14:creationId xmlns:p14="http://schemas.microsoft.com/office/powerpoint/2010/main" val="263340942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131685-DE4E-FE24-C107-B0643717D1EB}"/>
              </a:ext>
            </a:extLst>
          </p:cNvPr>
          <p:cNvSpPr>
            <a:spLocks noGrp="1"/>
          </p:cNvSpPr>
          <p:nvPr>
            <p:ph type="title"/>
          </p:nvPr>
        </p:nvSpPr>
        <p:spPr/>
        <p:txBody>
          <a:bodyPr/>
          <a:lstStyle/>
          <a:p>
            <a:r>
              <a:rPr lang="en-US" dirty="0">
                <a:latin typeface="Source Sans Pro"/>
                <a:ea typeface="Source Sans Pro"/>
              </a:rPr>
              <a:t>Emotional Elder Abuse</a:t>
            </a:r>
            <a:endParaRPr lang="en-US" dirty="0"/>
          </a:p>
        </p:txBody>
      </p:sp>
      <p:sp>
        <p:nvSpPr>
          <p:cNvPr id="3" name="Slide Number Placeholder 2">
            <a:extLst>
              <a:ext uri="{FF2B5EF4-FFF2-40B4-BE49-F238E27FC236}">
                <a16:creationId xmlns:a16="http://schemas.microsoft.com/office/drawing/2014/main" id="{E02DBF42-92AA-C817-C0DD-3979EE7828F2}"/>
              </a:ext>
            </a:extLst>
          </p:cNvPr>
          <p:cNvSpPr>
            <a:spLocks noGrp="1"/>
          </p:cNvSpPr>
          <p:nvPr>
            <p:ph type="sldNum" sz="quarter" idx="12"/>
          </p:nvPr>
        </p:nvSpPr>
        <p:spPr/>
        <p:txBody>
          <a:bodyPr/>
          <a:lstStyle/>
          <a:p>
            <a:fld id="{F32B1D3B-AE3D-1E40-A0D2-3E32FC67085E}" type="slidenum">
              <a:rPr lang="en-US" smtClean="0"/>
              <a:t>31</a:t>
            </a:fld>
            <a:endParaRPr lang="en-US"/>
          </a:p>
        </p:txBody>
      </p:sp>
      <p:sp>
        <p:nvSpPr>
          <p:cNvPr id="7" name="Rectangle 6">
            <a:extLst>
              <a:ext uri="{FF2B5EF4-FFF2-40B4-BE49-F238E27FC236}">
                <a16:creationId xmlns:a16="http://schemas.microsoft.com/office/drawing/2014/main" id="{8A4AE571-20A6-7F76-9F0C-73FA80FD031E}"/>
              </a:ext>
            </a:extLst>
          </p:cNvPr>
          <p:cNvSpPr/>
          <p:nvPr/>
        </p:nvSpPr>
        <p:spPr>
          <a:xfrm>
            <a:off x="427958" y="2097374"/>
            <a:ext cx="9248192" cy="3650104"/>
          </a:xfrm>
          <a:prstGeom prst="rect">
            <a:avLst/>
          </a:prstGeom>
          <a:solidFill>
            <a:schemeClr val="bg1"/>
          </a:solidFill>
          <a:ln>
            <a:solidFill>
              <a:srgbClr val="0F133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Source Sans Pro"/>
              <a:ea typeface="Source Sans Pro"/>
            </a:endParaRPr>
          </a:p>
        </p:txBody>
      </p:sp>
      <p:sp>
        <p:nvSpPr>
          <p:cNvPr id="6" name="Rectangle 5">
            <a:extLst>
              <a:ext uri="{FF2B5EF4-FFF2-40B4-BE49-F238E27FC236}">
                <a16:creationId xmlns:a16="http://schemas.microsoft.com/office/drawing/2014/main" id="{5166FD8F-9883-0332-ED86-F42168D502F5}"/>
              </a:ext>
            </a:extLst>
          </p:cNvPr>
          <p:cNvSpPr/>
          <p:nvPr/>
        </p:nvSpPr>
        <p:spPr>
          <a:xfrm>
            <a:off x="6260942" y="1453264"/>
            <a:ext cx="2975547" cy="639580"/>
          </a:xfrm>
          <a:prstGeom prst="rect">
            <a:avLst/>
          </a:prstGeom>
          <a:solidFill>
            <a:srgbClr val="094216"/>
          </a:solidFill>
          <a:ln>
            <a:solidFill>
              <a:srgbClr val="094216"/>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400" b="1" dirty="0">
                <a:solidFill>
                  <a:schemeClr val="bg1"/>
                </a:solidFill>
                <a:latin typeface="Source Sans Pro"/>
                <a:ea typeface="Source Sans Pro"/>
                <a:cs typeface="Calibri"/>
              </a:rPr>
              <a:t>Questions</a:t>
            </a:r>
            <a:endParaRPr lang="en-US" dirty="0"/>
          </a:p>
        </p:txBody>
      </p:sp>
      <p:sp>
        <p:nvSpPr>
          <p:cNvPr id="10" name="Rectangle 9">
            <a:extLst>
              <a:ext uri="{FF2B5EF4-FFF2-40B4-BE49-F238E27FC236}">
                <a16:creationId xmlns:a16="http://schemas.microsoft.com/office/drawing/2014/main" id="{54C537A2-FEBB-C4CD-FEF5-5ECBAB32A657}"/>
              </a:ext>
            </a:extLst>
          </p:cNvPr>
          <p:cNvSpPr/>
          <p:nvPr/>
        </p:nvSpPr>
        <p:spPr>
          <a:xfrm>
            <a:off x="3200242" y="1453264"/>
            <a:ext cx="2975547" cy="639580"/>
          </a:xfrm>
          <a:prstGeom prst="rect">
            <a:avLst/>
          </a:prstGeom>
          <a:solidFill>
            <a:srgbClr val="094216">
              <a:alpha val="57000"/>
            </a:srgbClr>
          </a:solidFill>
          <a:ln>
            <a:solidFill>
              <a:srgbClr val="094216"/>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400" b="1" dirty="0">
                <a:solidFill>
                  <a:schemeClr val="bg1"/>
                </a:solidFill>
                <a:ea typeface="+mn-lt"/>
                <a:cs typeface="+mn-lt"/>
              </a:rPr>
              <a:t>Signs &amp; Symptoms</a:t>
            </a:r>
            <a:endParaRPr lang="en-US" sz="2400" dirty="0">
              <a:solidFill>
                <a:schemeClr val="bg1"/>
              </a:solidFill>
              <a:ea typeface="+mn-lt"/>
              <a:cs typeface="+mn-lt"/>
            </a:endParaRPr>
          </a:p>
        </p:txBody>
      </p:sp>
      <p:sp>
        <p:nvSpPr>
          <p:cNvPr id="14" name="Rectangle 13">
            <a:extLst>
              <a:ext uri="{FF2B5EF4-FFF2-40B4-BE49-F238E27FC236}">
                <a16:creationId xmlns:a16="http://schemas.microsoft.com/office/drawing/2014/main" id="{FFB7EB59-C60D-89F1-292D-329D4FE94211}"/>
              </a:ext>
            </a:extLst>
          </p:cNvPr>
          <p:cNvSpPr/>
          <p:nvPr/>
        </p:nvSpPr>
        <p:spPr>
          <a:xfrm>
            <a:off x="422122" y="1453265"/>
            <a:ext cx="2669218" cy="639580"/>
          </a:xfrm>
          <a:prstGeom prst="rect">
            <a:avLst/>
          </a:prstGeom>
          <a:solidFill>
            <a:srgbClr val="094216">
              <a:alpha val="57000"/>
            </a:srgbClr>
          </a:solidFill>
          <a:ln>
            <a:solidFill>
              <a:srgbClr val="094216"/>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400" b="1" dirty="0">
                <a:solidFill>
                  <a:srgbClr val="FFFFFF"/>
                </a:solidFill>
                <a:latin typeface="Calibri"/>
                <a:ea typeface="+mn-lt"/>
                <a:cs typeface="+mn-lt"/>
              </a:rPr>
              <a:t>Definition</a:t>
            </a:r>
          </a:p>
        </p:txBody>
      </p:sp>
      <p:pic>
        <p:nvPicPr>
          <p:cNvPr id="5" name="Picture 4" descr="Icon&#10;&#10;Description automatically generated">
            <a:extLst>
              <a:ext uri="{FF2B5EF4-FFF2-40B4-BE49-F238E27FC236}">
                <a16:creationId xmlns:a16="http://schemas.microsoft.com/office/drawing/2014/main" id="{BC9365B8-D565-E222-1B92-63A64005D82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9922253" y="392780"/>
            <a:ext cx="1724416" cy="1706550"/>
          </a:xfrm>
          <a:prstGeom prst="rect">
            <a:avLst/>
          </a:prstGeom>
        </p:spPr>
      </p:pic>
      <p:sp>
        <p:nvSpPr>
          <p:cNvPr id="11" name="TextBox 1">
            <a:extLst>
              <a:ext uri="{FF2B5EF4-FFF2-40B4-BE49-F238E27FC236}">
                <a16:creationId xmlns:a16="http://schemas.microsoft.com/office/drawing/2014/main" id="{A9F80553-9823-1849-D8D6-AD5788344667}"/>
              </a:ext>
            </a:extLst>
          </p:cNvPr>
          <p:cNvSpPr txBox="1"/>
          <p:nvPr/>
        </p:nvSpPr>
        <p:spPr>
          <a:xfrm>
            <a:off x="578169" y="2220861"/>
            <a:ext cx="8999503" cy="3785652"/>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42900" indent="-342900">
              <a:buFont typeface="Arial"/>
              <a:buChar char="•"/>
              <a:defRPr/>
            </a:pPr>
            <a:r>
              <a:rPr lang="en-IN" sz="2000" dirty="0">
                <a:ea typeface="+mn-lt"/>
                <a:cs typeface="+mn-lt"/>
              </a:rPr>
              <a:t>Does the older adult seem upset or agitated in the presence of their caregiver or family member? </a:t>
            </a:r>
            <a:endParaRPr lang="en-US" dirty="0"/>
          </a:p>
          <a:p>
            <a:pPr marL="342900" indent="-342900">
              <a:buFont typeface="Arial"/>
              <a:buChar char="•"/>
              <a:defRPr/>
            </a:pPr>
            <a:r>
              <a:rPr lang="en-IN" sz="2000" dirty="0">
                <a:ea typeface="+mn-lt"/>
                <a:cs typeface="+mn-lt"/>
              </a:rPr>
              <a:t>Does the older adult seem fearful of saying or doing something wrong? </a:t>
            </a:r>
            <a:endParaRPr lang="en-US" dirty="0"/>
          </a:p>
          <a:p>
            <a:pPr marL="342900" indent="-342900">
              <a:buFont typeface="Arial"/>
              <a:buChar char="•"/>
              <a:defRPr/>
            </a:pPr>
            <a:r>
              <a:rPr lang="en-IN" sz="2000" dirty="0">
                <a:ea typeface="+mn-lt"/>
                <a:cs typeface="+mn-lt"/>
              </a:rPr>
              <a:t>Is the older adult withdrawn or non-responsive in the presence of their caregiver or family member? </a:t>
            </a:r>
          </a:p>
          <a:p>
            <a:pPr marL="342900" indent="-342900">
              <a:buFont typeface="Arial"/>
              <a:buChar char="•"/>
              <a:defRPr/>
            </a:pPr>
            <a:r>
              <a:rPr lang="en-IN" sz="2000" dirty="0">
                <a:ea typeface="+mn-lt"/>
                <a:cs typeface="+mn-lt"/>
              </a:rPr>
              <a:t>Does the caregiver restrict communication to friends and family? </a:t>
            </a:r>
            <a:endParaRPr lang="en-IN" sz="1600" dirty="0">
              <a:ea typeface="+mn-lt"/>
              <a:cs typeface="+mn-lt"/>
            </a:endParaRPr>
          </a:p>
          <a:p>
            <a:pPr marL="342900" indent="-342900">
              <a:buFont typeface="Arial"/>
              <a:buChar char="•"/>
              <a:defRPr/>
            </a:pPr>
            <a:r>
              <a:rPr lang="en-IN" sz="2000" b="1" dirty="0">
                <a:ea typeface="+mn-lt"/>
                <a:cs typeface="+mn-lt"/>
              </a:rPr>
              <a:t>Ask the older adult: </a:t>
            </a:r>
            <a:endParaRPr lang="en-IN" sz="1600" b="1" dirty="0">
              <a:ea typeface="+mn-lt"/>
              <a:cs typeface="+mn-lt"/>
            </a:endParaRPr>
          </a:p>
          <a:p>
            <a:pPr marL="800100" lvl="1" indent="-342900">
              <a:buFont typeface="Courier New"/>
              <a:buChar char="o"/>
              <a:defRPr/>
            </a:pPr>
            <a:r>
              <a:rPr lang="en-IN" sz="2000" dirty="0">
                <a:ea typeface="+mn-lt"/>
                <a:cs typeface="+mn-lt"/>
              </a:rPr>
              <a:t>Do you have family and friends? </a:t>
            </a:r>
          </a:p>
          <a:p>
            <a:pPr marL="800100" lvl="1" indent="-342900">
              <a:buFont typeface="Courier New"/>
              <a:buChar char="o"/>
              <a:defRPr/>
            </a:pPr>
            <a:r>
              <a:rPr lang="en-IN" sz="2000" dirty="0">
                <a:ea typeface="+mn-lt"/>
                <a:cs typeface="+mn-lt"/>
              </a:rPr>
              <a:t>How often do you see them? </a:t>
            </a:r>
            <a:endParaRPr lang="en-IN" sz="1600" dirty="0">
              <a:ea typeface="+mn-lt"/>
              <a:cs typeface="+mn-lt"/>
            </a:endParaRPr>
          </a:p>
          <a:p>
            <a:pPr marL="800100" lvl="1" indent="-342900">
              <a:buFont typeface="Courier New"/>
              <a:buChar char="o"/>
              <a:defRPr/>
            </a:pPr>
            <a:r>
              <a:rPr lang="en-IN" sz="2000" dirty="0">
                <a:ea typeface="+mn-lt"/>
                <a:cs typeface="+mn-lt"/>
              </a:rPr>
              <a:t>How often would you like to see them? </a:t>
            </a:r>
            <a:endParaRPr lang="en-IN" sz="2000" dirty="0">
              <a:ea typeface="Calibri"/>
              <a:cs typeface="Calibri" panose="020F0502020204030204"/>
            </a:endParaRPr>
          </a:p>
          <a:p>
            <a:pPr marL="342900" indent="-342900">
              <a:buFont typeface="Arial"/>
              <a:buChar char="•"/>
              <a:defRPr/>
            </a:pPr>
            <a:endParaRPr lang="en-IN" sz="2000" dirty="0">
              <a:ea typeface="Calibri"/>
              <a:cs typeface="Calibri" panose="020F0502020204030204"/>
            </a:endParaRPr>
          </a:p>
          <a:p>
            <a:pPr>
              <a:spcAft>
                <a:spcPts val="600"/>
              </a:spcAft>
              <a:buClr>
                <a:srgbClr val="835C2F"/>
              </a:buClr>
              <a:defRPr/>
            </a:pPr>
            <a:endParaRPr lang="en-IN" sz="2000" dirty="0">
              <a:latin typeface="Source Sans Pro"/>
              <a:ea typeface="Source Sans Pro"/>
              <a:cs typeface="+mn-lt"/>
            </a:endParaRPr>
          </a:p>
        </p:txBody>
      </p:sp>
    </p:spTree>
    <p:extLst>
      <p:ext uri="{BB962C8B-B14F-4D97-AF65-F5344CB8AC3E}">
        <p14:creationId xmlns:p14="http://schemas.microsoft.com/office/powerpoint/2010/main" val="138544866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049B1EF-54EC-8170-C00E-3FAB5984F8AB}"/>
              </a:ext>
            </a:extLst>
          </p:cNvPr>
          <p:cNvSpPr>
            <a:spLocks noGrp="1"/>
          </p:cNvSpPr>
          <p:nvPr>
            <p:ph type="sldNum" sz="quarter" idx="12"/>
          </p:nvPr>
        </p:nvSpPr>
        <p:spPr/>
        <p:txBody>
          <a:bodyPr/>
          <a:lstStyle/>
          <a:p>
            <a:fld id="{F32B1D3B-AE3D-1E40-A0D2-3E32FC67085E}" type="slidenum">
              <a:rPr lang="en-US" smtClean="0"/>
              <a:t>32</a:t>
            </a:fld>
            <a:endParaRPr lang="en-US"/>
          </a:p>
        </p:txBody>
      </p:sp>
      <p:sp>
        <p:nvSpPr>
          <p:cNvPr id="3" name="Title 2">
            <a:extLst>
              <a:ext uri="{FF2B5EF4-FFF2-40B4-BE49-F238E27FC236}">
                <a16:creationId xmlns:a16="http://schemas.microsoft.com/office/drawing/2014/main" id="{8EF31D00-64FF-7B14-FDCA-3EE288106302}"/>
              </a:ext>
            </a:extLst>
          </p:cNvPr>
          <p:cNvSpPr>
            <a:spLocks noGrp="1"/>
          </p:cNvSpPr>
          <p:nvPr>
            <p:ph type="title"/>
          </p:nvPr>
        </p:nvSpPr>
        <p:spPr>
          <a:xfrm>
            <a:off x="914588" y="359284"/>
            <a:ext cx="10355010" cy="666474"/>
          </a:xfrm>
        </p:spPr>
        <p:txBody>
          <a:bodyPr>
            <a:normAutofit/>
          </a:bodyPr>
          <a:lstStyle/>
          <a:p>
            <a:pPr algn="ctr"/>
            <a:r>
              <a:rPr lang="en-US" dirty="0">
                <a:latin typeface="Source Sans Pro"/>
                <a:ea typeface="Source Sans Pro"/>
              </a:rPr>
              <a:t>Financial Elder Abuse </a:t>
            </a:r>
            <a:endParaRPr lang="en-US" dirty="0">
              <a:ea typeface="Source Sans Pro"/>
            </a:endParaRPr>
          </a:p>
        </p:txBody>
      </p:sp>
      <p:sp>
        <p:nvSpPr>
          <p:cNvPr id="5" name="Text Placeholder 4">
            <a:extLst>
              <a:ext uri="{FF2B5EF4-FFF2-40B4-BE49-F238E27FC236}">
                <a16:creationId xmlns:a16="http://schemas.microsoft.com/office/drawing/2014/main" id="{62462DEF-E6BA-1A26-9A8B-89C760C93EFC}"/>
              </a:ext>
            </a:extLst>
          </p:cNvPr>
          <p:cNvSpPr>
            <a:spLocks noGrp="1"/>
          </p:cNvSpPr>
          <p:nvPr>
            <p:ph type="body" idx="13"/>
          </p:nvPr>
        </p:nvSpPr>
        <p:spPr>
          <a:xfrm>
            <a:off x="2721616" y="4869756"/>
            <a:ext cx="6333813" cy="1133705"/>
          </a:xfrm>
        </p:spPr>
        <p:txBody>
          <a:bodyPr>
            <a:normAutofit/>
          </a:bodyPr>
          <a:lstStyle/>
          <a:p>
            <a:pPr algn="ctr"/>
            <a:r>
              <a:rPr lang="en-US" dirty="0">
                <a:latin typeface="Source Sans Pro"/>
                <a:ea typeface="Source Sans Pro"/>
              </a:rPr>
              <a:t>EAGLE Roll Call Video Clip</a:t>
            </a:r>
            <a:endParaRPr lang="en-US" dirty="0"/>
          </a:p>
        </p:txBody>
      </p:sp>
      <p:sp>
        <p:nvSpPr>
          <p:cNvPr id="7" name="Rectangle 6">
            <a:extLst>
              <a:ext uri="{FF2B5EF4-FFF2-40B4-BE49-F238E27FC236}">
                <a16:creationId xmlns:a16="http://schemas.microsoft.com/office/drawing/2014/main" id="{A4F98FA1-AF90-33CF-8C59-23C5DEC7112A}"/>
              </a:ext>
            </a:extLst>
          </p:cNvPr>
          <p:cNvSpPr/>
          <p:nvPr/>
        </p:nvSpPr>
        <p:spPr>
          <a:xfrm>
            <a:off x="-1010" y="1099087"/>
            <a:ext cx="12189415" cy="4202740"/>
          </a:xfrm>
          <a:prstGeom prst="rect">
            <a:avLst/>
          </a:prstGeom>
          <a:solidFill>
            <a:srgbClr val="0F13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Online Media 3" title="Financial Elder Abuse – EAGLE Roll Call Video Clip">
            <a:hlinkClick r:id="" action="ppaction://media"/>
            <a:extLst>
              <a:ext uri="{FF2B5EF4-FFF2-40B4-BE49-F238E27FC236}">
                <a16:creationId xmlns:a16="http://schemas.microsoft.com/office/drawing/2014/main" id="{35DD3698-8492-FC16-229D-AAB2FC37C4B9}"/>
              </a:ext>
            </a:extLst>
          </p:cNvPr>
          <p:cNvPicPr>
            <a:picLocks noRot="1" noChangeAspect="1"/>
          </p:cNvPicPr>
          <p:nvPr>
            <a:videoFile r:link="rId1"/>
          </p:nvPr>
        </p:nvPicPr>
        <p:blipFill>
          <a:blip r:embed="rId4"/>
          <a:stretch>
            <a:fillRect/>
          </a:stretch>
        </p:blipFill>
        <p:spPr>
          <a:xfrm>
            <a:off x="2533512" y="1226929"/>
            <a:ext cx="7126565" cy="3940314"/>
          </a:xfrm>
          <a:prstGeom prst="rect">
            <a:avLst/>
          </a:prstGeom>
        </p:spPr>
      </p:pic>
    </p:spTree>
    <p:extLst>
      <p:ext uri="{BB962C8B-B14F-4D97-AF65-F5344CB8AC3E}">
        <p14:creationId xmlns:p14="http://schemas.microsoft.com/office/powerpoint/2010/main" val="176503317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131685-DE4E-FE24-C107-B0643717D1EB}"/>
              </a:ext>
            </a:extLst>
          </p:cNvPr>
          <p:cNvSpPr>
            <a:spLocks noGrp="1"/>
          </p:cNvSpPr>
          <p:nvPr>
            <p:ph type="title"/>
          </p:nvPr>
        </p:nvSpPr>
        <p:spPr/>
        <p:txBody>
          <a:bodyPr/>
          <a:lstStyle/>
          <a:p>
            <a:r>
              <a:rPr lang="en-US" dirty="0">
                <a:latin typeface="Source Sans Pro"/>
                <a:ea typeface="Source Sans Pro"/>
              </a:rPr>
              <a:t>Financial Exploitation</a:t>
            </a:r>
            <a:endParaRPr lang="en-US" dirty="0">
              <a:ea typeface="Source Sans Pro"/>
            </a:endParaRPr>
          </a:p>
        </p:txBody>
      </p:sp>
      <p:sp>
        <p:nvSpPr>
          <p:cNvPr id="3" name="Slide Number Placeholder 2">
            <a:extLst>
              <a:ext uri="{FF2B5EF4-FFF2-40B4-BE49-F238E27FC236}">
                <a16:creationId xmlns:a16="http://schemas.microsoft.com/office/drawing/2014/main" id="{E02DBF42-92AA-C817-C0DD-3979EE7828F2}"/>
              </a:ext>
            </a:extLst>
          </p:cNvPr>
          <p:cNvSpPr>
            <a:spLocks noGrp="1"/>
          </p:cNvSpPr>
          <p:nvPr>
            <p:ph type="sldNum" sz="quarter" idx="12"/>
          </p:nvPr>
        </p:nvSpPr>
        <p:spPr/>
        <p:txBody>
          <a:bodyPr/>
          <a:lstStyle/>
          <a:p>
            <a:fld id="{F32B1D3B-AE3D-1E40-A0D2-3E32FC67085E}" type="slidenum">
              <a:rPr lang="en-US" smtClean="0"/>
              <a:t>33</a:t>
            </a:fld>
            <a:endParaRPr lang="en-US"/>
          </a:p>
        </p:txBody>
      </p:sp>
      <p:sp>
        <p:nvSpPr>
          <p:cNvPr id="7" name="Rectangle 6">
            <a:extLst>
              <a:ext uri="{FF2B5EF4-FFF2-40B4-BE49-F238E27FC236}">
                <a16:creationId xmlns:a16="http://schemas.microsoft.com/office/drawing/2014/main" id="{8A4AE571-20A6-7F76-9F0C-73FA80FD031E}"/>
              </a:ext>
            </a:extLst>
          </p:cNvPr>
          <p:cNvSpPr/>
          <p:nvPr/>
        </p:nvSpPr>
        <p:spPr>
          <a:xfrm>
            <a:off x="427958" y="2097374"/>
            <a:ext cx="9248192" cy="3650104"/>
          </a:xfrm>
          <a:prstGeom prst="rect">
            <a:avLst/>
          </a:prstGeom>
          <a:solidFill>
            <a:schemeClr val="bg1"/>
          </a:solidFill>
          <a:ln>
            <a:solidFill>
              <a:srgbClr val="0F133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Source Sans Pro"/>
              <a:ea typeface="Source Sans Pro"/>
            </a:endParaRPr>
          </a:p>
        </p:txBody>
      </p:sp>
      <p:sp>
        <p:nvSpPr>
          <p:cNvPr id="6" name="Rectangle 5">
            <a:extLst>
              <a:ext uri="{FF2B5EF4-FFF2-40B4-BE49-F238E27FC236}">
                <a16:creationId xmlns:a16="http://schemas.microsoft.com/office/drawing/2014/main" id="{5166FD8F-9883-0332-ED86-F42168D502F5}"/>
              </a:ext>
            </a:extLst>
          </p:cNvPr>
          <p:cNvSpPr/>
          <p:nvPr/>
        </p:nvSpPr>
        <p:spPr>
          <a:xfrm>
            <a:off x="6260942" y="1453264"/>
            <a:ext cx="2975547" cy="639580"/>
          </a:xfrm>
          <a:prstGeom prst="rect">
            <a:avLst/>
          </a:prstGeom>
          <a:solidFill>
            <a:srgbClr val="094216">
              <a:alpha val="55000"/>
            </a:srgbClr>
          </a:solidFill>
          <a:ln>
            <a:solidFill>
              <a:srgbClr val="094216"/>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400" b="1" dirty="0">
                <a:solidFill>
                  <a:schemeClr val="bg1"/>
                </a:solidFill>
                <a:latin typeface="Source Sans Pro"/>
                <a:ea typeface="Source Sans Pro"/>
                <a:cs typeface="Calibri"/>
              </a:rPr>
              <a:t>Questions</a:t>
            </a:r>
            <a:endParaRPr lang="en-US" dirty="0"/>
          </a:p>
        </p:txBody>
      </p:sp>
      <p:sp>
        <p:nvSpPr>
          <p:cNvPr id="10" name="Rectangle 9">
            <a:extLst>
              <a:ext uri="{FF2B5EF4-FFF2-40B4-BE49-F238E27FC236}">
                <a16:creationId xmlns:a16="http://schemas.microsoft.com/office/drawing/2014/main" id="{54C537A2-FEBB-C4CD-FEF5-5ECBAB32A657}"/>
              </a:ext>
            </a:extLst>
          </p:cNvPr>
          <p:cNvSpPr/>
          <p:nvPr/>
        </p:nvSpPr>
        <p:spPr>
          <a:xfrm>
            <a:off x="3200242" y="1453264"/>
            <a:ext cx="2975547" cy="639580"/>
          </a:xfrm>
          <a:prstGeom prst="rect">
            <a:avLst/>
          </a:prstGeom>
          <a:solidFill>
            <a:srgbClr val="094216">
              <a:alpha val="55000"/>
            </a:srgbClr>
          </a:solidFill>
          <a:ln>
            <a:solidFill>
              <a:srgbClr val="094216"/>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400" b="1" dirty="0">
                <a:solidFill>
                  <a:schemeClr val="bg1"/>
                </a:solidFill>
                <a:ea typeface="+mn-lt"/>
                <a:cs typeface="+mn-lt"/>
              </a:rPr>
              <a:t>Signs &amp; Symptoms</a:t>
            </a:r>
            <a:endParaRPr lang="en-US" sz="2400" dirty="0">
              <a:solidFill>
                <a:schemeClr val="bg1"/>
              </a:solidFill>
              <a:ea typeface="+mn-lt"/>
              <a:cs typeface="+mn-lt"/>
            </a:endParaRPr>
          </a:p>
        </p:txBody>
      </p:sp>
      <p:sp>
        <p:nvSpPr>
          <p:cNvPr id="14" name="Rectangle 13">
            <a:extLst>
              <a:ext uri="{FF2B5EF4-FFF2-40B4-BE49-F238E27FC236}">
                <a16:creationId xmlns:a16="http://schemas.microsoft.com/office/drawing/2014/main" id="{FFB7EB59-C60D-89F1-292D-329D4FE94211}"/>
              </a:ext>
            </a:extLst>
          </p:cNvPr>
          <p:cNvSpPr/>
          <p:nvPr/>
        </p:nvSpPr>
        <p:spPr>
          <a:xfrm>
            <a:off x="422122" y="1453265"/>
            <a:ext cx="2669218" cy="639580"/>
          </a:xfrm>
          <a:prstGeom prst="rect">
            <a:avLst/>
          </a:prstGeom>
          <a:solidFill>
            <a:srgbClr val="094216"/>
          </a:solidFill>
          <a:ln>
            <a:solidFill>
              <a:srgbClr val="094216"/>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400" b="1" dirty="0">
                <a:solidFill>
                  <a:srgbClr val="FFFFFF"/>
                </a:solidFill>
                <a:latin typeface="Calibri"/>
                <a:ea typeface="+mn-lt"/>
                <a:cs typeface="+mn-lt"/>
              </a:rPr>
              <a:t>Definition</a:t>
            </a:r>
          </a:p>
        </p:txBody>
      </p:sp>
      <p:pic>
        <p:nvPicPr>
          <p:cNvPr id="5" name="Picture 4" descr="Icon&#10;&#10;Description automatically generated">
            <a:extLst>
              <a:ext uri="{FF2B5EF4-FFF2-40B4-BE49-F238E27FC236}">
                <a16:creationId xmlns:a16="http://schemas.microsoft.com/office/drawing/2014/main" id="{AF1B89B7-E63A-1B03-C791-416F3099D1A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9781141" y="273840"/>
            <a:ext cx="1835929" cy="1812697"/>
          </a:xfrm>
          <a:prstGeom prst="rect">
            <a:avLst/>
          </a:prstGeom>
        </p:spPr>
      </p:pic>
      <p:sp>
        <p:nvSpPr>
          <p:cNvPr id="8" name="TextBox 1">
            <a:extLst>
              <a:ext uri="{FF2B5EF4-FFF2-40B4-BE49-F238E27FC236}">
                <a16:creationId xmlns:a16="http://schemas.microsoft.com/office/drawing/2014/main" id="{E4334472-F643-7277-563B-8C46087825A8}"/>
              </a:ext>
            </a:extLst>
          </p:cNvPr>
          <p:cNvSpPr txBox="1"/>
          <p:nvPr/>
        </p:nvSpPr>
        <p:spPr>
          <a:xfrm>
            <a:off x="679769" y="2309761"/>
            <a:ext cx="8491503" cy="3323987"/>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IN" sz="2400" b="1" dirty="0">
                <a:ea typeface="+mn-lt"/>
                <a:cs typeface="+mn-lt"/>
              </a:rPr>
              <a:t>Using an older adult’s money or assets </a:t>
            </a:r>
            <a:r>
              <a:rPr lang="en-IN" sz="2400" dirty="0">
                <a:ea typeface="+mn-lt"/>
                <a:cs typeface="+mn-lt"/>
              </a:rPr>
              <a:t>(pension, home, social security checks) contrary to their wishes, needs or best interests, or for the abuser’s personal gain. </a:t>
            </a:r>
            <a:endParaRPr lang="en-US"/>
          </a:p>
          <a:p>
            <a:pPr>
              <a:defRPr/>
            </a:pPr>
            <a:endParaRPr lang="en-IN"/>
          </a:p>
          <a:p>
            <a:pPr>
              <a:defRPr/>
            </a:pPr>
            <a:r>
              <a:rPr lang="en-IN" sz="2400" b="1" dirty="0">
                <a:ea typeface="+mn-lt"/>
                <a:cs typeface="+mn-lt"/>
              </a:rPr>
              <a:t>Undue influence</a:t>
            </a:r>
            <a:r>
              <a:rPr lang="en-IN" sz="2400" dirty="0">
                <a:ea typeface="+mn-lt"/>
                <a:cs typeface="+mn-lt"/>
              </a:rPr>
              <a:t> is when a person of trust manipulates and takes advantage of a vulnerable elder to gain control of money, property or life—either directly or through power of attorney, trust, marriage, adoption, or inheritance.</a:t>
            </a:r>
            <a:endParaRPr lang="en-IN" dirty="0">
              <a:ea typeface="+mn-lt"/>
              <a:cs typeface="+mn-lt"/>
            </a:endParaRPr>
          </a:p>
          <a:p>
            <a:pPr marL="342900" indent="-342900">
              <a:spcAft>
                <a:spcPts val="600"/>
              </a:spcAft>
              <a:buFont typeface="Arial"/>
              <a:buChar char="•"/>
              <a:defRPr/>
            </a:pPr>
            <a:endParaRPr lang="en-IN" sz="2400" b="1" dirty="0">
              <a:latin typeface="Calibri"/>
              <a:ea typeface="Source Sans Pro"/>
              <a:cs typeface="+mn-lt"/>
            </a:endParaRPr>
          </a:p>
        </p:txBody>
      </p:sp>
    </p:spTree>
    <p:extLst>
      <p:ext uri="{BB962C8B-B14F-4D97-AF65-F5344CB8AC3E}">
        <p14:creationId xmlns:p14="http://schemas.microsoft.com/office/powerpoint/2010/main" val="85607596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131685-DE4E-FE24-C107-B0643717D1EB}"/>
              </a:ext>
            </a:extLst>
          </p:cNvPr>
          <p:cNvSpPr>
            <a:spLocks noGrp="1"/>
          </p:cNvSpPr>
          <p:nvPr>
            <p:ph type="title"/>
          </p:nvPr>
        </p:nvSpPr>
        <p:spPr/>
        <p:txBody>
          <a:bodyPr/>
          <a:lstStyle/>
          <a:p>
            <a:r>
              <a:rPr lang="en-US" dirty="0">
                <a:latin typeface="Source Sans Pro"/>
                <a:ea typeface="Source Sans Pro"/>
              </a:rPr>
              <a:t>Financial Exploitation</a:t>
            </a:r>
            <a:endParaRPr lang="en-US" dirty="0">
              <a:ea typeface="Source Sans Pro"/>
            </a:endParaRPr>
          </a:p>
        </p:txBody>
      </p:sp>
      <p:sp>
        <p:nvSpPr>
          <p:cNvPr id="3" name="Slide Number Placeholder 2">
            <a:extLst>
              <a:ext uri="{FF2B5EF4-FFF2-40B4-BE49-F238E27FC236}">
                <a16:creationId xmlns:a16="http://schemas.microsoft.com/office/drawing/2014/main" id="{E02DBF42-92AA-C817-C0DD-3979EE7828F2}"/>
              </a:ext>
            </a:extLst>
          </p:cNvPr>
          <p:cNvSpPr>
            <a:spLocks noGrp="1"/>
          </p:cNvSpPr>
          <p:nvPr>
            <p:ph type="sldNum" sz="quarter" idx="12"/>
          </p:nvPr>
        </p:nvSpPr>
        <p:spPr/>
        <p:txBody>
          <a:bodyPr/>
          <a:lstStyle/>
          <a:p>
            <a:fld id="{F32B1D3B-AE3D-1E40-A0D2-3E32FC67085E}" type="slidenum">
              <a:rPr lang="en-US" smtClean="0"/>
              <a:t>34</a:t>
            </a:fld>
            <a:endParaRPr lang="en-US"/>
          </a:p>
        </p:txBody>
      </p:sp>
      <p:sp>
        <p:nvSpPr>
          <p:cNvPr id="7" name="Rectangle 6">
            <a:extLst>
              <a:ext uri="{FF2B5EF4-FFF2-40B4-BE49-F238E27FC236}">
                <a16:creationId xmlns:a16="http://schemas.microsoft.com/office/drawing/2014/main" id="{8A4AE571-20A6-7F76-9F0C-73FA80FD031E}"/>
              </a:ext>
            </a:extLst>
          </p:cNvPr>
          <p:cNvSpPr/>
          <p:nvPr/>
        </p:nvSpPr>
        <p:spPr>
          <a:xfrm>
            <a:off x="427958" y="2097374"/>
            <a:ext cx="9248192" cy="3650104"/>
          </a:xfrm>
          <a:prstGeom prst="rect">
            <a:avLst/>
          </a:prstGeom>
          <a:solidFill>
            <a:schemeClr val="bg1"/>
          </a:solidFill>
          <a:ln>
            <a:solidFill>
              <a:srgbClr val="0F133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Source Sans Pro"/>
              <a:ea typeface="Source Sans Pro"/>
            </a:endParaRPr>
          </a:p>
        </p:txBody>
      </p:sp>
      <p:sp>
        <p:nvSpPr>
          <p:cNvPr id="6" name="Rectangle 5">
            <a:extLst>
              <a:ext uri="{FF2B5EF4-FFF2-40B4-BE49-F238E27FC236}">
                <a16:creationId xmlns:a16="http://schemas.microsoft.com/office/drawing/2014/main" id="{5166FD8F-9883-0332-ED86-F42168D502F5}"/>
              </a:ext>
            </a:extLst>
          </p:cNvPr>
          <p:cNvSpPr/>
          <p:nvPr/>
        </p:nvSpPr>
        <p:spPr>
          <a:xfrm>
            <a:off x="6260942" y="1453264"/>
            <a:ext cx="2975547" cy="639580"/>
          </a:xfrm>
          <a:prstGeom prst="rect">
            <a:avLst/>
          </a:prstGeom>
          <a:solidFill>
            <a:srgbClr val="094216">
              <a:alpha val="55000"/>
            </a:srgbClr>
          </a:solidFill>
          <a:ln>
            <a:solidFill>
              <a:srgbClr val="094216"/>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400" b="1" dirty="0">
                <a:solidFill>
                  <a:schemeClr val="bg1"/>
                </a:solidFill>
                <a:latin typeface="Source Sans Pro"/>
                <a:ea typeface="Source Sans Pro"/>
                <a:cs typeface="Calibri"/>
              </a:rPr>
              <a:t>Questions</a:t>
            </a:r>
            <a:endParaRPr lang="en-US" dirty="0"/>
          </a:p>
        </p:txBody>
      </p:sp>
      <p:sp>
        <p:nvSpPr>
          <p:cNvPr id="10" name="Rectangle 9">
            <a:extLst>
              <a:ext uri="{FF2B5EF4-FFF2-40B4-BE49-F238E27FC236}">
                <a16:creationId xmlns:a16="http://schemas.microsoft.com/office/drawing/2014/main" id="{54C537A2-FEBB-C4CD-FEF5-5ECBAB32A657}"/>
              </a:ext>
            </a:extLst>
          </p:cNvPr>
          <p:cNvSpPr/>
          <p:nvPr/>
        </p:nvSpPr>
        <p:spPr>
          <a:xfrm>
            <a:off x="3200242" y="1453264"/>
            <a:ext cx="2975547" cy="639580"/>
          </a:xfrm>
          <a:prstGeom prst="rect">
            <a:avLst/>
          </a:prstGeom>
          <a:solidFill>
            <a:srgbClr val="094216"/>
          </a:solidFill>
          <a:ln>
            <a:solidFill>
              <a:srgbClr val="094216"/>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400" b="1" dirty="0">
                <a:solidFill>
                  <a:schemeClr val="bg1"/>
                </a:solidFill>
                <a:ea typeface="+mn-lt"/>
                <a:cs typeface="+mn-lt"/>
              </a:rPr>
              <a:t>Signs &amp; Symptoms</a:t>
            </a:r>
            <a:endParaRPr lang="en-US" sz="2400" dirty="0">
              <a:solidFill>
                <a:schemeClr val="bg1"/>
              </a:solidFill>
              <a:ea typeface="+mn-lt"/>
              <a:cs typeface="+mn-lt"/>
            </a:endParaRPr>
          </a:p>
        </p:txBody>
      </p:sp>
      <p:sp>
        <p:nvSpPr>
          <p:cNvPr id="14" name="Rectangle 13">
            <a:extLst>
              <a:ext uri="{FF2B5EF4-FFF2-40B4-BE49-F238E27FC236}">
                <a16:creationId xmlns:a16="http://schemas.microsoft.com/office/drawing/2014/main" id="{FFB7EB59-C60D-89F1-292D-329D4FE94211}"/>
              </a:ext>
            </a:extLst>
          </p:cNvPr>
          <p:cNvSpPr/>
          <p:nvPr/>
        </p:nvSpPr>
        <p:spPr>
          <a:xfrm>
            <a:off x="422122" y="1453265"/>
            <a:ext cx="2669218" cy="639580"/>
          </a:xfrm>
          <a:prstGeom prst="rect">
            <a:avLst/>
          </a:prstGeom>
          <a:solidFill>
            <a:srgbClr val="094216">
              <a:alpha val="57000"/>
            </a:srgbClr>
          </a:solidFill>
          <a:ln>
            <a:solidFill>
              <a:srgbClr val="094216"/>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400" b="1" dirty="0">
                <a:solidFill>
                  <a:srgbClr val="FFFFFF"/>
                </a:solidFill>
                <a:latin typeface="Calibri"/>
                <a:ea typeface="+mn-lt"/>
                <a:cs typeface="+mn-lt"/>
              </a:rPr>
              <a:t>Definition</a:t>
            </a:r>
          </a:p>
        </p:txBody>
      </p:sp>
      <p:pic>
        <p:nvPicPr>
          <p:cNvPr id="8" name="Picture 7" descr="Icon&#10;&#10;Description automatically generated">
            <a:extLst>
              <a:ext uri="{FF2B5EF4-FFF2-40B4-BE49-F238E27FC236}">
                <a16:creationId xmlns:a16="http://schemas.microsoft.com/office/drawing/2014/main" id="{87628B88-0971-902D-C6D5-73DE2E367B1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9781141" y="273840"/>
            <a:ext cx="1835929" cy="1812697"/>
          </a:xfrm>
          <a:prstGeom prst="rect">
            <a:avLst/>
          </a:prstGeom>
        </p:spPr>
      </p:pic>
      <p:sp>
        <p:nvSpPr>
          <p:cNvPr id="9" name="TextBox 1">
            <a:extLst>
              <a:ext uri="{FF2B5EF4-FFF2-40B4-BE49-F238E27FC236}">
                <a16:creationId xmlns:a16="http://schemas.microsoft.com/office/drawing/2014/main" id="{1D7F2B12-1567-361A-B2EC-ECF14D108126}"/>
              </a:ext>
            </a:extLst>
          </p:cNvPr>
          <p:cNvSpPr txBox="1"/>
          <p:nvPr/>
        </p:nvSpPr>
        <p:spPr>
          <a:xfrm>
            <a:off x="578169" y="2284361"/>
            <a:ext cx="8770903" cy="3046988"/>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42900" indent="-342900">
              <a:buFont typeface="Arial"/>
              <a:buChar char="•"/>
              <a:defRPr/>
            </a:pPr>
            <a:r>
              <a:rPr lang="en-US" sz="2400" dirty="0">
                <a:ea typeface="+mn-lt"/>
                <a:cs typeface="+mn-lt"/>
              </a:rPr>
              <a:t>Sudden changes in bank account or banking practice, including an unexplained withdrawal of large sums of money by a person accompanying the elder</a:t>
            </a:r>
            <a:endParaRPr lang="en-US" dirty="0">
              <a:ea typeface="+mn-lt"/>
              <a:cs typeface="+mn-lt"/>
            </a:endParaRPr>
          </a:p>
          <a:p>
            <a:pPr marL="342900" indent="-342900">
              <a:buFont typeface="Arial"/>
              <a:buChar char="•"/>
              <a:defRPr/>
            </a:pPr>
            <a:r>
              <a:rPr lang="en-US" sz="2400" dirty="0">
                <a:ea typeface="+mn-lt"/>
                <a:cs typeface="+mn-lt"/>
              </a:rPr>
              <a:t>Inclusion of additional names on an elder's bank signature card </a:t>
            </a:r>
            <a:endParaRPr lang="en-US" dirty="0">
              <a:cs typeface="Calibri" panose="020F0502020204030204"/>
            </a:endParaRPr>
          </a:p>
          <a:p>
            <a:pPr marL="342900" indent="-342900">
              <a:buFont typeface="Arial"/>
              <a:buChar char="•"/>
              <a:defRPr/>
            </a:pPr>
            <a:r>
              <a:rPr lang="en-US" sz="2400" dirty="0">
                <a:ea typeface="+mn-lt"/>
                <a:cs typeface="+mn-lt"/>
              </a:rPr>
              <a:t>Abrupt changes in a will or other financial documents </a:t>
            </a:r>
            <a:endParaRPr lang="en-US" dirty="0">
              <a:cs typeface="Calibri" panose="020F0502020204030204"/>
            </a:endParaRPr>
          </a:p>
          <a:p>
            <a:pPr marL="342900" indent="-342900">
              <a:buFont typeface="Arial"/>
              <a:buChar char="•"/>
              <a:defRPr/>
            </a:pPr>
            <a:r>
              <a:rPr lang="en-US" sz="2400" dirty="0">
                <a:ea typeface="+mn-lt"/>
                <a:cs typeface="+mn-lt"/>
              </a:rPr>
              <a:t>Unexplained disappearance of funds or valuable possessions </a:t>
            </a:r>
            <a:endParaRPr lang="en-US" dirty="0">
              <a:cs typeface="Calibri" panose="020F0502020204030204"/>
            </a:endParaRPr>
          </a:p>
          <a:p>
            <a:pPr marL="342900" indent="-342900">
              <a:buFont typeface="Arial"/>
              <a:buChar char="•"/>
              <a:defRPr/>
            </a:pPr>
            <a:r>
              <a:rPr lang="en-US" sz="2400" dirty="0">
                <a:ea typeface="+mn-lt"/>
                <a:cs typeface="+mn-lt"/>
              </a:rPr>
              <a:t>Substandard care being provided or bills unpaid despite the availability of adequate financial resources</a:t>
            </a:r>
            <a:endParaRPr lang="en-IN" dirty="0">
              <a:cs typeface="Calibri" panose="020F0502020204030204"/>
            </a:endParaRPr>
          </a:p>
        </p:txBody>
      </p:sp>
    </p:spTree>
    <p:extLst>
      <p:ext uri="{BB962C8B-B14F-4D97-AF65-F5344CB8AC3E}">
        <p14:creationId xmlns:p14="http://schemas.microsoft.com/office/powerpoint/2010/main" val="166762584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131685-DE4E-FE24-C107-B0643717D1EB}"/>
              </a:ext>
            </a:extLst>
          </p:cNvPr>
          <p:cNvSpPr>
            <a:spLocks noGrp="1"/>
          </p:cNvSpPr>
          <p:nvPr>
            <p:ph type="title"/>
          </p:nvPr>
        </p:nvSpPr>
        <p:spPr/>
        <p:txBody>
          <a:bodyPr/>
          <a:lstStyle/>
          <a:p>
            <a:r>
              <a:rPr lang="en-US" dirty="0">
                <a:latin typeface="Source Sans Pro"/>
                <a:ea typeface="Source Sans Pro"/>
              </a:rPr>
              <a:t>Financial Exploitation</a:t>
            </a:r>
            <a:endParaRPr lang="en-US" dirty="0">
              <a:ea typeface="Source Sans Pro"/>
            </a:endParaRPr>
          </a:p>
        </p:txBody>
      </p:sp>
      <p:sp>
        <p:nvSpPr>
          <p:cNvPr id="3" name="Slide Number Placeholder 2">
            <a:extLst>
              <a:ext uri="{FF2B5EF4-FFF2-40B4-BE49-F238E27FC236}">
                <a16:creationId xmlns:a16="http://schemas.microsoft.com/office/drawing/2014/main" id="{E02DBF42-92AA-C817-C0DD-3979EE7828F2}"/>
              </a:ext>
            </a:extLst>
          </p:cNvPr>
          <p:cNvSpPr>
            <a:spLocks noGrp="1"/>
          </p:cNvSpPr>
          <p:nvPr>
            <p:ph type="sldNum" sz="quarter" idx="12"/>
          </p:nvPr>
        </p:nvSpPr>
        <p:spPr/>
        <p:txBody>
          <a:bodyPr/>
          <a:lstStyle/>
          <a:p>
            <a:fld id="{F32B1D3B-AE3D-1E40-A0D2-3E32FC67085E}" type="slidenum">
              <a:rPr lang="en-US" smtClean="0"/>
              <a:t>35</a:t>
            </a:fld>
            <a:endParaRPr lang="en-US"/>
          </a:p>
        </p:txBody>
      </p:sp>
      <p:sp>
        <p:nvSpPr>
          <p:cNvPr id="7" name="Rectangle 6">
            <a:extLst>
              <a:ext uri="{FF2B5EF4-FFF2-40B4-BE49-F238E27FC236}">
                <a16:creationId xmlns:a16="http://schemas.microsoft.com/office/drawing/2014/main" id="{8A4AE571-20A6-7F76-9F0C-73FA80FD031E}"/>
              </a:ext>
            </a:extLst>
          </p:cNvPr>
          <p:cNvSpPr/>
          <p:nvPr/>
        </p:nvSpPr>
        <p:spPr>
          <a:xfrm>
            <a:off x="427958" y="2097374"/>
            <a:ext cx="9248192" cy="3650104"/>
          </a:xfrm>
          <a:prstGeom prst="rect">
            <a:avLst/>
          </a:prstGeom>
          <a:solidFill>
            <a:schemeClr val="bg1"/>
          </a:solidFill>
          <a:ln>
            <a:solidFill>
              <a:srgbClr val="0F133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Source Sans Pro"/>
              <a:ea typeface="Source Sans Pro"/>
            </a:endParaRPr>
          </a:p>
        </p:txBody>
      </p:sp>
      <p:sp>
        <p:nvSpPr>
          <p:cNvPr id="6" name="Rectangle 5">
            <a:extLst>
              <a:ext uri="{FF2B5EF4-FFF2-40B4-BE49-F238E27FC236}">
                <a16:creationId xmlns:a16="http://schemas.microsoft.com/office/drawing/2014/main" id="{5166FD8F-9883-0332-ED86-F42168D502F5}"/>
              </a:ext>
            </a:extLst>
          </p:cNvPr>
          <p:cNvSpPr/>
          <p:nvPr/>
        </p:nvSpPr>
        <p:spPr>
          <a:xfrm>
            <a:off x="6260942" y="1453264"/>
            <a:ext cx="2975547" cy="639580"/>
          </a:xfrm>
          <a:prstGeom prst="rect">
            <a:avLst/>
          </a:prstGeom>
          <a:solidFill>
            <a:srgbClr val="094216"/>
          </a:solidFill>
          <a:ln>
            <a:solidFill>
              <a:srgbClr val="094216"/>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400" b="1" dirty="0">
                <a:solidFill>
                  <a:schemeClr val="bg1"/>
                </a:solidFill>
                <a:latin typeface="Source Sans Pro"/>
                <a:ea typeface="Source Sans Pro"/>
                <a:cs typeface="Calibri"/>
              </a:rPr>
              <a:t>Questions</a:t>
            </a:r>
            <a:endParaRPr lang="en-US" dirty="0"/>
          </a:p>
        </p:txBody>
      </p:sp>
      <p:sp>
        <p:nvSpPr>
          <p:cNvPr id="10" name="Rectangle 9">
            <a:extLst>
              <a:ext uri="{FF2B5EF4-FFF2-40B4-BE49-F238E27FC236}">
                <a16:creationId xmlns:a16="http://schemas.microsoft.com/office/drawing/2014/main" id="{54C537A2-FEBB-C4CD-FEF5-5ECBAB32A657}"/>
              </a:ext>
            </a:extLst>
          </p:cNvPr>
          <p:cNvSpPr/>
          <p:nvPr/>
        </p:nvSpPr>
        <p:spPr>
          <a:xfrm>
            <a:off x="3200242" y="1453264"/>
            <a:ext cx="2975547" cy="639580"/>
          </a:xfrm>
          <a:prstGeom prst="rect">
            <a:avLst/>
          </a:prstGeom>
          <a:solidFill>
            <a:srgbClr val="094216">
              <a:alpha val="57000"/>
            </a:srgbClr>
          </a:solidFill>
          <a:ln>
            <a:solidFill>
              <a:srgbClr val="094216"/>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400" b="1" dirty="0">
                <a:solidFill>
                  <a:schemeClr val="bg1"/>
                </a:solidFill>
                <a:ea typeface="+mn-lt"/>
                <a:cs typeface="+mn-lt"/>
              </a:rPr>
              <a:t>Signs &amp; Symptoms</a:t>
            </a:r>
            <a:endParaRPr lang="en-US" sz="2400" dirty="0">
              <a:solidFill>
                <a:schemeClr val="bg1"/>
              </a:solidFill>
              <a:ea typeface="+mn-lt"/>
              <a:cs typeface="+mn-lt"/>
            </a:endParaRPr>
          </a:p>
        </p:txBody>
      </p:sp>
      <p:sp>
        <p:nvSpPr>
          <p:cNvPr id="14" name="Rectangle 13">
            <a:extLst>
              <a:ext uri="{FF2B5EF4-FFF2-40B4-BE49-F238E27FC236}">
                <a16:creationId xmlns:a16="http://schemas.microsoft.com/office/drawing/2014/main" id="{FFB7EB59-C60D-89F1-292D-329D4FE94211}"/>
              </a:ext>
            </a:extLst>
          </p:cNvPr>
          <p:cNvSpPr/>
          <p:nvPr/>
        </p:nvSpPr>
        <p:spPr>
          <a:xfrm>
            <a:off x="422122" y="1453265"/>
            <a:ext cx="2669218" cy="639580"/>
          </a:xfrm>
          <a:prstGeom prst="rect">
            <a:avLst/>
          </a:prstGeom>
          <a:solidFill>
            <a:srgbClr val="094216">
              <a:alpha val="57000"/>
            </a:srgbClr>
          </a:solidFill>
          <a:ln>
            <a:solidFill>
              <a:srgbClr val="094216"/>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400" b="1" dirty="0">
                <a:solidFill>
                  <a:srgbClr val="FFFFFF"/>
                </a:solidFill>
                <a:latin typeface="Calibri"/>
                <a:ea typeface="+mn-lt"/>
                <a:cs typeface="+mn-lt"/>
              </a:rPr>
              <a:t>Definition</a:t>
            </a:r>
          </a:p>
        </p:txBody>
      </p:sp>
      <p:pic>
        <p:nvPicPr>
          <p:cNvPr id="8" name="Picture 7" descr="Icon&#10;&#10;Description automatically generated">
            <a:extLst>
              <a:ext uri="{FF2B5EF4-FFF2-40B4-BE49-F238E27FC236}">
                <a16:creationId xmlns:a16="http://schemas.microsoft.com/office/drawing/2014/main" id="{323AD28D-B139-EB4A-B1DB-0A7A33906B4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9781141" y="273840"/>
            <a:ext cx="1835929" cy="1812697"/>
          </a:xfrm>
          <a:prstGeom prst="rect">
            <a:avLst/>
          </a:prstGeom>
        </p:spPr>
      </p:pic>
      <p:sp>
        <p:nvSpPr>
          <p:cNvPr id="9" name="TextBox 1">
            <a:extLst>
              <a:ext uri="{FF2B5EF4-FFF2-40B4-BE49-F238E27FC236}">
                <a16:creationId xmlns:a16="http://schemas.microsoft.com/office/drawing/2014/main" id="{1AA3AD47-BB3A-EA3C-9A37-079E681DE40F}"/>
              </a:ext>
            </a:extLst>
          </p:cNvPr>
          <p:cNvSpPr txBox="1"/>
          <p:nvPr/>
        </p:nvSpPr>
        <p:spPr>
          <a:xfrm>
            <a:off x="628969" y="2297061"/>
            <a:ext cx="8999503" cy="3046988"/>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42900" indent="-342900">
              <a:buFont typeface="Arial"/>
              <a:buChar char="•"/>
              <a:defRPr/>
            </a:pPr>
            <a:r>
              <a:rPr lang="en-IN" sz="2400" dirty="0">
                <a:ea typeface="+mn-lt"/>
                <a:cs typeface="+mn-lt"/>
              </a:rPr>
              <a:t>What is the older adult’s understanding of their financial situation? </a:t>
            </a:r>
            <a:endParaRPr lang="en-US" dirty="0">
              <a:cs typeface="Calibri" panose="020F0502020204030204"/>
            </a:endParaRPr>
          </a:p>
          <a:p>
            <a:pPr marL="342900" indent="-342900">
              <a:buFont typeface="Arial"/>
              <a:buChar char="•"/>
              <a:defRPr/>
            </a:pPr>
            <a:r>
              <a:rPr lang="en-IN" sz="2400" dirty="0">
                <a:ea typeface="+mn-lt"/>
                <a:cs typeface="+mn-lt"/>
              </a:rPr>
              <a:t>Do they have a durable power of attorney? If so, can you see it? Who is named as having power of attorney for the older adult? (Take a copy or a picture!) </a:t>
            </a:r>
            <a:endParaRPr lang="en-IN" dirty="0">
              <a:cs typeface="Calibri" panose="020F0502020204030204"/>
            </a:endParaRPr>
          </a:p>
          <a:p>
            <a:pPr marL="342900" indent="-342900">
              <a:buFont typeface="Arial"/>
              <a:buChar char="•"/>
              <a:defRPr/>
            </a:pPr>
            <a:r>
              <a:rPr lang="en-IN" sz="2400" dirty="0">
                <a:ea typeface="+mn-lt"/>
                <a:cs typeface="+mn-lt"/>
              </a:rPr>
              <a:t>Is the person having power of attorney for the older adult abusing their authority? </a:t>
            </a:r>
            <a:endParaRPr lang="en-IN" dirty="0">
              <a:cs typeface="Calibri" panose="020F0502020204030204"/>
            </a:endParaRPr>
          </a:p>
          <a:p>
            <a:pPr marL="342900" indent="-342900">
              <a:buFont typeface="Arial"/>
              <a:buChar char="•"/>
              <a:defRPr/>
            </a:pPr>
            <a:r>
              <a:rPr lang="en-IN" sz="2400" dirty="0">
                <a:ea typeface="+mn-lt"/>
                <a:cs typeface="+mn-lt"/>
              </a:rPr>
              <a:t>Is the older adult’s money being used for their care? </a:t>
            </a:r>
            <a:endParaRPr lang="en-IN" dirty="0">
              <a:cs typeface="Calibri" panose="020F0502020204030204"/>
            </a:endParaRPr>
          </a:p>
          <a:p>
            <a:pPr marL="342900" indent="-342900">
              <a:spcAft>
                <a:spcPts val="600"/>
              </a:spcAft>
              <a:buFont typeface="Arial"/>
              <a:buChar char="•"/>
              <a:defRPr/>
            </a:pPr>
            <a:r>
              <a:rPr lang="en-IN" sz="2400" dirty="0">
                <a:ea typeface="+mn-lt"/>
                <a:cs typeface="+mn-lt"/>
              </a:rPr>
              <a:t>Who pays the bills?</a:t>
            </a:r>
            <a:endParaRPr lang="en-IN" dirty="0">
              <a:cs typeface="Calibri" panose="020F0502020204030204"/>
            </a:endParaRPr>
          </a:p>
        </p:txBody>
      </p:sp>
    </p:spTree>
    <p:extLst>
      <p:ext uri="{BB962C8B-B14F-4D97-AF65-F5344CB8AC3E}">
        <p14:creationId xmlns:p14="http://schemas.microsoft.com/office/powerpoint/2010/main" val="355818333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049B1EF-54EC-8170-C00E-3FAB5984F8AB}"/>
              </a:ext>
            </a:extLst>
          </p:cNvPr>
          <p:cNvSpPr>
            <a:spLocks noGrp="1"/>
          </p:cNvSpPr>
          <p:nvPr>
            <p:ph type="sldNum" sz="quarter" idx="12"/>
          </p:nvPr>
        </p:nvSpPr>
        <p:spPr/>
        <p:txBody>
          <a:bodyPr/>
          <a:lstStyle/>
          <a:p>
            <a:fld id="{F32B1D3B-AE3D-1E40-A0D2-3E32FC67085E}" type="slidenum">
              <a:rPr lang="en-US" smtClean="0"/>
              <a:t>36</a:t>
            </a:fld>
            <a:endParaRPr lang="en-US"/>
          </a:p>
        </p:txBody>
      </p:sp>
      <p:sp>
        <p:nvSpPr>
          <p:cNvPr id="3" name="Title 2">
            <a:extLst>
              <a:ext uri="{FF2B5EF4-FFF2-40B4-BE49-F238E27FC236}">
                <a16:creationId xmlns:a16="http://schemas.microsoft.com/office/drawing/2014/main" id="{8EF31D00-64FF-7B14-FDCA-3EE288106302}"/>
              </a:ext>
            </a:extLst>
          </p:cNvPr>
          <p:cNvSpPr>
            <a:spLocks noGrp="1"/>
          </p:cNvSpPr>
          <p:nvPr>
            <p:ph type="title"/>
          </p:nvPr>
        </p:nvSpPr>
        <p:spPr>
          <a:xfrm>
            <a:off x="914588" y="359284"/>
            <a:ext cx="10355010" cy="666474"/>
          </a:xfrm>
        </p:spPr>
        <p:txBody>
          <a:bodyPr>
            <a:normAutofit/>
          </a:bodyPr>
          <a:lstStyle/>
          <a:p>
            <a:pPr algn="ctr"/>
            <a:r>
              <a:rPr lang="en-US" dirty="0">
                <a:latin typeface="Source Sans Pro"/>
                <a:ea typeface="Source Sans Pro"/>
              </a:rPr>
              <a:t>Neglect </a:t>
            </a:r>
            <a:endParaRPr lang="en-US" dirty="0">
              <a:ea typeface="Source Sans Pro"/>
            </a:endParaRPr>
          </a:p>
        </p:txBody>
      </p:sp>
      <p:sp>
        <p:nvSpPr>
          <p:cNvPr id="5" name="Text Placeholder 4">
            <a:extLst>
              <a:ext uri="{FF2B5EF4-FFF2-40B4-BE49-F238E27FC236}">
                <a16:creationId xmlns:a16="http://schemas.microsoft.com/office/drawing/2014/main" id="{62462DEF-E6BA-1A26-9A8B-89C760C93EFC}"/>
              </a:ext>
            </a:extLst>
          </p:cNvPr>
          <p:cNvSpPr>
            <a:spLocks noGrp="1"/>
          </p:cNvSpPr>
          <p:nvPr>
            <p:ph type="body" idx="13"/>
          </p:nvPr>
        </p:nvSpPr>
        <p:spPr>
          <a:xfrm>
            <a:off x="2721616" y="4869756"/>
            <a:ext cx="6333813" cy="1133705"/>
          </a:xfrm>
        </p:spPr>
        <p:txBody>
          <a:bodyPr>
            <a:normAutofit/>
          </a:bodyPr>
          <a:lstStyle/>
          <a:p>
            <a:pPr algn="ctr"/>
            <a:r>
              <a:rPr lang="en-US" dirty="0">
                <a:latin typeface="Source Sans Pro"/>
                <a:ea typeface="Source Sans Pro"/>
              </a:rPr>
              <a:t>EAGLE Roll Call Video Clip</a:t>
            </a:r>
            <a:endParaRPr lang="en-US" dirty="0"/>
          </a:p>
        </p:txBody>
      </p:sp>
      <p:sp>
        <p:nvSpPr>
          <p:cNvPr id="7" name="Rectangle 6">
            <a:extLst>
              <a:ext uri="{FF2B5EF4-FFF2-40B4-BE49-F238E27FC236}">
                <a16:creationId xmlns:a16="http://schemas.microsoft.com/office/drawing/2014/main" id="{FC434437-E08E-8794-7400-781A7A273E63}"/>
              </a:ext>
            </a:extLst>
          </p:cNvPr>
          <p:cNvSpPr/>
          <p:nvPr/>
        </p:nvSpPr>
        <p:spPr>
          <a:xfrm>
            <a:off x="-1010" y="1099087"/>
            <a:ext cx="12189415" cy="4202740"/>
          </a:xfrm>
          <a:prstGeom prst="rect">
            <a:avLst/>
          </a:prstGeom>
          <a:solidFill>
            <a:srgbClr val="0F13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Online Media 3" title="Neglect – EAGLE Roll Call Video Clip">
            <a:hlinkClick r:id="" action="ppaction://media"/>
            <a:extLst>
              <a:ext uri="{FF2B5EF4-FFF2-40B4-BE49-F238E27FC236}">
                <a16:creationId xmlns:a16="http://schemas.microsoft.com/office/drawing/2014/main" id="{A12C800C-774C-FD85-FB7B-246BC1AD78DD}"/>
              </a:ext>
            </a:extLst>
          </p:cNvPr>
          <p:cNvPicPr>
            <a:picLocks noRot="1" noChangeAspect="1"/>
          </p:cNvPicPr>
          <p:nvPr>
            <a:videoFile r:link="rId1"/>
          </p:nvPr>
        </p:nvPicPr>
        <p:blipFill>
          <a:blip r:embed="rId4"/>
          <a:stretch>
            <a:fillRect/>
          </a:stretch>
        </p:blipFill>
        <p:spPr>
          <a:xfrm>
            <a:off x="2765425" y="1293191"/>
            <a:ext cx="6629608" cy="3807792"/>
          </a:xfrm>
          <a:prstGeom prst="rect">
            <a:avLst/>
          </a:prstGeom>
        </p:spPr>
      </p:pic>
    </p:spTree>
    <p:extLst>
      <p:ext uri="{BB962C8B-B14F-4D97-AF65-F5344CB8AC3E}">
        <p14:creationId xmlns:p14="http://schemas.microsoft.com/office/powerpoint/2010/main" val="201066151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131685-DE4E-FE24-C107-B0643717D1EB}"/>
              </a:ext>
            </a:extLst>
          </p:cNvPr>
          <p:cNvSpPr>
            <a:spLocks noGrp="1"/>
          </p:cNvSpPr>
          <p:nvPr>
            <p:ph type="title"/>
          </p:nvPr>
        </p:nvSpPr>
        <p:spPr/>
        <p:txBody>
          <a:bodyPr/>
          <a:lstStyle/>
          <a:p>
            <a:r>
              <a:rPr lang="en-US" dirty="0">
                <a:latin typeface="Source Sans Pro"/>
                <a:ea typeface="Source Sans Pro"/>
              </a:rPr>
              <a:t>Neglect</a:t>
            </a:r>
            <a:endParaRPr lang="en-US" dirty="0">
              <a:ea typeface="Source Sans Pro"/>
            </a:endParaRPr>
          </a:p>
        </p:txBody>
      </p:sp>
      <p:sp>
        <p:nvSpPr>
          <p:cNvPr id="3" name="Slide Number Placeholder 2">
            <a:extLst>
              <a:ext uri="{FF2B5EF4-FFF2-40B4-BE49-F238E27FC236}">
                <a16:creationId xmlns:a16="http://schemas.microsoft.com/office/drawing/2014/main" id="{E02DBF42-92AA-C817-C0DD-3979EE7828F2}"/>
              </a:ext>
            </a:extLst>
          </p:cNvPr>
          <p:cNvSpPr>
            <a:spLocks noGrp="1"/>
          </p:cNvSpPr>
          <p:nvPr>
            <p:ph type="sldNum" sz="quarter" idx="12"/>
          </p:nvPr>
        </p:nvSpPr>
        <p:spPr/>
        <p:txBody>
          <a:bodyPr/>
          <a:lstStyle/>
          <a:p>
            <a:fld id="{F32B1D3B-AE3D-1E40-A0D2-3E32FC67085E}" type="slidenum">
              <a:rPr lang="en-US" smtClean="0"/>
              <a:t>37</a:t>
            </a:fld>
            <a:endParaRPr lang="en-US"/>
          </a:p>
        </p:txBody>
      </p:sp>
      <p:sp>
        <p:nvSpPr>
          <p:cNvPr id="7" name="Rectangle 6">
            <a:extLst>
              <a:ext uri="{FF2B5EF4-FFF2-40B4-BE49-F238E27FC236}">
                <a16:creationId xmlns:a16="http://schemas.microsoft.com/office/drawing/2014/main" id="{8A4AE571-20A6-7F76-9F0C-73FA80FD031E}"/>
              </a:ext>
            </a:extLst>
          </p:cNvPr>
          <p:cNvSpPr/>
          <p:nvPr/>
        </p:nvSpPr>
        <p:spPr>
          <a:xfrm>
            <a:off x="427958" y="2097374"/>
            <a:ext cx="9248192" cy="3650104"/>
          </a:xfrm>
          <a:prstGeom prst="rect">
            <a:avLst/>
          </a:prstGeom>
          <a:solidFill>
            <a:schemeClr val="bg1"/>
          </a:solidFill>
          <a:ln>
            <a:solidFill>
              <a:srgbClr val="0F133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Source Sans Pro"/>
              <a:ea typeface="Source Sans Pro"/>
            </a:endParaRPr>
          </a:p>
        </p:txBody>
      </p:sp>
      <p:sp>
        <p:nvSpPr>
          <p:cNvPr id="6" name="Rectangle 5">
            <a:extLst>
              <a:ext uri="{FF2B5EF4-FFF2-40B4-BE49-F238E27FC236}">
                <a16:creationId xmlns:a16="http://schemas.microsoft.com/office/drawing/2014/main" id="{5166FD8F-9883-0332-ED86-F42168D502F5}"/>
              </a:ext>
            </a:extLst>
          </p:cNvPr>
          <p:cNvSpPr/>
          <p:nvPr/>
        </p:nvSpPr>
        <p:spPr>
          <a:xfrm>
            <a:off x="6260942" y="1453264"/>
            <a:ext cx="2975547" cy="639580"/>
          </a:xfrm>
          <a:prstGeom prst="rect">
            <a:avLst/>
          </a:prstGeom>
          <a:solidFill>
            <a:srgbClr val="094216">
              <a:alpha val="55000"/>
            </a:srgbClr>
          </a:solidFill>
          <a:ln>
            <a:solidFill>
              <a:srgbClr val="094216"/>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400" b="1" dirty="0">
                <a:solidFill>
                  <a:schemeClr val="bg1"/>
                </a:solidFill>
                <a:latin typeface="Source Sans Pro"/>
                <a:ea typeface="Source Sans Pro"/>
                <a:cs typeface="Calibri"/>
              </a:rPr>
              <a:t>Questions</a:t>
            </a:r>
            <a:endParaRPr lang="en-US" dirty="0"/>
          </a:p>
        </p:txBody>
      </p:sp>
      <p:sp>
        <p:nvSpPr>
          <p:cNvPr id="10" name="Rectangle 9">
            <a:extLst>
              <a:ext uri="{FF2B5EF4-FFF2-40B4-BE49-F238E27FC236}">
                <a16:creationId xmlns:a16="http://schemas.microsoft.com/office/drawing/2014/main" id="{54C537A2-FEBB-C4CD-FEF5-5ECBAB32A657}"/>
              </a:ext>
            </a:extLst>
          </p:cNvPr>
          <p:cNvSpPr/>
          <p:nvPr/>
        </p:nvSpPr>
        <p:spPr>
          <a:xfrm>
            <a:off x="3200242" y="1453264"/>
            <a:ext cx="2975547" cy="639580"/>
          </a:xfrm>
          <a:prstGeom prst="rect">
            <a:avLst/>
          </a:prstGeom>
          <a:solidFill>
            <a:srgbClr val="094216">
              <a:alpha val="55000"/>
            </a:srgbClr>
          </a:solidFill>
          <a:ln>
            <a:solidFill>
              <a:srgbClr val="094216"/>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400" b="1" dirty="0">
                <a:solidFill>
                  <a:schemeClr val="bg1"/>
                </a:solidFill>
                <a:ea typeface="+mn-lt"/>
                <a:cs typeface="+mn-lt"/>
              </a:rPr>
              <a:t>Signs &amp; Symptoms</a:t>
            </a:r>
            <a:endParaRPr lang="en-US" sz="2400" dirty="0">
              <a:solidFill>
                <a:schemeClr val="bg1"/>
              </a:solidFill>
              <a:ea typeface="+mn-lt"/>
              <a:cs typeface="+mn-lt"/>
            </a:endParaRPr>
          </a:p>
        </p:txBody>
      </p:sp>
      <p:sp>
        <p:nvSpPr>
          <p:cNvPr id="14" name="Rectangle 13">
            <a:extLst>
              <a:ext uri="{FF2B5EF4-FFF2-40B4-BE49-F238E27FC236}">
                <a16:creationId xmlns:a16="http://schemas.microsoft.com/office/drawing/2014/main" id="{FFB7EB59-C60D-89F1-292D-329D4FE94211}"/>
              </a:ext>
            </a:extLst>
          </p:cNvPr>
          <p:cNvSpPr/>
          <p:nvPr/>
        </p:nvSpPr>
        <p:spPr>
          <a:xfrm>
            <a:off x="422122" y="1453265"/>
            <a:ext cx="2669218" cy="639580"/>
          </a:xfrm>
          <a:prstGeom prst="rect">
            <a:avLst/>
          </a:prstGeom>
          <a:solidFill>
            <a:srgbClr val="094216"/>
          </a:solidFill>
          <a:ln>
            <a:solidFill>
              <a:srgbClr val="094216"/>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400" b="1" dirty="0">
                <a:solidFill>
                  <a:srgbClr val="FFFFFF"/>
                </a:solidFill>
                <a:latin typeface="Calibri"/>
                <a:ea typeface="+mn-lt"/>
                <a:cs typeface="+mn-lt"/>
              </a:rPr>
              <a:t>Definition</a:t>
            </a:r>
          </a:p>
        </p:txBody>
      </p:sp>
      <p:pic>
        <p:nvPicPr>
          <p:cNvPr id="9" name="Picture 8" descr="Icon&#10;&#10;Description automatically generated">
            <a:extLst>
              <a:ext uri="{FF2B5EF4-FFF2-40B4-BE49-F238E27FC236}">
                <a16:creationId xmlns:a16="http://schemas.microsoft.com/office/drawing/2014/main" id="{D4ECA1E1-7E32-5B92-E7DC-3AEFADCAEE8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9943892" y="516907"/>
            <a:ext cx="1733710" cy="1710478"/>
          </a:xfrm>
          <a:prstGeom prst="rect">
            <a:avLst/>
          </a:prstGeom>
        </p:spPr>
      </p:pic>
      <p:sp>
        <p:nvSpPr>
          <p:cNvPr id="11" name="TextBox 1">
            <a:extLst>
              <a:ext uri="{FF2B5EF4-FFF2-40B4-BE49-F238E27FC236}">
                <a16:creationId xmlns:a16="http://schemas.microsoft.com/office/drawing/2014/main" id="{8CD3D6DB-8973-3E5C-06E8-A291D5C733BE}"/>
              </a:ext>
            </a:extLst>
          </p:cNvPr>
          <p:cNvSpPr txBox="1"/>
          <p:nvPr/>
        </p:nvSpPr>
        <p:spPr>
          <a:xfrm>
            <a:off x="679769" y="2309761"/>
            <a:ext cx="8999503" cy="3477875"/>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IN" sz="2000" b="1" dirty="0">
                <a:ea typeface="+mn-lt"/>
                <a:cs typeface="+mn-lt"/>
              </a:rPr>
              <a:t>The refusal or failure to fulfill any part of a person's obligations or duties to an elder.</a:t>
            </a:r>
            <a:r>
              <a:rPr lang="en-IN" sz="2000" dirty="0">
                <a:ea typeface="+mn-lt"/>
                <a:cs typeface="+mn-lt"/>
              </a:rPr>
              <a:t> Neglect may also include failure of a person who has fiduciary responsibilities to provide care for an elder (e.g., pay for necessary home care services) or the failure on the part of an in-home service provider to provide necessary care. </a:t>
            </a:r>
            <a:endParaRPr lang="en-US" sz="2000">
              <a:cs typeface="Calibri"/>
            </a:endParaRPr>
          </a:p>
          <a:p>
            <a:pPr>
              <a:defRPr/>
            </a:pPr>
            <a:endParaRPr lang="en-IN" sz="2000" dirty="0">
              <a:cs typeface="Calibri"/>
            </a:endParaRPr>
          </a:p>
          <a:p>
            <a:pPr>
              <a:defRPr/>
            </a:pPr>
            <a:r>
              <a:rPr lang="en-IN" sz="2000" dirty="0">
                <a:ea typeface="+mn-lt"/>
                <a:cs typeface="+mn-lt"/>
              </a:rPr>
              <a:t>The failure of an identified caregiver or responsible other to provide basic necessities, including: </a:t>
            </a:r>
          </a:p>
          <a:p>
            <a:pPr marL="342900" indent="-342900">
              <a:buFont typeface="Arial"/>
              <a:buChar char="•"/>
              <a:defRPr/>
            </a:pPr>
            <a:r>
              <a:rPr lang="en-IN" sz="2000" dirty="0">
                <a:ea typeface="+mn-lt"/>
                <a:cs typeface="+mn-lt"/>
              </a:rPr>
              <a:t>Nutrition </a:t>
            </a:r>
            <a:endParaRPr lang="en-IN" sz="2000" dirty="0">
              <a:cs typeface="Calibri"/>
            </a:endParaRPr>
          </a:p>
          <a:p>
            <a:pPr marL="342900" indent="-342900">
              <a:buFont typeface="Arial"/>
              <a:buChar char="•"/>
              <a:defRPr/>
            </a:pPr>
            <a:r>
              <a:rPr lang="en-IN" sz="2000" dirty="0">
                <a:ea typeface="+mn-lt"/>
                <a:cs typeface="+mn-lt"/>
              </a:rPr>
              <a:t>Hygiene </a:t>
            </a:r>
            <a:endParaRPr lang="en-IN" sz="2000" dirty="0">
              <a:cs typeface="Calibri"/>
            </a:endParaRPr>
          </a:p>
          <a:p>
            <a:pPr marL="342900" indent="-342900">
              <a:buFont typeface="Arial"/>
              <a:buChar char="•"/>
              <a:defRPr/>
            </a:pPr>
            <a:r>
              <a:rPr lang="en-IN" sz="2000" dirty="0">
                <a:ea typeface="+mn-lt"/>
                <a:cs typeface="+mn-lt"/>
              </a:rPr>
              <a:t>Shelter </a:t>
            </a:r>
            <a:endParaRPr lang="en-IN" sz="2000" dirty="0">
              <a:cs typeface="Calibri"/>
            </a:endParaRPr>
          </a:p>
          <a:p>
            <a:pPr marL="342900" indent="-342900">
              <a:buFont typeface="Arial"/>
              <a:buChar char="•"/>
              <a:defRPr/>
            </a:pPr>
            <a:endParaRPr lang="en-IN" sz="2000" b="1" dirty="0">
              <a:latin typeface="Calibri"/>
              <a:ea typeface="Source Sans Pro"/>
              <a:cs typeface="+mn-lt"/>
            </a:endParaRPr>
          </a:p>
        </p:txBody>
      </p:sp>
      <p:sp>
        <p:nvSpPr>
          <p:cNvPr id="12" name="TextBox 2">
            <a:extLst>
              <a:ext uri="{FF2B5EF4-FFF2-40B4-BE49-F238E27FC236}">
                <a16:creationId xmlns:a16="http://schemas.microsoft.com/office/drawing/2014/main" id="{5F207C8B-1709-FA56-ED72-7F3EB4EAC8A6}"/>
              </a:ext>
            </a:extLst>
          </p:cNvPr>
          <p:cNvSpPr txBox="1"/>
          <p:nvPr/>
        </p:nvSpPr>
        <p:spPr>
          <a:xfrm>
            <a:off x="2335480" y="4453246"/>
            <a:ext cx="3265713" cy="129266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42900" indent="-342900">
              <a:buFont typeface="Arial,Sans-Serif"/>
              <a:buChar char="•"/>
            </a:pPr>
            <a:r>
              <a:rPr lang="en-IN" sz="2000" dirty="0">
                <a:cs typeface="Calibri"/>
              </a:rPr>
              <a:t>Clothing </a:t>
            </a:r>
          </a:p>
          <a:p>
            <a:pPr marL="342900" indent="-342900">
              <a:buFont typeface="Arial,Sans-Serif"/>
              <a:buChar char="•"/>
            </a:pPr>
            <a:r>
              <a:rPr lang="en-IN" sz="2000" dirty="0">
                <a:cs typeface="Calibri"/>
              </a:rPr>
              <a:t>Necessary Medical Care </a:t>
            </a:r>
          </a:p>
          <a:p>
            <a:pPr marL="342900" indent="-342900">
              <a:buFont typeface="Arial,Sans-Serif"/>
              <a:buChar char="•"/>
            </a:pPr>
            <a:r>
              <a:rPr lang="en-IN" sz="2000" dirty="0">
                <a:cs typeface="Calibri"/>
              </a:rPr>
              <a:t>Safety</a:t>
            </a:r>
          </a:p>
          <a:p>
            <a:pPr algn="l"/>
            <a:endParaRPr lang="en-US" dirty="0">
              <a:cs typeface="Calibri"/>
            </a:endParaRPr>
          </a:p>
        </p:txBody>
      </p:sp>
    </p:spTree>
    <p:extLst>
      <p:ext uri="{BB962C8B-B14F-4D97-AF65-F5344CB8AC3E}">
        <p14:creationId xmlns:p14="http://schemas.microsoft.com/office/powerpoint/2010/main" val="43407028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131685-DE4E-FE24-C107-B0643717D1EB}"/>
              </a:ext>
            </a:extLst>
          </p:cNvPr>
          <p:cNvSpPr>
            <a:spLocks noGrp="1"/>
          </p:cNvSpPr>
          <p:nvPr>
            <p:ph type="title"/>
          </p:nvPr>
        </p:nvSpPr>
        <p:spPr/>
        <p:txBody>
          <a:bodyPr/>
          <a:lstStyle/>
          <a:p>
            <a:r>
              <a:rPr lang="en-US" dirty="0">
                <a:latin typeface="Source Sans Pro"/>
                <a:ea typeface="Source Sans Pro"/>
              </a:rPr>
              <a:t>Neglect</a:t>
            </a:r>
            <a:endParaRPr lang="en-US" dirty="0">
              <a:ea typeface="Source Sans Pro"/>
            </a:endParaRPr>
          </a:p>
        </p:txBody>
      </p:sp>
      <p:sp>
        <p:nvSpPr>
          <p:cNvPr id="3" name="Slide Number Placeholder 2">
            <a:extLst>
              <a:ext uri="{FF2B5EF4-FFF2-40B4-BE49-F238E27FC236}">
                <a16:creationId xmlns:a16="http://schemas.microsoft.com/office/drawing/2014/main" id="{E02DBF42-92AA-C817-C0DD-3979EE7828F2}"/>
              </a:ext>
            </a:extLst>
          </p:cNvPr>
          <p:cNvSpPr>
            <a:spLocks noGrp="1"/>
          </p:cNvSpPr>
          <p:nvPr>
            <p:ph type="sldNum" sz="quarter" idx="12"/>
          </p:nvPr>
        </p:nvSpPr>
        <p:spPr/>
        <p:txBody>
          <a:bodyPr/>
          <a:lstStyle/>
          <a:p>
            <a:fld id="{F32B1D3B-AE3D-1E40-A0D2-3E32FC67085E}" type="slidenum">
              <a:rPr lang="en-US" smtClean="0"/>
              <a:t>38</a:t>
            </a:fld>
            <a:endParaRPr lang="en-US"/>
          </a:p>
        </p:txBody>
      </p:sp>
      <p:sp>
        <p:nvSpPr>
          <p:cNvPr id="7" name="Rectangle 6">
            <a:extLst>
              <a:ext uri="{FF2B5EF4-FFF2-40B4-BE49-F238E27FC236}">
                <a16:creationId xmlns:a16="http://schemas.microsoft.com/office/drawing/2014/main" id="{8A4AE571-20A6-7F76-9F0C-73FA80FD031E}"/>
              </a:ext>
            </a:extLst>
          </p:cNvPr>
          <p:cNvSpPr/>
          <p:nvPr/>
        </p:nvSpPr>
        <p:spPr>
          <a:xfrm>
            <a:off x="427958" y="2097374"/>
            <a:ext cx="9248192" cy="3650104"/>
          </a:xfrm>
          <a:prstGeom prst="rect">
            <a:avLst/>
          </a:prstGeom>
          <a:solidFill>
            <a:schemeClr val="bg1"/>
          </a:solidFill>
          <a:ln>
            <a:solidFill>
              <a:srgbClr val="0F133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Source Sans Pro"/>
              <a:ea typeface="Source Sans Pro"/>
            </a:endParaRPr>
          </a:p>
        </p:txBody>
      </p:sp>
      <p:sp>
        <p:nvSpPr>
          <p:cNvPr id="6" name="Rectangle 5">
            <a:extLst>
              <a:ext uri="{FF2B5EF4-FFF2-40B4-BE49-F238E27FC236}">
                <a16:creationId xmlns:a16="http://schemas.microsoft.com/office/drawing/2014/main" id="{5166FD8F-9883-0332-ED86-F42168D502F5}"/>
              </a:ext>
            </a:extLst>
          </p:cNvPr>
          <p:cNvSpPr/>
          <p:nvPr/>
        </p:nvSpPr>
        <p:spPr>
          <a:xfrm>
            <a:off x="6260942" y="1453264"/>
            <a:ext cx="2975547" cy="639580"/>
          </a:xfrm>
          <a:prstGeom prst="rect">
            <a:avLst/>
          </a:prstGeom>
          <a:solidFill>
            <a:srgbClr val="094216">
              <a:alpha val="55000"/>
            </a:srgbClr>
          </a:solidFill>
          <a:ln>
            <a:solidFill>
              <a:srgbClr val="094216"/>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400" b="1" dirty="0">
                <a:solidFill>
                  <a:schemeClr val="bg1"/>
                </a:solidFill>
                <a:latin typeface="Source Sans Pro"/>
                <a:ea typeface="Source Sans Pro"/>
                <a:cs typeface="Calibri"/>
              </a:rPr>
              <a:t>Questions</a:t>
            </a:r>
            <a:endParaRPr lang="en-US" dirty="0"/>
          </a:p>
        </p:txBody>
      </p:sp>
      <p:sp>
        <p:nvSpPr>
          <p:cNvPr id="10" name="Rectangle 9">
            <a:extLst>
              <a:ext uri="{FF2B5EF4-FFF2-40B4-BE49-F238E27FC236}">
                <a16:creationId xmlns:a16="http://schemas.microsoft.com/office/drawing/2014/main" id="{54C537A2-FEBB-C4CD-FEF5-5ECBAB32A657}"/>
              </a:ext>
            </a:extLst>
          </p:cNvPr>
          <p:cNvSpPr/>
          <p:nvPr/>
        </p:nvSpPr>
        <p:spPr>
          <a:xfrm>
            <a:off x="3200242" y="1453264"/>
            <a:ext cx="2975547" cy="639580"/>
          </a:xfrm>
          <a:prstGeom prst="rect">
            <a:avLst/>
          </a:prstGeom>
          <a:solidFill>
            <a:srgbClr val="094216"/>
          </a:solidFill>
          <a:ln>
            <a:solidFill>
              <a:srgbClr val="094216"/>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400" b="1" dirty="0">
                <a:solidFill>
                  <a:schemeClr val="bg1"/>
                </a:solidFill>
                <a:ea typeface="+mn-lt"/>
                <a:cs typeface="+mn-lt"/>
              </a:rPr>
              <a:t>Signs &amp; Symptoms</a:t>
            </a:r>
            <a:endParaRPr lang="en-US" sz="2400" dirty="0">
              <a:solidFill>
                <a:schemeClr val="bg1"/>
              </a:solidFill>
              <a:ea typeface="+mn-lt"/>
              <a:cs typeface="+mn-lt"/>
            </a:endParaRPr>
          </a:p>
        </p:txBody>
      </p:sp>
      <p:sp>
        <p:nvSpPr>
          <p:cNvPr id="14" name="Rectangle 13">
            <a:extLst>
              <a:ext uri="{FF2B5EF4-FFF2-40B4-BE49-F238E27FC236}">
                <a16:creationId xmlns:a16="http://schemas.microsoft.com/office/drawing/2014/main" id="{FFB7EB59-C60D-89F1-292D-329D4FE94211}"/>
              </a:ext>
            </a:extLst>
          </p:cNvPr>
          <p:cNvSpPr/>
          <p:nvPr/>
        </p:nvSpPr>
        <p:spPr>
          <a:xfrm>
            <a:off x="422122" y="1453265"/>
            <a:ext cx="2669218" cy="639580"/>
          </a:xfrm>
          <a:prstGeom prst="rect">
            <a:avLst/>
          </a:prstGeom>
          <a:solidFill>
            <a:srgbClr val="094216">
              <a:alpha val="57000"/>
            </a:srgbClr>
          </a:solidFill>
          <a:ln>
            <a:solidFill>
              <a:srgbClr val="094216"/>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400" b="1" dirty="0">
                <a:solidFill>
                  <a:srgbClr val="FFFFFF"/>
                </a:solidFill>
                <a:latin typeface="Calibri"/>
                <a:ea typeface="+mn-lt"/>
                <a:cs typeface="+mn-lt"/>
              </a:rPr>
              <a:t>Definition</a:t>
            </a:r>
          </a:p>
        </p:txBody>
      </p:sp>
      <p:pic>
        <p:nvPicPr>
          <p:cNvPr id="5" name="Picture 4" descr="Icon&#10;&#10;Description automatically generated">
            <a:extLst>
              <a:ext uri="{FF2B5EF4-FFF2-40B4-BE49-F238E27FC236}">
                <a16:creationId xmlns:a16="http://schemas.microsoft.com/office/drawing/2014/main" id="{E229DF4B-6933-9147-F7A2-BE3D365B4CA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9943892" y="516907"/>
            <a:ext cx="1733710" cy="1710478"/>
          </a:xfrm>
          <a:prstGeom prst="rect">
            <a:avLst/>
          </a:prstGeom>
        </p:spPr>
      </p:pic>
      <p:sp>
        <p:nvSpPr>
          <p:cNvPr id="11" name="TextBox 1">
            <a:extLst>
              <a:ext uri="{FF2B5EF4-FFF2-40B4-BE49-F238E27FC236}">
                <a16:creationId xmlns:a16="http://schemas.microsoft.com/office/drawing/2014/main" id="{15B24E9E-8215-0308-4430-500B85361668}"/>
              </a:ext>
            </a:extLst>
          </p:cNvPr>
          <p:cNvSpPr txBox="1"/>
          <p:nvPr/>
        </p:nvSpPr>
        <p:spPr>
          <a:xfrm>
            <a:off x="578169" y="2284361"/>
            <a:ext cx="8770903" cy="3046988"/>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42900" indent="-342900">
              <a:buFont typeface="Arial"/>
              <a:buChar char="•"/>
              <a:defRPr/>
            </a:pPr>
            <a:r>
              <a:rPr lang="en-US" sz="2400" dirty="0">
                <a:ea typeface="+mn-lt"/>
                <a:cs typeface="+mn-lt"/>
              </a:rPr>
              <a:t>Dehydration, malnutrition, untreated bed sores, and poor personal hygiene </a:t>
            </a:r>
            <a:endParaRPr lang="en-US" dirty="0">
              <a:ea typeface="+mn-lt"/>
              <a:cs typeface="+mn-lt"/>
            </a:endParaRPr>
          </a:p>
          <a:p>
            <a:pPr marL="342900" indent="-342900">
              <a:buFont typeface="Arial"/>
              <a:buChar char="•"/>
              <a:defRPr/>
            </a:pPr>
            <a:r>
              <a:rPr lang="en-US" sz="2400" dirty="0">
                <a:ea typeface="+mn-lt"/>
                <a:cs typeface="+mn-lt"/>
              </a:rPr>
              <a:t>Unattended or untreated health problems </a:t>
            </a:r>
            <a:endParaRPr lang="en-US" dirty="0">
              <a:cs typeface="Calibri" panose="020F0502020204030204"/>
            </a:endParaRPr>
          </a:p>
          <a:p>
            <a:pPr marL="342900" indent="-342900">
              <a:buFont typeface="Arial"/>
              <a:buChar char="•"/>
              <a:defRPr/>
            </a:pPr>
            <a:r>
              <a:rPr lang="en-US" sz="2400" dirty="0">
                <a:ea typeface="+mn-lt"/>
                <a:cs typeface="+mn-lt"/>
              </a:rPr>
              <a:t>Hazardous or unsafe living condition/arrangements (e.g., improper wiring, no heat, or no running water) </a:t>
            </a:r>
            <a:endParaRPr lang="en-US" dirty="0">
              <a:cs typeface="Calibri" panose="020F0502020204030204"/>
            </a:endParaRPr>
          </a:p>
          <a:p>
            <a:pPr marL="342900" indent="-342900">
              <a:buFont typeface="Arial"/>
              <a:buChar char="•"/>
              <a:defRPr/>
            </a:pPr>
            <a:r>
              <a:rPr lang="en-US" sz="2400" dirty="0">
                <a:ea typeface="+mn-lt"/>
                <a:cs typeface="+mn-lt"/>
              </a:rPr>
              <a:t>Unsanitary and unclean living conditions (e.g., dirt, fleas, lice on person, soiled bedding, fecal/urine smell, inadequate clothing) </a:t>
            </a:r>
            <a:endParaRPr lang="en-US" dirty="0">
              <a:cs typeface="Calibri" panose="020F0502020204030204"/>
            </a:endParaRPr>
          </a:p>
          <a:p>
            <a:pPr marL="342900" indent="-342900">
              <a:buFont typeface="Arial"/>
              <a:buChar char="•"/>
              <a:defRPr/>
            </a:pPr>
            <a:r>
              <a:rPr lang="en-US" sz="2400" dirty="0">
                <a:ea typeface="+mn-lt"/>
                <a:cs typeface="+mn-lt"/>
              </a:rPr>
              <a:t>An elder's report of being mistreated </a:t>
            </a:r>
            <a:endParaRPr lang="en-IN" dirty="0">
              <a:cs typeface="Calibri" panose="020F0502020204030204"/>
            </a:endParaRPr>
          </a:p>
        </p:txBody>
      </p:sp>
    </p:spTree>
    <p:extLst>
      <p:ext uri="{BB962C8B-B14F-4D97-AF65-F5344CB8AC3E}">
        <p14:creationId xmlns:p14="http://schemas.microsoft.com/office/powerpoint/2010/main" val="281590670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049B1EF-54EC-8170-C00E-3FAB5984F8AB}"/>
              </a:ext>
            </a:extLst>
          </p:cNvPr>
          <p:cNvSpPr>
            <a:spLocks noGrp="1"/>
          </p:cNvSpPr>
          <p:nvPr>
            <p:ph type="sldNum" sz="quarter" idx="12"/>
          </p:nvPr>
        </p:nvSpPr>
        <p:spPr/>
        <p:txBody>
          <a:bodyPr/>
          <a:lstStyle/>
          <a:p>
            <a:fld id="{F32B1D3B-AE3D-1E40-A0D2-3E32FC67085E}" type="slidenum">
              <a:rPr lang="en-US" smtClean="0"/>
              <a:t>39</a:t>
            </a:fld>
            <a:endParaRPr lang="en-US"/>
          </a:p>
        </p:txBody>
      </p:sp>
      <p:sp>
        <p:nvSpPr>
          <p:cNvPr id="3" name="Title 2">
            <a:extLst>
              <a:ext uri="{FF2B5EF4-FFF2-40B4-BE49-F238E27FC236}">
                <a16:creationId xmlns:a16="http://schemas.microsoft.com/office/drawing/2014/main" id="{8EF31D00-64FF-7B14-FDCA-3EE288106302}"/>
              </a:ext>
            </a:extLst>
          </p:cNvPr>
          <p:cNvSpPr>
            <a:spLocks noGrp="1"/>
          </p:cNvSpPr>
          <p:nvPr>
            <p:ph type="title"/>
          </p:nvPr>
        </p:nvSpPr>
        <p:spPr>
          <a:xfrm>
            <a:off x="914588" y="359284"/>
            <a:ext cx="10355010" cy="666474"/>
          </a:xfrm>
        </p:spPr>
        <p:txBody>
          <a:bodyPr>
            <a:normAutofit/>
          </a:bodyPr>
          <a:lstStyle/>
          <a:p>
            <a:pPr algn="ctr"/>
            <a:r>
              <a:rPr lang="en-US" dirty="0">
                <a:latin typeface="Source Sans Pro"/>
                <a:ea typeface="Source Sans Pro"/>
              </a:rPr>
              <a:t>Photos Depicting Neglect</a:t>
            </a:r>
          </a:p>
        </p:txBody>
      </p:sp>
      <p:sp>
        <p:nvSpPr>
          <p:cNvPr id="4" name="Rectangle 3">
            <a:extLst>
              <a:ext uri="{FF2B5EF4-FFF2-40B4-BE49-F238E27FC236}">
                <a16:creationId xmlns:a16="http://schemas.microsoft.com/office/drawing/2014/main" id="{95CC4FFE-A167-BE45-CC99-BC158657F615}"/>
              </a:ext>
            </a:extLst>
          </p:cNvPr>
          <p:cNvSpPr/>
          <p:nvPr/>
        </p:nvSpPr>
        <p:spPr>
          <a:xfrm>
            <a:off x="524508" y="1466949"/>
            <a:ext cx="3457071" cy="3484534"/>
          </a:xfrm>
          <a:prstGeom prst="rect">
            <a:avLst/>
          </a:prstGeom>
          <a:solidFill>
            <a:srgbClr val="0F13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C42AA857-93FB-E647-BF76-9EFF2A8240AC}"/>
              </a:ext>
            </a:extLst>
          </p:cNvPr>
          <p:cNvSpPr/>
          <p:nvPr/>
        </p:nvSpPr>
        <p:spPr>
          <a:xfrm>
            <a:off x="4238162" y="1466948"/>
            <a:ext cx="3457071" cy="3484534"/>
          </a:xfrm>
          <a:prstGeom prst="rect">
            <a:avLst/>
          </a:prstGeom>
          <a:solidFill>
            <a:srgbClr val="0F13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E55B5C45-3958-53F3-B6E9-1644EC3F28B0}"/>
              </a:ext>
            </a:extLst>
          </p:cNvPr>
          <p:cNvSpPr/>
          <p:nvPr/>
        </p:nvSpPr>
        <p:spPr>
          <a:xfrm>
            <a:off x="7943059" y="1466948"/>
            <a:ext cx="3457071" cy="3484534"/>
          </a:xfrm>
          <a:prstGeom prst="rect">
            <a:avLst/>
          </a:prstGeom>
          <a:solidFill>
            <a:srgbClr val="0F1336"/>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dirty="0"/>
          </a:p>
        </p:txBody>
      </p:sp>
      <p:pic>
        <p:nvPicPr>
          <p:cNvPr id="8" name="Picture 7" descr="A person with gloves on and a wound on a person&amp;#39;s back&#10;&#10;Description automatically generated">
            <a:extLst>
              <a:ext uri="{FF2B5EF4-FFF2-40B4-BE49-F238E27FC236}">
                <a16:creationId xmlns:a16="http://schemas.microsoft.com/office/drawing/2014/main" id="{44A87915-7429-2B9F-9DD5-0C66552B1FDB}"/>
              </a:ext>
            </a:extLst>
          </p:cNvPr>
          <p:cNvPicPr>
            <a:picLocks noChangeAspect="1"/>
          </p:cNvPicPr>
          <p:nvPr/>
        </p:nvPicPr>
        <p:blipFill>
          <a:blip r:embed="rId3"/>
          <a:stretch>
            <a:fillRect/>
          </a:stretch>
        </p:blipFill>
        <p:spPr>
          <a:xfrm>
            <a:off x="765504" y="1715016"/>
            <a:ext cx="2962165" cy="2070381"/>
          </a:xfrm>
          <a:prstGeom prst="rect">
            <a:avLst/>
          </a:prstGeom>
        </p:spPr>
      </p:pic>
      <p:sp>
        <p:nvSpPr>
          <p:cNvPr id="10" name="TextBox 9">
            <a:extLst>
              <a:ext uri="{FF2B5EF4-FFF2-40B4-BE49-F238E27FC236}">
                <a16:creationId xmlns:a16="http://schemas.microsoft.com/office/drawing/2014/main" id="{6E8F7C34-0D33-7080-6CEB-887CC573D25C}"/>
              </a:ext>
            </a:extLst>
          </p:cNvPr>
          <p:cNvSpPr txBox="1"/>
          <p:nvPr/>
        </p:nvSpPr>
        <p:spPr>
          <a:xfrm>
            <a:off x="879365" y="4023710"/>
            <a:ext cx="2743200"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600" b="1">
                <a:solidFill>
                  <a:schemeClr val="bg1"/>
                </a:solidFill>
              </a:rPr>
              <a:t>Pressure Ulcers, also </a:t>
            </a:r>
            <a:r>
              <a:rPr lang="en-US" sz="1600" b="1" dirty="0">
                <a:solidFill>
                  <a:schemeClr val="bg1"/>
                </a:solidFill>
              </a:rPr>
              <a:t>known as Bed Sores</a:t>
            </a:r>
            <a:endParaRPr lang="en-US" sz="1600" b="1" dirty="0">
              <a:solidFill>
                <a:schemeClr val="bg1"/>
              </a:solidFill>
              <a:ea typeface="Calibri"/>
              <a:cs typeface="Calibri"/>
            </a:endParaRPr>
          </a:p>
        </p:txBody>
      </p:sp>
      <p:pic>
        <p:nvPicPr>
          <p:cNvPr id="11" name="Picture 10" descr="A nice kitchen counter with a bunch of trash on it&#10;&#10;Description automatically generated">
            <a:extLst>
              <a:ext uri="{FF2B5EF4-FFF2-40B4-BE49-F238E27FC236}">
                <a16:creationId xmlns:a16="http://schemas.microsoft.com/office/drawing/2014/main" id="{191D079C-0D20-3B41-D9E1-964CB1FB893C}"/>
              </a:ext>
            </a:extLst>
          </p:cNvPr>
          <p:cNvPicPr>
            <a:picLocks noChangeAspect="1"/>
          </p:cNvPicPr>
          <p:nvPr/>
        </p:nvPicPr>
        <p:blipFill rotWithShape="1">
          <a:blip r:embed="rId4"/>
          <a:srcRect t="95" r="13930" b="415"/>
          <a:stretch/>
        </p:blipFill>
        <p:spPr>
          <a:xfrm>
            <a:off x="4452883" y="1715000"/>
            <a:ext cx="3031992" cy="2098700"/>
          </a:xfrm>
          <a:prstGeom prst="rect">
            <a:avLst/>
          </a:prstGeom>
        </p:spPr>
      </p:pic>
      <p:sp>
        <p:nvSpPr>
          <p:cNvPr id="13" name="TextBox 12">
            <a:extLst>
              <a:ext uri="{FF2B5EF4-FFF2-40B4-BE49-F238E27FC236}">
                <a16:creationId xmlns:a16="http://schemas.microsoft.com/office/drawing/2014/main" id="{CDECB7B9-3766-68D1-25EE-5376CD8408DF}"/>
              </a:ext>
            </a:extLst>
          </p:cNvPr>
          <p:cNvSpPr txBox="1"/>
          <p:nvPr/>
        </p:nvSpPr>
        <p:spPr>
          <a:xfrm>
            <a:off x="4593019" y="4023709"/>
            <a:ext cx="2743200"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600" b="1" dirty="0">
                <a:solidFill>
                  <a:schemeClr val="bg1"/>
                </a:solidFill>
              </a:rPr>
              <a:t>Hoarding</a:t>
            </a:r>
            <a:endParaRPr lang="en-US" sz="1600" b="1" dirty="0">
              <a:solidFill>
                <a:schemeClr val="bg1"/>
              </a:solidFill>
              <a:ea typeface="Calibri"/>
              <a:cs typeface="Calibri"/>
            </a:endParaRPr>
          </a:p>
        </p:txBody>
      </p:sp>
      <p:pic>
        <p:nvPicPr>
          <p:cNvPr id="14" name="Picture 13" descr="A carton of milk in a refrigerator&#10;&#10;Description automatically generated">
            <a:extLst>
              <a:ext uri="{FF2B5EF4-FFF2-40B4-BE49-F238E27FC236}">
                <a16:creationId xmlns:a16="http://schemas.microsoft.com/office/drawing/2014/main" id="{4292EE4F-C25E-DAD7-13FC-8E16C8011E40}"/>
              </a:ext>
            </a:extLst>
          </p:cNvPr>
          <p:cNvPicPr>
            <a:picLocks noChangeAspect="1"/>
          </p:cNvPicPr>
          <p:nvPr/>
        </p:nvPicPr>
        <p:blipFill>
          <a:blip r:embed="rId5"/>
          <a:stretch>
            <a:fillRect/>
          </a:stretch>
        </p:blipFill>
        <p:spPr>
          <a:xfrm>
            <a:off x="8201572" y="1712236"/>
            <a:ext cx="2935889" cy="2093458"/>
          </a:xfrm>
          <a:prstGeom prst="rect">
            <a:avLst/>
          </a:prstGeom>
        </p:spPr>
      </p:pic>
      <p:sp>
        <p:nvSpPr>
          <p:cNvPr id="16" name="TextBox 15">
            <a:extLst>
              <a:ext uri="{FF2B5EF4-FFF2-40B4-BE49-F238E27FC236}">
                <a16:creationId xmlns:a16="http://schemas.microsoft.com/office/drawing/2014/main" id="{54855D21-E3B8-F9C8-DE2C-B867DCB2D75C}"/>
              </a:ext>
            </a:extLst>
          </p:cNvPr>
          <p:cNvSpPr txBox="1"/>
          <p:nvPr/>
        </p:nvSpPr>
        <p:spPr>
          <a:xfrm>
            <a:off x="8297915" y="4023708"/>
            <a:ext cx="2743200"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600" b="1">
                <a:solidFill>
                  <a:schemeClr val="bg1"/>
                </a:solidFill>
                <a:ea typeface="Calibri"/>
                <a:cs typeface="Calibri"/>
              </a:rPr>
              <a:t>Empty fridge, or no edible</a:t>
            </a:r>
            <a:r>
              <a:rPr lang="en-US" sz="1600" b="1" dirty="0">
                <a:solidFill>
                  <a:schemeClr val="bg1"/>
                </a:solidFill>
                <a:ea typeface="Calibri"/>
                <a:cs typeface="Calibri"/>
              </a:rPr>
              <a:t> food</a:t>
            </a:r>
            <a:endParaRPr lang="en-US" sz="1600" b="1">
              <a:solidFill>
                <a:schemeClr val="bg1"/>
              </a:solidFill>
              <a:ea typeface="Calibri"/>
              <a:cs typeface="Calibri"/>
            </a:endParaRPr>
          </a:p>
        </p:txBody>
      </p:sp>
    </p:spTree>
    <p:extLst>
      <p:ext uri="{BB962C8B-B14F-4D97-AF65-F5344CB8AC3E}">
        <p14:creationId xmlns:p14="http://schemas.microsoft.com/office/powerpoint/2010/main" val="76596567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D02B4E3-5D35-B0F6-5E36-1653CFEF5928}"/>
              </a:ext>
            </a:extLst>
          </p:cNvPr>
          <p:cNvSpPr>
            <a:spLocks noGrp="1"/>
          </p:cNvSpPr>
          <p:nvPr>
            <p:ph type="sldNum" sz="quarter" idx="12"/>
          </p:nvPr>
        </p:nvSpPr>
        <p:spPr/>
        <p:txBody>
          <a:bodyPr/>
          <a:lstStyle/>
          <a:p>
            <a:fld id="{F32B1D3B-AE3D-1E40-A0D2-3E32FC67085E}" type="slidenum">
              <a:rPr lang="en-US" dirty="0" smtClean="0"/>
              <a:t>4</a:t>
            </a:fld>
            <a:endParaRPr lang="en-US" dirty="0"/>
          </a:p>
        </p:txBody>
      </p:sp>
      <p:sp>
        <p:nvSpPr>
          <p:cNvPr id="10" name="AutoShape 2">
            <a:extLst>
              <a:ext uri="{FF2B5EF4-FFF2-40B4-BE49-F238E27FC236}">
                <a16:creationId xmlns:a16="http://schemas.microsoft.com/office/drawing/2014/main" id="{17491FBA-D63C-DD6B-D057-4BD64D1577B3}"/>
              </a:ext>
            </a:extLst>
          </p:cNvPr>
          <p:cNvSpPr/>
          <p:nvPr/>
        </p:nvSpPr>
        <p:spPr>
          <a:xfrm>
            <a:off x="-2" y="1"/>
            <a:ext cx="5425057" cy="6242911"/>
          </a:xfrm>
          <a:prstGeom prst="rect">
            <a:avLst/>
          </a:prstGeom>
          <a:solidFill>
            <a:srgbClr val="0F1336"/>
          </a:solidFill>
        </p:spPr>
        <p:txBody>
          <a:bodyPr/>
          <a:lstStyle/>
          <a:p>
            <a:endParaRPr lang="en-US"/>
          </a:p>
        </p:txBody>
      </p:sp>
      <p:sp>
        <p:nvSpPr>
          <p:cNvPr id="12" name="TextBox 12">
            <a:extLst>
              <a:ext uri="{FF2B5EF4-FFF2-40B4-BE49-F238E27FC236}">
                <a16:creationId xmlns:a16="http://schemas.microsoft.com/office/drawing/2014/main" id="{89CF910A-AD43-1F25-52B0-CB76F087379A}"/>
              </a:ext>
            </a:extLst>
          </p:cNvPr>
          <p:cNvSpPr txBox="1"/>
          <p:nvPr/>
        </p:nvSpPr>
        <p:spPr>
          <a:xfrm>
            <a:off x="627326" y="1386444"/>
            <a:ext cx="4168779" cy="3454279"/>
          </a:xfrm>
          <a:prstGeom prst="rect">
            <a:avLst/>
          </a:prstGeom>
        </p:spPr>
        <p:txBody>
          <a:bodyPr wrap="square" lIns="0" tIns="0" rIns="0" bIns="0" rtlCol="0" anchor="t">
            <a:spAutoFit/>
          </a:bodyPr>
          <a:lstStyle/>
          <a:p>
            <a:pPr algn="ctr" defTabSz="457223">
              <a:defRPr/>
            </a:pPr>
            <a:r>
              <a:rPr lang="en-US" sz="4800" b="1" spc="157" dirty="0">
                <a:solidFill>
                  <a:srgbClr val="F7FAFB"/>
                </a:solidFill>
                <a:latin typeface="Source Sans Pro"/>
                <a:ea typeface="Verdana"/>
              </a:rPr>
              <a:t>The U.S. Department of Justice (DOJ)</a:t>
            </a:r>
          </a:p>
          <a:p>
            <a:pPr algn="ctr" defTabSz="457223">
              <a:lnSpc>
                <a:spcPts val="4096"/>
              </a:lnSpc>
              <a:defRPr/>
            </a:pPr>
            <a:endParaRPr lang="en-US" sz="3150" spc="157">
              <a:solidFill>
                <a:srgbClr val="F7FAFB"/>
              </a:solidFill>
              <a:latin typeface="Source Sans Pro"/>
              <a:ea typeface="Source Sans Pro"/>
            </a:endParaRPr>
          </a:p>
        </p:txBody>
      </p:sp>
      <p:pic>
        <p:nvPicPr>
          <p:cNvPr id="6" name="Picture 5" descr="image">
            <a:extLst>
              <a:ext uri="{FF2B5EF4-FFF2-40B4-BE49-F238E27FC236}">
                <a16:creationId xmlns:a16="http://schemas.microsoft.com/office/drawing/2014/main" id="{381E8FB8-46F6-9C67-6544-8ABA0AE6A876}"/>
              </a:ext>
            </a:extLst>
          </p:cNvPr>
          <p:cNvPicPr>
            <a:picLocks noChangeAspect="1"/>
          </p:cNvPicPr>
          <p:nvPr/>
        </p:nvPicPr>
        <p:blipFill>
          <a:blip r:embed="rId3"/>
          <a:stretch>
            <a:fillRect/>
          </a:stretch>
        </p:blipFill>
        <p:spPr>
          <a:xfrm>
            <a:off x="6919994" y="4580981"/>
            <a:ext cx="3453539" cy="1518954"/>
          </a:xfrm>
          <a:prstGeom prst="rect">
            <a:avLst/>
          </a:prstGeom>
        </p:spPr>
      </p:pic>
      <p:sp>
        <p:nvSpPr>
          <p:cNvPr id="8" name="Content Placeholder 2">
            <a:extLst>
              <a:ext uri="{FF2B5EF4-FFF2-40B4-BE49-F238E27FC236}">
                <a16:creationId xmlns:a16="http://schemas.microsoft.com/office/drawing/2014/main" id="{2062D590-070A-0A2A-40BB-07740A4CE474}"/>
              </a:ext>
            </a:extLst>
          </p:cNvPr>
          <p:cNvSpPr txBox="1">
            <a:spLocks/>
          </p:cNvSpPr>
          <p:nvPr/>
        </p:nvSpPr>
        <p:spPr>
          <a:xfrm>
            <a:off x="5700793" y="271794"/>
            <a:ext cx="6111498" cy="4309143"/>
          </a:xfrm>
          <a:prstGeom prst="rect">
            <a:avLst/>
          </a:prstGeom>
        </p:spPr>
        <p:txBody>
          <a:bodyPr vert="horz" lIns="91440" tIns="45720" rIns="91440" bIns="45720" rtlCol="0" anchor="t">
            <a:normAutofit fontScale="55000" lnSpcReduction="20000"/>
          </a:bodyPr>
          <a:lstStyle>
            <a:lvl1pPr marL="0" indent="0" algn="l" defTabSz="914400" rtl="0" eaLnBrk="1" latinLnBrk="0" hangingPunct="1">
              <a:lnSpc>
                <a:spcPct val="100000"/>
              </a:lnSpc>
              <a:spcBef>
                <a:spcPts val="0"/>
              </a:spcBef>
              <a:spcAft>
                <a:spcPts val="1200"/>
              </a:spcAft>
              <a:buClr>
                <a:srgbClr val="835C2F"/>
              </a:buClr>
              <a:buFont typeface="Arial" panose="020B0604020202020204" pitchFamily="34" charset="0"/>
              <a:buNone/>
              <a:defRPr sz="2400" b="0" kern="1200">
                <a:solidFill>
                  <a:srgbClr val="835C2F"/>
                </a:solidFill>
                <a:latin typeface="Source Sans Pro" panose="020B0503030403020204" pitchFamily="34" charset="77"/>
                <a:ea typeface="+mn-ea"/>
                <a:cs typeface="+mn-cs"/>
              </a:defRPr>
            </a:lvl1pPr>
            <a:lvl2pPr marL="457200" indent="0" algn="l" defTabSz="914400" rtl="0" eaLnBrk="1" latinLnBrk="0" hangingPunct="1">
              <a:lnSpc>
                <a:spcPct val="100000"/>
              </a:lnSpc>
              <a:spcBef>
                <a:spcPts val="0"/>
              </a:spcBef>
              <a:spcAft>
                <a:spcPts val="1200"/>
              </a:spcAft>
              <a:buClr>
                <a:srgbClr val="835C2F"/>
              </a:buClr>
              <a:buFont typeface="Arial" panose="020B0604020202020204" pitchFamily="34" charset="0"/>
              <a:buNone/>
              <a:defRPr sz="2000" kern="1200">
                <a:solidFill>
                  <a:schemeClr val="tx1">
                    <a:tint val="75000"/>
                  </a:schemeClr>
                </a:solidFill>
                <a:latin typeface="Source Sans Pro" panose="020B0503030403020204" pitchFamily="34" charset="77"/>
                <a:ea typeface="+mn-ea"/>
                <a:cs typeface="+mn-cs"/>
              </a:defRPr>
            </a:lvl2pPr>
            <a:lvl3pPr marL="914400" indent="0" algn="l" defTabSz="914400" rtl="0" eaLnBrk="1" latinLnBrk="0" hangingPunct="1">
              <a:lnSpc>
                <a:spcPct val="100000"/>
              </a:lnSpc>
              <a:spcBef>
                <a:spcPts val="0"/>
              </a:spcBef>
              <a:spcAft>
                <a:spcPts val="1200"/>
              </a:spcAft>
              <a:buClr>
                <a:srgbClr val="835C2F"/>
              </a:buClr>
              <a:buFont typeface="Arial" panose="020B0604020202020204" pitchFamily="34" charset="0"/>
              <a:buNone/>
              <a:defRPr sz="1800" kern="1200">
                <a:solidFill>
                  <a:schemeClr val="tx1">
                    <a:tint val="75000"/>
                  </a:schemeClr>
                </a:solidFill>
                <a:latin typeface="Source Sans Pro" panose="020B0503030403020204" pitchFamily="34" charset="77"/>
                <a:ea typeface="+mn-ea"/>
                <a:cs typeface="+mn-cs"/>
              </a:defRPr>
            </a:lvl3pPr>
            <a:lvl4pPr marL="1371600" indent="0" algn="l" defTabSz="914400" rtl="0" eaLnBrk="1" latinLnBrk="0" hangingPunct="1">
              <a:lnSpc>
                <a:spcPct val="100000"/>
              </a:lnSpc>
              <a:spcBef>
                <a:spcPts val="0"/>
              </a:spcBef>
              <a:spcAft>
                <a:spcPts val="1200"/>
              </a:spcAft>
              <a:buClr>
                <a:srgbClr val="835C2F"/>
              </a:buClr>
              <a:buFont typeface="Arial" panose="020B0604020202020204" pitchFamily="34" charset="0"/>
              <a:buNone/>
              <a:defRPr sz="1600" kern="1200">
                <a:solidFill>
                  <a:schemeClr val="tx1">
                    <a:tint val="75000"/>
                  </a:schemeClr>
                </a:solidFill>
                <a:latin typeface="Source Sans Pro" panose="020B0503030403020204" pitchFamily="34" charset="77"/>
                <a:ea typeface="+mn-ea"/>
                <a:cs typeface="+mn-cs"/>
              </a:defRPr>
            </a:lvl4pPr>
            <a:lvl5pPr marL="1828800" indent="0" algn="l" defTabSz="914400" rtl="0" eaLnBrk="1" latinLnBrk="0" hangingPunct="1">
              <a:lnSpc>
                <a:spcPct val="100000"/>
              </a:lnSpc>
              <a:spcBef>
                <a:spcPts val="0"/>
              </a:spcBef>
              <a:spcAft>
                <a:spcPts val="1200"/>
              </a:spcAft>
              <a:buClr>
                <a:srgbClr val="835C2F"/>
              </a:buClr>
              <a:buFont typeface="Arial" panose="020B0604020202020204" pitchFamily="34" charset="0"/>
              <a:buNone/>
              <a:defRPr sz="1600" kern="1200">
                <a:solidFill>
                  <a:schemeClr val="tx1">
                    <a:tint val="75000"/>
                  </a:schemeClr>
                </a:solidFill>
                <a:latin typeface="Source Sans Pro" panose="020B0503030403020204" pitchFamily="34" charset="77"/>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285115" indent="-285115">
              <a:lnSpc>
                <a:spcPct val="120000"/>
              </a:lnSpc>
              <a:buFont typeface="Arial"/>
              <a:buChar char="•"/>
            </a:pPr>
            <a:r>
              <a:rPr lang="en-US" sz="2800" dirty="0">
                <a:solidFill>
                  <a:schemeClr val="tx1"/>
                </a:solidFill>
                <a:latin typeface="Source Sans Pro"/>
                <a:ea typeface="Source Sans Pro"/>
              </a:rPr>
              <a:t>The </a:t>
            </a:r>
            <a:r>
              <a:rPr lang="en-US" sz="2800" b="1" dirty="0">
                <a:solidFill>
                  <a:schemeClr val="tx1"/>
                </a:solidFill>
                <a:latin typeface="Source Sans Pro"/>
                <a:ea typeface="Source Sans Pro"/>
              </a:rPr>
              <a:t>mission</a:t>
            </a:r>
            <a:r>
              <a:rPr lang="en-US" sz="2800" dirty="0">
                <a:solidFill>
                  <a:schemeClr val="tx1"/>
                </a:solidFill>
                <a:latin typeface="Source Sans Pro"/>
                <a:ea typeface="Source Sans Pro"/>
              </a:rPr>
              <a:t> of the Elder Justice Initiative is to support and coordinate the Department of Justice’s enforcement and programmatic efforts to combat elder abuse, neglect, and financial fraud and scams that target older adults.</a:t>
            </a:r>
            <a:br>
              <a:rPr lang="en-US" sz="2800" dirty="0">
                <a:latin typeface="Source Sans Pro"/>
              </a:rPr>
            </a:br>
            <a:endParaRPr lang="en-US" sz="2800" dirty="0">
              <a:solidFill>
                <a:schemeClr val="tx1"/>
              </a:solidFill>
              <a:latin typeface="Source Sans Pro"/>
              <a:ea typeface="Source Sans Pro"/>
            </a:endParaRPr>
          </a:p>
          <a:p>
            <a:pPr marL="285115" indent="-285115">
              <a:lnSpc>
                <a:spcPct val="120000"/>
              </a:lnSpc>
              <a:buFont typeface="Arial"/>
              <a:buChar char="•"/>
            </a:pPr>
            <a:r>
              <a:rPr lang="en-US" sz="2800" dirty="0">
                <a:solidFill>
                  <a:schemeClr val="tx1"/>
                </a:solidFill>
                <a:latin typeface="Source Sans Pro"/>
                <a:ea typeface="Source Sans Pro"/>
              </a:rPr>
              <a:t>The Initiative does so by—</a:t>
            </a:r>
          </a:p>
          <a:p>
            <a:pPr marL="914400" lvl="1" indent="-457200">
              <a:lnSpc>
                <a:spcPct val="120000"/>
              </a:lnSpc>
              <a:buChar char="•"/>
            </a:pPr>
            <a:r>
              <a:rPr lang="en-US" sz="3000" dirty="0">
                <a:solidFill>
                  <a:schemeClr val="tx1"/>
                </a:solidFill>
                <a:latin typeface="Source Sans Pro"/>
                <a:ea typeface="Source Sans Pro"/>
              </a:rPr>
              <a:t>Fostering accountability for older adults.</a:t>
            </a:r>
          </a:p>
          <a:p>
            <a:pPr marL="914400" lvl="1" indent="-457200">
              <a:lnSpc>
                <a:spcPct val="120000"/>
              </a:lnSpc>
              <a:buChar char="•"/>
            </a:pPr>
            <a:r>
              <a:rPr lang="en-US" sz="3000" dirty="0">
                <a:solidFill>
                  <a:schemeClr val="tx1"/>
                </a:solidFill>
                <a:latin typeface="Source Sans Pro"/>
                <a:ea typeface="Source Sans Pro"/>
              </a:rPr>
              <a:t>Helping older adults and their families.</a:t>
            </a:r>
          </a:p>
          <a:p>
            <a:pPr marL="914400" lvl="1" indent="-457200">
              <a:lnSpc>
                <a:spcPct val="120000"/>
              </a:lnSpc>
              <a:buChar char="•"/>
            </a:pPr>
            <a:r>
              <a:rPr lang="en-US" sz="3000" dirty="0">
                <a:solidFill>
                  <a:schemeClr val="tx1"/>
                </a:solidFill>
                <a:latin typeface="Source Sans Pro"/>
                <a:ea typeface="Source Sans Pro"/>
              </a:rPr>
              <a:t>Enhancing state and local efforts through training and resources.</a:t>
            </a:r>
          </a:p>
          <a:p>
            <a:pPr marL="914400" lvl="1" indent="-457200">
              <a:lnSpc>
                <a:spcPct val="120000"/>
              </a:lnSpc>
              <a:buChar char="•"/>
            </a:pPr>
            <a:r>
              <a:rPr lang="en-US" sz="3000" dirty="0">
                <a:solidFill>
                  <a:schemeClr val="tx1"/>
                </a:solidFill>
                <a:latin typeface="Source Sans Pro"/>
                <a:ea typeface="Source Sans Pro"/>
              </a:rPr>
              <a:t>Supporting research to improve elder abuse policy and practice.</a:t>
            </a:r>
          </a:p>
          <a:p>
            <a:endParaRPr lang="en-US" dirty="0">
              <a:solidFill>
                <a:schemeClr val="tx1"/>
              </a:solidFill>
              <a:latin typeface="Source Sans Pro"/>
              <a:ea typeface="Source Sans Pro"/>
            </a:endParaRPr>
          </a:p>
        </p:txBody>
      </p:sp>
      <p:sp>
        <p:nvSpPr>
          <p:cNvPr id="3" name="Text Placeholder 4">
            <a:extLst>
              <a:ext uri="{FF2B5EF4-FFF2-40B4-BE49-F238E27FC236}">
                <a16:creationId xmlns:a16="http://schemas.microsoft.com/office/drawing/2014/main" id="{F46326EE-3049-0E8C-6C42-569D037BECA9}"/>
              </a:ext>
            </a:extLst>
          </p:cNvPr>
          <p:cNvSpPr txBox="1">
            <a:spLocks/>
          </p:cNvSpPr>
          <p:nvPr/>
        </p:nvSpPr>
        <p:spPr>
          <a:xfrm>
            <a:off x="455645" y="230595"/>
            <a:ext cx="4292796" cy="1133705"/>
          </a:xfrm>
          <a:prstGeom prst="rect">
            <a:avLst/>
          </a:prstGeom>
        </p:spPr>
        <p:txBody>
          <a:bodyPr lIns="91440" tIns="45720" rIns="91440" bIns="45720" anchor="t">
            <a:normAutofit fontScale="92500" lnSpcReduction="10000"/>
          </a:bodyPr>
          <a:lstStyle>
            <a:lvl1pPr marL="0" indent="0" algn="l" defTabSz="914400" rtl="0" eaLnBrk="1" latinLnBrk="0" hangingPunct="1">
              <a:lnSpc>
                <a:spcPct val="100000"/>
              </a:lnSpc>
              <a:spcBef>
                <a:spcPts val="0"/>
              </a:spcBef>
              <a:spcAft>
                <a:spcPts val="1200"/>
              </a:spcAft>
              <a:buClr>
                <a:srgbClr val="835C2F"/>
              </a:buClr>
              <a:buFont typeface="Arial" panose="020B0604020202020204" pitchFamily="34" charset="0"/>
              <a:buNone/>
              <a:defRPr sz="2000" b="0" kern="1200">
                <a:solidFill>
                  <a:schemeClr val="tx1"/>
                </a:solidFill>
                <a:latin typeface="Source Sans Pro" panose="020B0503030403020204" pitchFamily="34" charset="77"/>
                <a:ea typeface="+mn-ea"/>
                <a:cs typeface="+mn-cs"/>
              </a:defRPr>
            </a:lvl1pPr>
            <a:lvl2pPr marL="228600" indent="-228600" algn="l" defTabSz="914400" rtl="0" eaLnBrk="1" latinLnBrk="0" hangingPunct="1">
              <a:lnSpc>
                <a:spcPct val="100000"/>
              </a:lnSpc>
              <a:spcBef>
                <a:spcPts val="0"/>
              </a:spcBef>
              <a:spcAft>
                <a:spcPts val="1200"/>
              </a:spcAft>
              <a:buClr>
                <a:srgbClr val="835C2F"/>
              </a:buClr>
              <a:buFont typeface="Arial" panose="020B0604020202020204" pitchFamily="34" charset="0"/>
              <a:buChar char="•"/>
              <a:defRPr sz="1800" kern="1200">
                <a:solidFill>
                  <a:schemeClr val="tx1"/>
                </a:solidFill>
                <a:latin typeface="Source Sans Pro" panose="020B0503030403020204" pitchFamily="34" charset="77"/>
                <a:ea typeface="+mn-ea"/>
                <a:cs typeface="+mn-cs"/>
              </a:defRPr>
            </a:lvl2pPr>
            <a:lvl3pPr marL="685800" indent="-228600" algn="l" defTabSz="914400" rtl="0" eaLnBrk="1" latinLnBrk="0" hangingPunct="1">
              <a:lnSpc>
                <a:spcPct val="100000"/>
              </a:lnSpc>
              <a:spcBef>
                <a:spcPts val="0"/>
              </a:spcBef>
              <a:spcAft>
                <a:spcPts val="1200"/>
              </a:spcAft>
              <a:buClr>
                <a:srgbClr val="835C2F"/>
              </a:buClr>
              <a:buFont typeface="Arial" panose="020B0604020202020204" pitchFamily="34" charset="0"/>
              <a:buChar char="•"/>
              <a:defRPr sz="1600" kern="1200">
                <a:solidFill>
                  <a:schemeClr val="tx1"/>
                </a:solidFill>
                <a:latin typeface="Source Sans Pro" panose="020B0503030403020204" pitchFamily="34" charset="77"/>
                <a:ea typeface="+mn-ea"/>
                <a:cs typeface="+mn-cs"/>
              </a:defRPr>
            </a:lvl3pPr>
            <a:lvl4pPr marL="960120" indent="-228600" algn="l" defTabSz="914400" rtl="0" eaLnBrk="1" latinLnBrk="0" hangingPunct="1">
              <a:lnSpc>
                <a:spcPct val="100000"/>
              </a:lnSpc>
              <a:spcBef>
                <a:spcPts val="0"/>
              </a:spcBef>
              <a:spcAft>
                <a:spcPts val="1200"/>
              </a:spcAft>
              <a:buClr>
                <a:srgbClr val="835C2F"/>
              </a:buClr>
              <a:buFont typeface="Arial" panose="020B0604020202020204" pitchFamily="34" charset="0"/>
              <a:buChar char="•"/>
              <a:defRPr sz="1400" kern="1200">
                <a:solidFill>
                  <a:schemeClr val="tx1"/>
                </a:solidFill>
                <a:latin typeface="Source Sans Pro" panose="020B0503030403020204" pitchFamily="34" charset="77"/>
                <a:ea typeface="+mn-ea"/>
                <a:cs typeface="+mn-cs"/>
              </a:defRPr>
            </a:lvl4pPr>
            <a:lvl5pPr marL="1234440" indent="-228600" algn="l" defTabSz="914400" rtl="0" eaLnBrk="1" latinLnBrk="0" hangingPunct="1">
              <a:lnSpc>
                <a:spcPct val="100000"/>
              </a:lnSpc>
              <a:spcBef>
                <a:spcPts val="0"/>
              </a:spcBef>
              <a:spcAft>
                <a:spcPts val="1200"/>
              </a:spcAft>
              <a:buClr>
                <a:srgbClr val="835C2F"/>
              </a:buClr>
              <a:buFont typeface="Arial" panose="020B0604020202020204" pitchFamily="34" charset="0"/>
              <a:buChar char="•"/>
              <a:defRPr sz="1200" kern="1200">
                <a:solidFill>
                  <a:schemeClr val="tx1"/>
                </a:solidFill>
                <a:latin typeface="Source Sans Pro" panose="020B0503030403020204"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3600" b="1" dirty="0">
                <a:solidFill>
                  <a:srgbClr val="93632E"/>
                </a:solidFill>
                <a:latin typeface="Source Sans Pro"/>
                <a:ea typeface="Source Sans Pro"/>
              </a:rPr>
              <a:t>EAGLE</a:t>
            </a:r>
            <a:endParaRPr lang="en-US" sz="3600">
              <a:solidFill>
                <a:srgbClr val="000000"/>
              </a:solidFill>
              <a:ea typeface="Source Sans Pro"/>
            </a:endParaRPr>
          </a:p>
          <a:p>
            <a:pPr algn="ctr"/>
            <a:r>
              <a:rPr lang="en-US" sz="3000" b="1" dirty="0">
                <a:solidFill>
                  <a:srgbClr val="93632E"/>
                </a:solidFill>
                <a:latin typeface="Source Sans Pro"/>
                <a:ea typeface="Source Sans Pro"/>
              </a:rPr>
              <a:t>Training Funded By:</a:t>
            </a:r>
            <a:endParaRPr lang="en-US" sz="3000" dirty="0">
              <a:ea typeface="Source Sans Pro"/>
            </a:endParaRPr>
          </a:p>
        </p:txBody>
      </p:sp>
      <p:pic>
        <p:nvPicPr>
          <p:cNvPr id="11" name="Picture 10" descr="A hand pointing at a brown rectangle&#10;&#10;Description automatically generated">
            <a:extLst>
              <a:ext uri="{FF2B5EF4-FFF2-40B4-BE49-F238E27FC236}">
                <a16:creationId xmlns:a16="http://schemas.microsoft.com/office/drawing/2014/main" id="{3C9D5B73-54BA-035C-1B44-C4E513F56DA9}"/>
              </a:ext>
            </a:extLst>
          </p:cNvPr>
          <p:cNvPicPr>
            <a:picLocks noChangeAspect="1"/>
          </p:cNvPicPr>
          <p:nvPr/>
        </p:nvPicPr>
        <p:blipFill rotWithShape="1">
          <a:blip r:embed="rId4"/>
          <a:srcRect t="32407" r="523" b="21550"/>
          <a:stretch/>
        </p:blipFill>
        <p:spPr>
          <a:xfrm>
            <a:off x="-149526" y="4641551"/>
            <a:ext cx="5805594" cy="1515595"/>
          </a:xfrm>
          <a:prstGeom prst="rect">
            <a:avLst/>
          </a:prstGeom>
        </p:spPr>
      </p:pic>
      <p:sp>
        <p:nvSpPr>
          <p:cNvPr id="13" name="Text Placeholder 4">
            <a:extLst>
              <a:ext uri="{FF2B5EF4-FFF2-40B4-BE49-F238E27FC236}">
                <a16:creationId xmlns:a16="http://schemas.microsoft.com/office/drawing/2014/main" id="{E542D5BC-4FC1-6D8C-24A7-62DDCCACE04A}"/>
              </a:ext>
            </a:extLst>
          </p:cNvPr>
          <p:cNvSpPr txBox="1">
            <a:spLocks/>
          </p:cNvSpPr>
          <p:nvPr/>
        </p:nvSpPr>
        <p:spPr>
          <a:xfrm>
            <a:off x="-306356" y="4874481"/>
            <a:ext cx="4882268" cy="644875"/>
          </a:xfrm>
          <a:prstGeom prst="rect">
            <a:avLst/>
          </a:prstGeom>
        </p:spPr>
        <p:txBody>
          <a:bodyPr lIns="91440" tIns="45720" rIns="91440" bIns="45720" anchor="t">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600" dirty="0">
                <a:solidFill>
                  <a:schemeClr val="bg1"/>
                </a:solidFill>
                <a:latin typeface="Source Sans Pro"/>
                <a:ea typeface="Source Sans Pro"/>
                <a:hlinkClick r:id="rId5">
                  <a:extLst>
                    <a:ext uri="{A12FA001-AC4F-418D-AE19-62706E023703}">
                      <ahyp:hlinkClr xmlns:ahyp="http://schemas.microsoft.com/office/drawing/2018/hyperlinkcolor" val="tx"/>
                    </a:ext>
                  </a:extLst>
                </a:hlinkClick>
              </a:rPr>
              <a:t>justice.gov/elderjustice</a:t>
            </a:r>
            <a:endParaRPr lang="en-US" sz="2600" dirty="0">
              <a:solidFill>
                <a:schemeClr val="bg1"/>
              </a:solidFill>
              <a:ea typeface="Source Sans Pro"/>
              <a:cs typeface="Calibri"/>
            </a:endParaRPr>
          </a:p>
        </p:txBody>
      </p:sp>
    </p:spTree>
    <p:extLst>
      <p:ext uri="{BB962C8B-B14F-4D97-AF65-F5344CB8AC3E}">
        <p14:creationId xmlns:p14="http://schemas.microsoft.com/office/powerpoint/2010/main" val="300658133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131685-DE4E-FE24-C107-B0643717D1EB}"/>
              </a:ext>
            </a:extLst>
          </p:cNvPr>
          <p:cNvSpPr>
            <a:spLocks noGrp="1"/>
          </p:cNvSpPr>
          <p:nvPr>
            <p:ph type="title"/>
          </p:nvPr>
        </p:nvSpPr>
        <p:spPr/>
        <p:txBody>
          <a:bodyPr/>
          <a:lstStyle/>
          <a:p>
            <a:r>
              <a:rPr lang="en-US" dirty="0">
                <a:latin typeface="Source Sans Pro"/>
                <a:ea typeface="Source Sans Pro"/>
              </a:rPr>
              <a:t>Neglect</a:t>
            </a:r>
            <a:endParaRPr lang="en-US" dirty="0">
              <a:ea typeface="Source Sans Pro"/>
            </a:endParaRPr>
          </a:p>
        </p:txBody>
      </p:sp>
      <p:sp>
        <p:nvSpPr>
          <p:cNvPr id="3" name="Slide Number Placeholder 2">
            <a:extLst>
              <a:ext uri="{FF2B5EF4-FFF2-40B4-BE49-F238E27FC236}">
                <a16:creationId xmlns:a16="http://schemas.microsoft.com/office/drawing/2014/main" id="{E02DBF42-92AA-C817-C0DD-3979EE7828F2}"/>
              </a:ext>
            </a:extLst>
          </p:cNvPr>
          <p:cNvSpPr>
            <a:spLocks noGrp="1"/>
          </p:cNvSpPr>
          <p:nvPr>
            <p:ph type="sldNum" sz="quarter" idx="12"/>
          </p:nvPr>
        </p:nvSpPr>
        <p:spPr/>
        <p:txBody>
          <a:bodyPr/>
          <a:lstStyle/>
          <a:p>
            <a:fld id="{F32B1D3B-AE3D-1E40-A0D2-3E32FC67085E}" type="slidenum">
              <a:rPr lang="en-US" smtClean="0"/>
              <a:t>40</a:t>
            </a:fld>
            <a:endParaRPr lang="en-US"/>
          </a:p>
        </p:txBody>
      </p:sp>
      <p:sp>
        <p:nvSpPr>
          <p:cNvPr id="7" name="Rectangle 6">
            <a:extLst>
              <a:ext uri="{FF2B5EF4-FFF2-40B4-BE49-F238E27FC236}">
                <a16:creationId xmlns:a16="http://schemas.microsoft.com/office/drawing/2014/main" id="{8A4AE571-20A6-7F76-9F0C-73FA80FD031E}"/>
              </a:ext>
            </a:extLst>
          </p:cNvPr>
          <p:cNvSpPr/>
          <p:nvPr/>
        </p:nvSpPr>
        <p:spPr>
          <a:xfrm>
            <a:off x="427958" y="2097374"/>
            <a:ext cx="9248192" cy="3650104"/>
          </a:xfrm>
          <a:prstGeom prst="rect">
            <a:avLst/>
          </a:prstGeom>
          <a:solidFill>
            <a:schemeClr val="bg1"/>
          </a:solidFill>
          <a:ln>
            <a:solidFill>
              <a:srgbClr val="0F133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Source Sans Pro"/>
              <a:ea typeface="Source Sans Pro"/>
            </a:endParaRPr>
          </a:p>
        </p:txBody>
      </p:sp>
      <p:sp>
        <p:nvSpPr>
          <p:cNvPr id="6" name="Rectangle 5">
            <a:extLst>
              <a:ext uri="{FF2B5EF4-FFF2-40B4-BE49-F238E27FC236}">
                <a16:creationId xmlns:a16="http://schemas.microsoft.com/office/drawing/2014/main" id="{5166FD8F-9883-0332-ED86-F42168D502F5}"/>
              </a:ext>
            </a:extLst>
          </p:cNvPr>
          <p:cNvSpPr/>
          <p:nvPr/>
        </p:nvSpPr>
        <p:spPr>
          <a:xfrm>
            <a:off x="6260942" y="1453264"/>
            <a:ext cx="2975547" cy="639580"/>
          </a:xfrm>
          <a:prstGeom prst="rect">
            <a:avLst/>
          </a:prstGeom>
          <a:solidFill>
            <a:srgbClr val="094216"/>
          </a:solidFill>
          <a:ln>
            <a:solidFill>
              <a:srgbClr val="094216"/>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400" b="1" dirty="0">
                <a:solidFill>
                  <a:schemeClr val="bg1"/>
                </a:solidFill>
                <a:latin typeface="Source Sans Pro"/>
                <a:ea typeface="Source Sans Pro"/>
                <a:cs typeface="Calibri"/>
              </a:rPr>
              <a:t>Questions</a:t>
            </a:r>
            <a:endParaRPr lang="en-US" dirty="0"/>
          </a:p>
        </p:txBody>
      </p:sp>
      <p:sp>
        <p:nvSpPr>
          <p:cNvPr id="10" name="Rectangle 9">
            <a:extLst>
              <a:ext uri="{FF2B5EF4-FFF2-40B4-BE49-F238E27FC236}">
                <a16:creationId xmlns:a16="http://schemas.microsoft.com/office/drawing/2014/main" id="{54C537A2-FEBB-C4CD-FEF5-5ECBAB32A657}"/>
              </a:ext>
            </a:extLst>
          </p:cNvPr>
          <p:cNvSpPr/>
          <p:nvPr/>
        </p:nvSpPr>
        <p:spPr>
          <a:xfrm>
            <a:off x="3200242" y="1453264"/>
            <a:ext cx="2975547" cy="639580"/>
          </a:xfrm>
          <a:prstGeom prst="rect">
            <a:avLst/>
          </a:prstGeom>
          <a:solidFill>
            <a:srgbClr val="094216">
              <a:alpha val="57000"/>
            </a:srgbClr>
          </a:solidFill>
          <a:ln>
            <a:solidFill>
              <a:srgbClr val="094216"/>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400" b="1" dirty="0">
                <a:solidFill>
                  <a:schemeClr val="bg1"/>
                </a:solidFill>
                <a:ea typeface="+mn-lt"/>
                <a:cs typeface="+mn-lt"/>
              </a:rPr>
              <a:t>Signs &amp; Symptoms</a:t>
            </a:r>
            <a:endParaRPr lang="en-US" sz="2400" dirty="0">
              <a:solidFill>
                <a:schemeClr val="bg1"/>
              </a:solidFill>
              <a:ea typeface="+mn-lt"/>
              <a:cs typeface="+mn-lt"/>
            </a:endParaRPr>
          </a:p>
        </p:txBody>
      </p:sp>
      <p:sp>
        <p:nvSpPr>
          <p:cNvPr id="14" name="Rectangle 13">
            <a:extLst>
              <a:ext uri="{FF2B5EF4-FFF2-40B4-BE49-F238E27FC236}">
                <a16:creationId xmlns:a16="http://schemas.microsoft.com/office/drawing/2014/main" id="{FFB7EB59-C60D-89F1-292D-329D4FE94211}"/>
              </a:ext>
            </a:extLst>
          </p:cNvPr>
          <p:cNvSpPr/>
          <p:nvPr/>
        </p:nvSpPr>
        <p:spPr>
          <a:xfrm>
            <a:off x="422122" y="1453265"/>
            <a:ext cx="2669218" cy="639580"/>
          </a:xfrm>
          <a:prstGeom prst="rect">
            <a:avLst/>
          </a:prstGeom>
          <a:solidFill>
            <a:srgbClr val="094216">
              <a:alpha val="57000"/>
            </a:srgbClr>
          </a:solidFill>
          <a:ln>
            <a:solidFill>
              <a:srgbClr val="094216"/>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400" b="1" dirty="0">
                <a:solidFill>
                  <a:srgbClr val="FFFFFF"/>
                </a:solidFill>
                <a:latin typeface="Calibri"/>
                <a:ea typeface="+mn-lt"/>
                <a:cs typeface="+mn-lt"/>
              </a:rPr>
              <a:t>Definition</a:t>
            </a:r>
          </a:p>
        </p:txBody>
      </p:sp>
      <p:pic>
        <p:nvPicPr>
          <p:cNvPr id="5" name="Picture 4" descr="Icon&#10;&#10;Description automatically generated">
            <a:extLst>
              <a:ext uri="{FF2B5EF4-FFF2-40B4-BE49-F238E27FC236}">
                <a16:creationId xmlns:a16="http://schemas.microsoft.com/office/drawing/2014/main" id="{429FDFC9-86A8-8EE4-6E20-615717BB8D9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9943892" y="516907"/>
            <a:ext cx="1733710" cy="1710478"/>
          </a:xfrm>
          <a:prstGeom prst="rect">
            <a:avLst/>
          </a:prstGeom>
        </p:spPr>
      </p:pic>
      <p:sp>
        <p:nvSpPr>
          <p:cNvPr id="11" name="TextBox 1">
            <a:extLst>
              <a:ext uri="{FF2B5EF4-FFF2-40B4-BE49-F238E27FC236}">
                <a16:creationId xmlns:a16="http://schemas.microsoft.com/office/drawing/2014/main" id="{219653B0-8DB4-EECB-75F4-349B6E7F1AF9}"/>
              </a:ext>
            </a:extLst>
          </p:cNvPr>
          <p:cNvSpPr txBox="1"/>
          <p:nvPr/>
        </p:nvSpPr>
        <p:spPr>
          <a:xfrm>
            <a:off x="628969" y="2297061"/>
            <a:ext cx="8999503" cy="2677656"/>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42900" indent="-342900">
              <a:buFont typeface="Arial"/>
              <a:buChar char="•"/>
              <a:defRPr/>
            </a:pPr>
            <a:r>
              <a:rPr lang="en-IN" sz="2400" dirty="0">
                <a:ea typeface="+mn-lt"/>
                <a:cs typeface="+mn-lt"/>
              </a:rPr>
              <a:t>Does the caregiver isolate the elder? </a:t>
            </a:r>
            <a:endParaRPr lang="en-US" dirty="0">
              <a:ea typeface="+mn-lt"/>
              <a:cs typeface="+mn-lt"/>
            </a:endParaRPr>
          </a:p>
          <a:p>
            <a:pPr marL="342900" indent="-342900">
              <a:buFont typeface="Arial"/>
              <a:buChar char="•"/>
              <a:defRPr/>
            </a:pPr>
            <a:r>
              <a:rPr lang="en-IN" sz="2400" dirty="0">
                <a:ea typeface="+mn-lt"/>
                <a:cs typeface="+mn-lt"/>
              </a:rPr>
              <a:t>Are medications being taken properly? Are prescriptions current? </a:t>
            </a:r>
            <a:endParaRPr lang="en-US" dirty="0">
              <a:ea typeface="+mn-lt"/>
              <a:cs typeface="+mn-lt"/>
            </a:endParaRPr>
          </a:p>
          <a:p>
            <a:pPr marL="342900" indent="-342900">
              <a:buFont typeface="Arial"/>
              <a:buChar char="•"/>
              <a:defRPr/>
            </a:pPr>
            <a:r>
              <a:rPr lang="en-IN" sz="2400" dirty="0">
                <a:ea typeface="+mn-lt"/>
                <a:cs typeface="+mn-lt"/>
              </a:rPr>
              <a:t>Is the elder eating regularly? Do they require help at mealtime? </a:t>
            </a:r>
            <a:endParaRPr lang="en-IN" dirty="0">
              <a:ea typeface="+mn-lt"/>
              <a:cs typeface="+mn-lt"/>
            </a:endParaRPr>
          </a:p>
          <a:p>
            <a:pPr marL="342900" indent="-342900">
              <a:buFont typeface="Arial"/>
              <a:buChar char="•"/>
              <a:defRPr/>
            </a:pPr>
            <a:r>
              <a:rPr lang="en-IN" sz="2400" dirty="0">
                <a:ea typeface="+mn-lt"/>
                <a:cs typeface="+mn-lt"/>
              </a:rPr>
              <a:t>Who pays the bills? Who cashes the social security check? </a:t>
            </a:r>
            <a:endParaRPr lang="en-IN" dirty="0">
              <a:ea typeface="+mn-lt"/>
              <a:cs typeface="+mn-lt"/>
            </a:endParaRPr>
          </a:p>
          <a:p>
            <a:pPr marL="342900" indent="-342900">
              <a:buFont typeface="Arial"/>
              <a:buChar char="•"/>
              <a:defRPr/>
            </a:pPr>
            <a:r>
              <a:rPr lang="en-IN" sz="2400" dirty="0">
                <a:ea typeface="+mn-lt"/>
                <a:cs typeface="+mn-lt"/>
              </a:rPr>
              <a:t>Is the caregiver compensated? How? Are they “living off” the elder? </a:t>
            </a:r>
            <a:endParaRPr lang="en-IN" dirty="0">
              <a:ea typeface="+mn-lt"/>
              <a:cs typeface="+mn-lt"/>
            </a:endParaRPr>
          </a:p>
          <a:p>
            <a:pPr marL="342900" indent="-342900">
              <a:buFont typeface="Arial"/>
              <a:buChar char="•"/>
              <a:defRPr/>
            </a:pPr>
            <a:r>
              <a:rPr lang="en-IN" sz="2400" dirty="0">
                <a:ea typeface="+mn-lt"/>
                <a:cs typeface="+mn-lt"/>
              </a:rPr>
              <a:t>How does the older adult’s area compare to the rest of the house (cleanliness, safety, access)? </a:t>
            </a:r>
            <a:endParaRPr lang="en-IN" dirty="0">
              <a:cs typeface="Calibri" panose="020F0502020204030204"/>
            </a:endParaRPr>
          </a:p>
        </p:txBody>
      </p:sp>
    </p:spTree>
    <p:extLst>
      <p:ext uri="{BB962C8B-B14F-4D97-AF65-F5344CB8AC3E}">
        <p14:creationId xmlns:p14="http://schemas.microsoft.com/office/powerpoint/2010/main" val="6052578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063FDDE-02CD-0D4E-8F7C-71C0C7F58AF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2B1D3B-AE3D-1E40-A0D2-3E32FC67085E}" type="slidenum">
              <a:rPr kumimoji="0" lang="en-US" sz="1200" b="0" i="0" u="none" strike="noStrike" kern="1200" cap="none" spc="0" normalizeH="0" baseline="0" noProof="0" smtClean="0">
                <a:ln>
                  <a:noFill/>
                </a:ln>
                <a:solidFill>
                  <a:srgbClr val="835C2F"/>
                </a:solidFill>
                <a:effectLst/>
                <a:uLnTx/>
                <a:uFillTx/>
                <a:latin typeface="Source Sans Pro" panose="020B0503030403020204" pitchFamily="34" charset="77"/>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srgbClr val="835C2F"/>
              </a:solidFill>
              <a:effectLst/>
              <a:uLnTx/>
              <a:uFillTx/>
              <a:latin typeface="Source Sans Pro" panose="020B0503030403020204" pitchFamily="34" charset="77"/>
              <a:ea typeface="+mn-ea"/>
              <a:cs typeface="+mn-cs"/>
            </a:endParaRPr>
          </a:p>
        </p:txBody>
      </p:sp>
      <p:sp>
        <p:nvSpPr>
          <p:cNvPr id="9" name="Rectangle 8">
            <a:extLst>
              <a:ext uri="{FF2B5EF4-FFF2-40B4-BE49-F238E27FC236}">
                <a16:creationId xmlns:a16="http://schemas.microsoft.com/office/drawing/2014/main" id="{0FF5B6F9-57CD-41DC-9AEC-FC557B864435}"/>
              </a:ext>
            </a:extLst>
          </p:cNvPr>
          <p:cNvSpPr/>
          <p:nvPr/>
        </p:nvSpPr>
        <p:spPr>
          <a:xfrm>
            <a:off x="2962199" y="2623660"/>
            <a:ext cx="5673348" cy="1015663"/>
          </a:xfrm>
          <a:prstGeom prst="rect">
            <a:avLst/>
          </a:prstGeom>
        </p:spPr>
        <p:txBody>
          <a:bodyPr wrap="none" lIns="91440" tIns="45720" rIns="91440" bIns="45720" anchor="t">
            <a:spAutoFit/>
          </a:bodyPr>
          <a:lstStyle/>
          <a:p>
            <a:r>
              <a:rPr lang="en-US" sz="6000" b="1" dirty="0">
                <a:solidFill>
                  <a:schemeClr val="bg1"/>
                </a:solidFill>
                <a:latin typeface="Source Sans Pro"/>
                <a:ea typeface="Source Sans Pro"/>
                <a:cs typeface="+mj-cs"/>
              </a:rPr>
              <a:t>Training Review</a:t>
            </a:r>
            <a:endParaRPr lang="en-US" dirty="0">
              <a:solidFill>
                <a:schemeClr val="bg1"/>
              </a:solidFill>
              <a:cs typeface="Calibri"/>
            </a:endParaRPr>
          </a:p>
        </p:txBody>
      </p:sp>
      <p:sp>
        <p:nvSpPr>
          <p:cNvPr id="3" name="Text Placeholder 2">
            <a:extLst>
              <a:ext uri="{FF2B5EF4-FFF2-40B4-BE49-F238E27FC236}">
                <a16:creationId xmlns:a16="http://schemas.microsoft.com/office/drawing/2014/main" id="{8ED4A0BE-CBE7-B14C-395B-37C022F5C3A4}"/>
              </a:ext>
            </a:extLst>
          </p:cNvPr>
          <p:cNvSpPr>
            <a:spLocks noGrp="1"/>
          </p:cNvSpPr>
          <p:nvPr>
            <p:ph type="body" idx="1"/>
          </p:nvPr>
        </p:nvSpPr>
        <p:spPr>
          <a:xfrm>
            <a:off x="2305553" y="3734759"/>
            <a:ext cx="8389849" cy="2115626"/>
          </a:xfrm>
        </p:spPr>
        <p:txBody>
          <a:bodyPr vert="horz" lIns="91440" tIns="45720" rIns="91440" bIns="45720" rtlCol="0" anchor="t">
            <a:noAutofit/>
          </a:bodyPr>
          <a:lstStyle/>
          <a:p>
            <a:endParaRPr lang="en-US" dirty="0">
              <a:ea typeface="Source Sans Pro" panose="020B0503030403020204" pitchFamily="34" charset="77"/>
            </a:endParaRPr>
          </a:p>
          <a:p>
            <a:pPr marL="342900" indent="-342900">
              <a:buFont typeface="Wingdings" panose="020B0604020202020204" pitchFamily="34" charset="0"/>
              <a:buChar char="§"/>
            </a:pPr>
            <a:endParaRPr lang="en-US" dirty="0">
              <a:ea typeface="Source Sans Pro" panose="020B0503030403020204" pitchFamily="34" charset="77"/>
            </a:endParaRPr>
          </a:p>
        </p:txBody>
      </p:sp>
      <p:sp>
        <p:nvSpPr>
          <p:cNvPr id="6" name="Text Placeholder 2">
            <a:extLst>
              <a:ext uri="{FF2B5EF4-FFF2-40B4-BE49-F238E27FC236}">
                <a16:creationId xmlns:a16="http://schemas.microsoft.com/office/drawing/2014/main" id="{73AED831-BC36-72C9-39EA-A72DF37FF7ED}"/>
              </a:ext>
            </a:extLst>
          </p:cNvPr>
          <p:cNvSpPr>
            <a:spLocks noGrp="1"/>
          </p:cNvSpPr>
          <p:nvPr/>
        </p:nvSpPr>
        <p:spPr>
          <a:xfrm>
            <a:off x="4610922" y="3632938"/>
            <a:ext cx="3628150" cy="4279329"/>
          </a:xfrm>
          <a:prstGeom prst="rect">
            <a:avLst/>
          </a:prstGeom>
        </p:spPr>
        <p:txBody>
          <a:bodyPr vert="horz" lIns="91440" tIns="45720" rIns="91440" bIns="45720" rtlCol="0" anchor="t">
            <a:noAutofit/>
          </a:bodyPr>
          <a:lstStyle>
            <a:lvl1pPr marL="0" indent="0" algn="l" defTabSz="914400" rtl="0" eaLnBrk="1" latinLnBrk="0" hangingPunct="1">
              <a:lnSpc>
                <a:spcPct val="100000"/>
              </a:lnSpc>
              <a:spcBef>
                <a:spcPts val="0"/>
              </a:spcBef>
              <a:spcAft>
                <a:spcPts val="1200"/>
              </a:spcAft>
              <a:buClr>
                <a:srgbClr val="835C2F"/>
              </a:buClr>
              <a:buFont typeface="Arial" panose="020B0604020202020204" pitchFamily="34" charset="0"/>
              <a:buNone/>
              <a:defRPr sz="2400" b="0" kern="1200">
                <a:solidFill>
                  <a:schemeClr val="bg1"/>
                </a:solidFill>
                <a:latin typeface="Source Sans Pro" panose="020B0503030403020204" pitchFamily="34" charset="77"/>
                <a:ea typeface="+mn-ea"/>
                <a:cs typeface="+mn-cs"/>
              </a:defRPr>
            </a:lvl1pPr>
            <a:lvl2pPr marL="457200" indent="0" algn="l" defTabSz="914400" rtl="0" eaLnBrk="1" latinLnBrk="0" hangingPunct="1">
              <a:lnSpc>
                <a:spcPct val="100000"/>
              </a:lnSpc>
              <a:spcBef>
                <a:spcPts val="0"/>
              </a:spcBef>
              <a:spcAft>
                <a:spcPts val="1200"/>
              </a:spcAft>
              <a:buClr>
                <a:srgbClr val="835C2F"/>
              </a:buClr>
              <a:buFont typeface="Arial" panose="020B0604020202020204" pitchFamily="34" charset="0"/>
              <a:buNone/>
              <a:defRPr sz="2000" kern="1200">
                <a:solidFill>
                  <a:schemeClr val="tx1">
                    <a:tint val="75000"/>
                  </a:schemeClr>
                </a:solidFill>
                <a:latin typeface="Source Sans Pro" panose="020B0503030403020204" pitchFamily="34" charset="77"/>
                <a:ea typeface="+mn-ea"/>
                <a:cs typeface="+mn-cs"/>
              </a:defRPr>
            </a:lvl2pPr>
            <a:lvl3pPr marL="914400" indent="0" algn="l" defTabSz="914400" rtl="0" eaLnBrk="1" latinLnBrk="0" hangingPunct="1">
              <a:lnSpc>
                <a:spcPct val="100000"/>
              </a:lnSpc>
              <a:spcBef>
                <a:spcPts val="0"/>
              </a:spcBef>
              <a:spcAft>
                <a:spcPts val="1200"/>
              </a:spcAft>
              <a:buClr>
                <a:srgbClr val="835C2F"/>
              </a:buClr>
              <a:buFont typeface="Arial" panose="020B0604020202020204" pitchFamily="34" charset="0"/>
              <a:buNone/>
              <a:defRPr sz="1800" kern="1200">
                <a:solidFill>
                  <a:schemeClr val="tx1">
                    <a:tint val="75000"/>
                  </a:schemeClr>
                </a:solidFill>
                <a:latin typeface="Source Sans Pro" panose="020B0503030403020204" pitchFamily="34" charset="77"/>
                <a:ea typeface="+mn-ea"/>
                <a:cs typeface="+mn-cs"/>
              </a:defRPr>
            </a:lvl3pPr>
            <a:lvl4pPr marL="1371600" indent="0" algn="l" defTabSz="914400" rtl="0" eaLnBrk="1" latinLnBrk="0" hangingPunct="1">
              <a:lnSpc>
                <a:spcPct val="100000"/>
              </a:lnSpc>
              <a:spcBef>
                <a:spcPts val="0"/>
              </a:spcBef>
              <a:spcAft>
                <a:spcPts val="1200"/>
              </a:spcAft>
              <a:buClr>
                <a:srgbClr val="835C2F"/>
              </a:buClr>
              <a:buFont typeface="Arial" panose="020B0604020202020204" pitchFamily="34" charset="0"/>
              <a:buNone/>
              <a:defRPr sz="1600" kern="1200">
                <a:solidFill>
                  <a:schemeClr val="tx1">
                    <a:tint val="75000"/>
                  </a:schemeClr>
                </a:solidFill>
                <a:latin typeface="Source Sans Pro" panose="020B0503030403020204" pitchFamily="34" charset="77"/>
                <a:ea typeface="+mn-ea"/>
                <a:cs typeface="+mn-cs"/>
              </a:defRPr>
            </a:lvl4pPr>
            <a:lvl5pPr marL="1828800" indent="0" algn="l" defTabSz="914400" rtl="0" eaLnBrk="1" latinLnBrk="0" hangingPunct="1">
              <a:lnSpc>
                <a:spcPct val="100000"/>
              </a:lnSpc>
              <a:spcBef>
                <a:spcPts val="0"/>
              </a:spcBef>
              <a:spcAft>
                <a:spcPts val="1200"/>
              </a:spcAft>
              <a:buClr>
                <a:srgbClr val="835C2F"/>
              </a:buClr>
              <a:buFont typeface="Arial" panose="020B0604020202020204" pitchFamily="34" charset="0"/>
              <a:buNone/>
              <a:defRPr sz="1600" kern="1200">
                <a:solidFill>
                  <a:schemeClr val="tx1">
                    <a:tint val="75000"/>
                  </a:schemeClr>
                </a:solidFill>
                <a:latin typeface="Source Sans Pro" panose="020B0503030403020204" pitchFamily="34" charset="77"/>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endParaRPr lang="en-US" dirty="0">
              <a:ea typeface="Source Sans Pro" panose="020B0503030403020204" pitchFamily="34" charset="77"/>
            </a:endParaRPr>
          </a:p>
          <a:p>
            <a:pPr marL="342900" indent="-342900">
              <a:buFont typeface="Wingdings" panose="020B0604020202020204" pitchFamily="34" charset="0"/>
              <a:buChar char="§"/>
            </a:pPr>
            <a:endParaRPr lang="en-US" dirty="0">
              <a:ea typeface="Source Sans Pro" panose="020B0503030403020204" pitchFamily="34" charset="77"/>
            </a:endParaRPr>
          </a:p>
        </p:txBody>
      </p:sp>
    </p:spTree>
    <p:extLst>
      <p:ext uri="{BB962C8B-B14F-4D97-AF65-F5344CB8AC3E}">
        <p14:creationId xmlns:p14="http://schemas.microsoft.com/office/powerpoint/2010/main" val="415976652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613A74-8618-17EF-7358-8B43FB9F45F1}"/>
              </a:ext>
            </a:extLst>
          </p:cNvPr>
          <p:cNvSpPr>
            <a:spLocks noGrp="1"/>
          </p:cNvSpPr>
          <p:nvPr>
            <p:ph type="title"/>
          </p:nvPr>
        </p:nvSpPr>
        <p:spPr>
          <a:xfrm>
            <a:off x="1615728" y="449508"/>
            <a:ext cx="8290459" cy="666474"/>
          </a:xfrm>
        </p:spPr>
        <p:txBody>
          <a:bodyPr/>
          <a:lstStyle/>
          <a:p>
            <a:r>
              <a:rPr lang="en-US" dirty="0">
                <a:latin typeface="Source Sans Pro"/>
                <a:ea typeface="Source Sans Pro"/>
              </a:rPr>
              <a:t>Let's Review </a:t>
            </a:r>
            <a:endParaRPr lang="en-US" dirty="0"/>
          </a:p>
        </p:txBody>
      </p:sp>
      <p:sp>
        <p:nvSpPr>
          <p:cNvPr id="3" name="Content Placeholder 2">
            <a:extLst>
              <a:ext uri="{FF2B5EF4-FFF2-40B4-BE49-F238E27FC236}">
                <a16:creationId xmlns:a16="http://schemas.microsoft.com/office/drawing/2014/main" id="{61A7562D-EB7A-1591-FDB0-E37473BC96A3}"/>
              </a:ext>
            </a:extLst>
          </p:cNvPr>
          <p:cNvSpPr>
            <a:spLocks noGrp="1"/>
          </p:cNvSpPr>
          <p:nvPr>
            <p:ph sz="half" idx="1"/>
          </p:nvPr>
        </p:nvSpPr>
        <p:spPr>
          <a:xfrm>
            <a:off x="1678148" y="1992468"/>
            <a:ext cx="9767054" cy="1436768"/>
          </a:xfrm>
        </p:spPr>
        <p:txBody>
          <a:bodyPr vert="horz" lIns="91440" tIns="45720" rIns="91440" bIns="45720" rtlCol="0" anchor="t">
            <a:normAutofit/>
          </a:bodyPr>
          <a:lstStyle/>
          <a:p>
            <a:pPr marL="342900" indent="-342900">
              <a:buChar char="•"/>
            </a:pPr>
            <a:r>
              <a:rPr lang="en-US" dirty="0">
                <a:latin typeface="Source Sans Pro"/>
                <a:ea typeface="Source Sans Pro"/>
              </a:rPr>
              <a:t>Elder abuse is a crime</a:t>
            </a:r>
            <a:endParaRPr lang="en-US" dirty="0">
              <a:ea typeface="Source Sans Pro"/>
              <a:cs typeface="Arial"/>
            </a:endParaRPr>
          </a:p>
          <a:p>
            <a:pPr marL="342900" indent="-342900">
              <a:buChar char="•"/>
            </a:pPr>
            <a:r>
              <a:rPr lang="en-US" dirty="0">
                <a:latin typeface="Source Sans Pro"/>
                <a:ea typeface="Source Sans Pro"/>
                <a:cs typeface="Arial"/>
              </a:rPr>
              <a:t>Recognize risk factors and signs of abuse including social isolation and poor health</a:t>
            </a:r>
            <a:endParaRPr lang="en-US" dirty="0">
              <a:ea typeface="Source Sans Pro"/>
            </a:endParaRPr>
          </a:p>
          <a:p>
            <a:pPr marL="342900" indent="-342900">
              <a:buChar char="•"/>
            </a:pPr>
            <a:r>
              <a:rPr lang="en-US" dirty="0">
                <a:latin typeface="Source Sans Pro"/>
                <a:ea typeface="Source Sans Pro"/>
              </a:rPr>
              <a:t>Elder abuse can take many forms: Physical, Financial, Emotional, Sexual, Neglect</a:t>
            </a:r>
            <a:endParaRPr lang="en-US" dirty="0">
              <a:ea typeface="Source Sans Pro"/>
            </a:endParaRPr>
          </a:p>
        </p:txBody>
      </p:sp>
      <p:sp>
        <p:nvSpPr>
          <p:cNvPr id="4" name="Content Placeholder 3">
            <a:extLst>
              <a:ext uri="{FF2B5EF4-FFF2-40B4-BE49-F238E27FC236}">
                <a16:creationId xmlns:a16="http://schemas.microsoft.com/office/drawing/2014/main" id="{7DA1610C-1453-67EF-0080-340CFE28767E}"/>
              </a:ext>
            </a:extLst>
          </p:cNvPr>
          <p:cNvSpPr>
            <a:spLocks noGrp="1"/>
          </p:cNvSpPr>
          <p:nvPr>
            <p:ph sz="half" idx="2"/>
          </p:nvPr>
        </p:nvSpPr>
        <p:spPr>
          <a:xfrm>
            <a:off x="1802172" y="4387206"/>
            <a:ext cx="8987704" cy="4079393"/>
          </a:xfrm>
        </p:spPr>
        <p:txBody>
          <a:bodyPr vert="horz" lIns="91440" tIns="45720" rIns="91440" bIns="45720" rtlCol="0" anchor="t">
            <a:normAutofit/>
          </a:bodyPr>
          <a:lstStyle/>
          <a:p>
            <a:pPr lvl="1"/>
            <a:r>
              <a:rPr lang="en-US" i="1" dirty="0">
                <a:latin typeface="Source Sans Pro"/>
                <a:ea typeface="Source Sans Pro"/>
              </a:rPr>
              <a:t>Watch the video on the next slide for a summary of this section and then we will begin utilizing  </a:t>
            </a:r>
            <a:r>
              <a:rPr lang="en-US" b="1" dirty="0">
                <a:latin typeface="Source Sans Pro"/>
                <a:ea typeface="Source Sans Pro"/>
              </a:rPr>
              <a:t>The Elder Abuse Guide for Law Enforcement (EAGLE) </a:t>
            </a:r>
            <a:r>
              <a:rPr lang="en-US" i="1" dirty="0">
                <a:latin typeface="Source Sans Pro"/>
                <a:ea typeface="Source Sans Pro"/>
              </a:rPr>
              <a:t>and applying it to actual elder abuse cases</a:t>
            </a:r>
          </a:p>
          <a:p>
            <a:endParaRPr lang="en-US" dirty="0">
              <a:ea typeface="Source Sans Pro"/>
            </a:endParaRPr>
          </a:p>
        </p:txBody>
      </p:sp>
      <p:sp>
        <p:nvSpPr>
          <p:cNvPr id="5" name="Slide Number Placeholder 4">
            <a:extLst>
              <a:ext uri="{FF2B5EF4-FFF2-40B4-BE49-F238E27FC236}">
                <a16:creationId xmlns:a16="http://schemas.microsoft.com/office/drawing/2014/main" id="{B8CFA8FA-E173-6EFC-24D7-0A01B905C008}"/>
              </a:ext>
            </a:extLst>
          </p:cNvPr>
          <p:cNvSpPr>
            <a:spLocks noGrp="1"/>
          </p:cNvSpPr>
          <p:nvPr>
            <p:ph type="sldNum" sz="quarter" idx="12"/>
          </p:nvPr>
        </p:nvSpPr>
        <p:spPr/>
        <p:txBody>
          <a:bodyPr/>
          <a:lstStyle/>
          <a:p>
            <a:fld id="{F32B1D3B-AE3D-1E40-A0D2-3E32FC67085E}" type="slidenum">
              <a:rPr lang="en-US" dirty="0" smtClean="0"/>
              <a:t>42</a:t>
            </a:fld>
            <a:endParaRPr lang="en-US" dirty="0"/>
          </a:p>
        </p:txBody>
      </p:sp>
      <p:sp>
        <p:nvSpPr>
          <p:cNvPr id="6" name="Text Placeholder 5">
            <a:extLst>
              <a:ext uri="{FF2B5EF4-FFF2-40B4-BE49-F238E27FC236}">
                <a16:creationId xmlns:a16="http://schemas.microsoft.com/office/drawing/2014/main" id="{E974632B-DC0D-E54D-9CA9-3E2CD4DF028C}"/>
              </a:ext>
            </a:extLst>
          </p:cNvPr>
          <p:cNvSpPr>
            <a:spLocks noGrp="1"/>
          </p:cNvSpPr>
          <p:nvPr>
            <p:ph type="body" idx="13"/>
          </p:nvPr>
        </p:nvSpPr>
        <p:spPr>
          <a:xfrm>
            <a:off x="1619588" y="1416675"/>
            <a:ext cx="7455670" cy="527188"/>
          </a:xfrm>
        </p:spPr>
        <p:txBody>
          <a:bodyPr>
            <a:normAutofit/>
          </a:bodyPr>
          <a:lstStyle/>
          <a:p>
            <a:r>
              <a:rPr lang="en-US" dirty="0">
                <a:latin typeface="Source Sans Pro"/>
                <a:ea typeface="Source Sans Pro"/>
              </a:rPr>
              <a:t>Elder Abuse is Happening in Your Community</a:t>
            </a:r>
            <a:endParaRPr lang="en-US" dirty="0"/>
          </a:p>
        </p:txBody>
      </p:sp>
      <p:sp>
        <p:nvSpPr>
          <p:cNvPr id="8" name="Rectangle: Rounded Corners 7">
            <a:extLst>
              <a:ext uri="{FF2B5EF4-FFF2-40B4-BE49-F238E27FC236}">
                <a16:creationId xmlns:a16="http://schemas.microsoft.com/office/drawing/2014/main" id="{37D42DC7-C026-BA7D-4FD1-0787AB589BB4}"/>
              </a:ext>
            </a:extLst>
          </p:cNvPr>
          <p:cNvSpPr/>
          <p:nvPr/>
        </p:nvSpPr>
        <p:spPr>
          <a:xfrm>
            <a:off x="1519041" y="3658056"/>
            <a:ext cx="9549154" cy="2041178"/>
          </a:xfrm>
          <a:prstGeom prst="roundRect">
            <a:avLst/>
          </a:prstGeom>
          <a:noFill/>
          <a:ln>
            <a:solidFill>
              <a:srgbClr val="93632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 Placeholder 6">
            <a:extLst>
              <a:ext uri="{FF2B5EF4-FFF2-40B4-BE49-F238E27FC236}">
                <a16:creationId xmlns:a16="http://schemas.microsoft.com/office/drawing/2014/main" id="{1ADADDFA-9BE2-3979-4A5D-A726051A0C6E}"/>
              </a:ext>
            </a:extLst>
          </p:cNvPr>
          <p:cNvSpPr>
            <a:spLocks noGrp="1"/>
          </p:cNvSpPr>
          <p:nvPr>
            <p:ph type="body" sz="quarter" idx="3"/>
          </p:nvPr>
        </p:nvSpPr>
        <p:spPr>
          <a:xfrm>
            <a:off x="1816549" y="3716244"/>
            <a:ext cx="8987704" cy="527188"/>
          </a:xfrm>
        </p:spPr>
        <p:txBody>
          <a:bodyPr/>
          <a:lstStyle/>
          <a:p>
            <a:r>
              <a:rPr lang="en-US" dirty="0">
                <a:latin typeface="Source Sans Pro"/>
                <a:ea typeface="Source Sans Pro"/>
              </a:rPr>
              <a:t>What's Next</a:t>
            </a:r>
            <a:endParaRPr lang="en-US" dirty="0"/>
          </a:p>
        </p:txBody>
      </p:sp>
      <p:pic>
        <p:nvPicPr>
          <p:cNvPr id="9" name="New Recording 4">
            <a:hlinkClick r:id="" action="ppaction://media"/>
            <a:extLst>
              <a:ext uri="{FF2B5EF4-FFF2-40B4-BE49-F238E27FC236}">
                <a16:creationId xmlns:a16="http://schemas.microsoft.com/office/drawing/2014/main" id="{2F2949A0-A66F-CE6D-6DAD-EEAF19F42DAC}"/>
              </a:ext>
            </a:extLst>
          </p:cNvPr>
          <p:cNvPicPr>
            <a:picLocks noChangeAspect="1"/>
          </p:cNvPicPr>
          <p:nvPr/>
        </p:nvPicPr>
        <p:blipFill>
          <a:blip r:embed="rId2"/>
          <a:stretch>
            <a:fillRect/>
          </a:stretch>
        </p:blipFill>
        <p:spPr>
          <a:xfrm>
            <a:off x="9670271" y="389686"/>
            <a:ext cx="1736665" cy="1765419"/>
          </a:xfrm>
          <a:prstGeom prst="rect">
            <a:avLst/>
          </a:prstGeom>
        </p:spPr>
      </p:pic>
    </p:spTree>
    <p:extLst>
      <p:ext uri="{BB962C8B-B14F-4D97-AF65-F5344CB8AC3E}">
        <p14:creationId xmlns:p14="http://schemas.microsoft.com/office/powerpoint/2010/main" val="241488676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DD03822-4A26-9FDB-C8D8-CA2B0B0C94E5}"/>
              </a:ext>
            </a:extLst>
          </p:cNvPr>
          <p:cNvSpPr/>
          <p:nvPr/>
        </p:nvSpPr>
        <p:spPr>
          <a:xfrm>
            <a:off x="-1010" y="1099087"/>
            <a:ext cx="12189415" cy="4202740"/>
          </a:xfrm>
          <a:prstGeom prst="rect">
            <a:avLst/>
          </a:prstGeom>
          <a:solidFill>
            <a:srgbClr val="0F13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1">
            <a:extLst>
              <a:ext uri="{FF2B5EF4-FFF2-40B4-BE49-F238E27FC236}">
                <a16:creationId xmlns:a16="http://schemas.microsoft.com/office/drawing/2014/main" id="{3049B1EF-54EC-8170-C00E-3FAB5984F8AB}"/>
              </a:ext>
            </a:extLst>
          </p:cNvPr>
          <p:cNvSpPr>
            <a:spLocks noGrp="1"/>
          </p:cNvSpPr>
          <p:nvPr>
            <p:ph type="sldNum" sz="quarter" idx="12"/>
          </p:nvPr>
        </p:nvSpPr>
        <p:spPr/>
        <p:txBody>
          <a:bodyPr/>
          <a:lstStyle/>
          <a:p>
            <a:fld id="{F32B1D3B-AE3D-1E40-A0D2-3E32FC67085E}" type="slidenum">
              <a:rPr lang="en-US" smtClean="0"/>
              <a:t>43</a:t>
            </a:fld>
            <a:endParaRPr lang="en-US"/>
          </a:p>
        </p:txBody>
      </p:sp>
      <p:sp>
        <p:nvSpPr>
          <p:cNvPr id="3" name="Title 2">
            <a:extLst>
              <a:ext uri="{FF2B5EF4-FFF2-40B4-BE49-F238E27FC236}">
                <a16:creationId xmlns:a16="http://schemas.microsoft.com/office/drawing/2014/main" id="{8EF31D00-64FF-7B14-FDCA-3EE288106302}"/>
              </a:ext>
            </a:extLst>
          </p:cNvPr>
          <p:cNvSpPr>
            <a:spLocks noGrp="1"/>
          </p:cNvSpPr>
          <p:nvPr>
            <p:ph type="title"/>
          </p:nvPr>
        </p:nvSpPr>
        <p:spPr>
          <a:xfrm>
            <a:off x="914588" y="359284"/>
            <a:ext cx="10355010" cy="666474"/>
          </a:xfrm>
        </p:spPr>
        <p:txBody>
          <a:bodyPr>
            <a:normAutofit/>
          </a:bodyPr>
          <a:lstStyle/>
          <a:p>
            <a:pPr algn="ctr"/>
            <a:r>
              <a:rPr lang="en-US" dirty="0">
                <a:latin typeface="Source Sans Pro"/>
              </a:rPr>
              <a:t>Understanding Elder Abuse</a:t>
            </a:r>
            <a:endParaRPr lang="en-US" dirty="0"/>
          </a:p>
        </p:txBody>
      </p:sp>
      <p:sp>
        <p:nvSpPr>
          <p:cNvPr id="5" name="Text Placeholder 4">
            <a:extLst>
              <a:ext uri="{FF2B5EF4-FFF2-40B4-BE49-F238E27FC236}">
                <a16:creationId xmlns:a16="http://schemas.microsoft.com/office/drawing/2014/main" id="{62462DEF-E6BA-1A26-9A8B-89C760C93EFC}"/>
              </a:ext>
            </a:extLst>
          </p:cNvPr>
          <p:cNvSpPr>
            <a:spLocks noGrp="1"/>
          </p:cNvSpPr>
          <p:nvPr>
            <p:ph type="body" idx="13"/>
          </p:nvPr>
        </p:nvSpPr>
        <p:spPr>
          <a:xfrm>
            <a:off x="2923064" y="5306053"/>
            <a:ext cx="6333813" cy="784994"/>
          </a:xfrm>
        </p:spPr>
        <p:txBody>
          <a:bodyPr>
            <a:normAutofit/>
          </a:bodyPr>
          <a:lstStyle/>
          <a:p>
            <a:pPr algn="ctr"/>
            <a:r>
              <a:rPr lang="en-US" dirty="0">
                <a:latin typeface="Source Sans Pro"/>
                <a:ea typeface="Source Sans Pro"/>
              </a:rPr>
              <a:t>EAGLE Roll Call Video</a:t>
            </a:r>
            <a:endParaRPr lang="en-US" dirty="0">
              <a:ea typeface="Source Sans Pro"/>
            </a:endParaRPr>
          </a:p>
        </p:txBody>
      </p:sp>
      <p:pic>
        <p:nvPicPr>
          <p:cNvPr id="7" name="Online Media 3" title="Understanding Elder Abuse">
            <a:hlinkClick r:id="" action="ppaction://media"/>
            <a:extLst>
              <a:ext uri="{FF2B5EF4-FFF2-40B4-BE49-F238E27FC236}">
                <a16:creationId xmlns:a16="http://schemas.microsoft.com/office/drawing/2014/main" id="{94EDE8DF-D1BC-67EC-1294-34DA33B0A363}"/>
              </a:ext>
            </a:extLst>
          </p:cNvPr>
          <p:cNvPicPr>
            <a:picLocks noRot="1" noChangeAspect="1"/>
          </p:cNvPicPr>
          <p:nvPr>
            <a:videoFile r:link="rId1"/>
          </p:nvPr>
        </p:nvPicPr>
        <p:blipFill>
          <a:blip r:embed="rId4"/>
          <a:stretch>
            <a:fillRect/>
          </a:stretch>
        </p:blipFill>
        <p:spPr>
          <a:xfrm>
            <a:off x="3004380" y="1276344"/>
            <a:ext cx="6161819" cy="3836245"/>
          </a:xfrm>
          <a:prstGeom prst="rect">
            <a:avLst/>
          </a:prstGeom>
        </p:spPr>
        <p:style>
          <a:lnRef idx="1">
            <a:schemeClr val="accent3"/>
          </a:lnRef>
          <a:fillRef idx="2">
            <a:schemeClr val="accent3"/>
          </a:fillRef>
          <a:effectRef idx="1">
            <a:schemeClr val="accent3"/>
          </a:effectRef>
          <a:fontRef idx="minor">
            <a:schemeClr val="dk1"/>
          </a:fontRef>
        </p:style>
      </p:pic>
    </p:spTree>
    <p:extLst>
      <p:ext uri="{BB962C8B-B14F-4D97-AF65-F5344CB8AC3E}">
        <p14:creationId xmlns:p14="http://schemas.microsoft.com/office/powerpoint/2010/main" val="115965781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063FDDE-02CD-0D4E-8F7C-71C0C7F58AF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2B1D3B-AE3D-1E40-A0D2-3E32FC67085E}" type="slidenum">
              <a:rPr kumimoji="0" lang="en-US" sz="1200" b="0" i="0" u="none" strike="noStrike" kern="1200" cap="none" spc="0" normalizeH="0" baseline="0" noProof="0" smtClean="0">
                <a:ln>
                  <a:noFill/>
                </a:ln>
                <a:solidFill>
                  <a:srgbClr val="835C2F"/>
                </a:solidFill>
                <a:effectLst/>
                <a:uLnTx/>
                <a:uFillTx/>
                <a:latin typeface="Source Sans Pro" panose="020B0503030403020204" pitchFamily="34" charset="77"/>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a:ln>
                <a:noFill/>
              </a:ln>
              <a:solidFill>
                <a:srgbClr val="835C2F"/>
              </a:solidFill>
              <a:effectLst/>
              <a:uLnTx/>
              <a:uFillTx/>
              <a:latin typeface="Source Sans Pro" panose="020B0503030403020204" pitchFamily="34" charset="77"/>
              <a:ea typeface="+mn-ea"/>
              <a:cs typeface="+mn-cs"/>
            </a:endParaRPr>
          </a:p>
        </p:txBody>
      </p:sp>
      <p:sp>
        <p:nvSpPr>
          <p:cNvPr id="9" name="Rectangle 8">
            <a:extLst>
              <a:ext uri="{FF2B5EF4-FFF2-40B4-BE49-F238E27FC236}">
                <a16:creationId xmlns:a16="http://schemas.microsoft.com/office/drawing/2014/main" id="{0FF5B6F9-57CD-41DC-9AEC-FC557B864435}"/>
              </a:ext>
            </a:extLst>
          </p:cNvPr>
          <p:cNvSpPr/>
          <p:nvPr/>
        </p:nvSpPr>
        <p:spPr>
          <a:xfrm>
            <a:off x="4091752" y="2623660"/>
            <a:ext cx="3999813" cy="1015663"/>
          </a:xfrm>
          <a:prstGeom prst="rect">
            <a:avLst/>
          </a:prstGeom>
        </p:spPr>
        <p:txBody>
          <a:bodyPr wrap="none" lIns="91440" tIns="45720" rIns="91440" bIns="45720" anchor="t">
            <a:spAutoFit/>
          </a:bodyPr>
          <a:lstStyle/>
          <a:p>
            <a:r>
              <a:rPr lang="en-US" sz="6000" b="1" dirty="0">
                <a:solidFill>
                  <a:schemeClr val="bg1"/>
                </a:solidFill>
                <a:latin typeface="Source Sans Pro"/>
                <a:ea typeface="Source Sans Pro"/>
                <a:cs typeface="+mj-cs"/>
              </a:rPr>
              <a:t>Thank you!</a:t>
            </a:r>
            <a:endParaRPr lang="en-US" dirty="0">
              <a:solidFill>
                <a:schemeClr val="bg1"/>
              </a:solidFill>
              <a:cs typeface="Calibri"/>
            </a:endParaRPr>
          </a:p>
        </p:txBody>
      </p:sp>
      <p:sp>
        <p:nvSpPr>
          <p:cNvPr id="3" name="Text Placeholder 2">
            <a:extLst>
              <a:ext uri="{FF2B5EF4-FFF2-40B4-BE49-F238E27FC236}">
                <a16:creationId xmlns:a16="http://schemas.microsoft.com/office/drawing/2014/main" id="{8ED4A0BE-CBE7-B14C-395B-37C022F5C3A4}"/>
              </a:ext>
            </a:extLst>
          </p:cNvPr>
          <p:cNvSpPr>
            <a:spLocks noGrp="1"/>
          </p:cNvSpPr>
          <p:nvPr>
            <p:ph type="body" idx="1"/>
          </p:nvPr>
        </p:nvSpPr>
        <p:spPr>
          <a:xfrm>
            <a:off x="2305553" y="3734759"/>
            <a:ext cx="8389849" cy="2115626"/>
          </a:xfrm>
        </p:spPr>
        <p:txBody>
          <a:bodyPr vert="horz" lIns="91440" tIns="45720" rIns="91440" bIns="45720" rtlCol="0" anchor="t">
            <a:noAutofit/>
          </a:bodyPr>
          <a:lstStyle/>
          <a:p>
            <a:endParaRPr lang="en-US" dirty="0">
              <a:ea typeface="Source Sans Pro" panose="020B0503030403020204" pitchFamily="34" charset="77"/>
            </a:endParaRPr>
          </a:p>
          <a:p>
            <a:pPr marL="342900" indent="-342900">
              <a:buFont typeface="Wingdings" panose="020B0604020202020204" pitchFamily="34" charset="0"/>
              <a:buChar char="§"/>
            </a:pPr>
            <a:endParaRPr lang="en-US" dirty="0">
              <a:ea typeface="Source Sans Pro" panose="020B0503030403020204" pitchFamily="34" charset="77"/>
            </a:endParaRPr>
          </a:p>
        </p:txBody>
      </p:sp>
      <p:sp>
        <p:nvSpPr>
          <p:cNvPr id="6" name="Text Placeholder 2">
            <a:extLst>
              <a:ext uri="{FF2B5EF4-FFF2-40B4-BE49-F238E27FC236}">
                <a16:creationId xmlns:a16="http://schemas.microsoft.com/office/drawing/2014/main" id="{73AED831-BC36-72C9-39EA-A72DF37FF7ED}"/>
              </a:ext>
            </a:extLst>
          </p:cNvPr>
          <p:cNvSpPr>
            <a:spLocks noGrp="1"/>
          </p:cNvSpPr>
          <p:nvPr/>
        </p:nvSpPr>
        <p:spPr>
          <a:xfrm>
            <a:off x="4610922" y="3632938"/>
            <a:ext cx="3628150" cy="4279329"/>
          </a:xfrm>
          <a:prstGeom prst="rect">
            <a:avLst/>
          </a:prstGeom>
        </p:spPr>
        <p:txBody>
          <a:bodyPr vert="horz" lIns="91440" tIns="45720" rIns="91440" bIns="45720" rtlCol="0" anchor="t">
            <a:noAutofit/>
          </a:bodyPr>
          <a:lstStyle>
            <a:lvl1pPr marL="0" indent="0" algn="l" defTabSz="914400" rtl="0" eaLnBrk="1" latinLnBrk="0" hangingPunct="1">
              <a:lnSpc>
                <a:spcPct val="100000"/>
              </a:lnSpc>
              <a:spcBef>
                <a:spcPts val="0"/>
              </a:spcBef>
              <a:spcAft>
                <a:spcPts val="1200"/>
              </a:spcAft>
              <a:buClr>
                <a:srgbClr val="835C2F"/>
              </a:buClr>
              <a:buFont typeface="Arial" panose="020B0604020202020204" pitchFamily="34" charset="0"/>
              <a:buNone/>
              <a:defRPr sz="2400" b="0" kern="1200">
                <a:solidFill>
                  <a:schemeClr val="bg1"/>
                </a:solidFill>
                <a:latin typeface="Source Sans Pro" panose="020B0503030403020204" pitchFamily="34" charset="77"/>
                <a:ea typeface="+mn-ea"/>
                <a:cs typeface="+mn-cs"/>
              </a:defRPr>
            </a:lvl1pPr>
            <a:lvl2pPr marL="457200" indent="0" algn="l" defTabSz="914400" rtl="0" eaLnBrk="1" latinLnBrk="0" hangingPunct="1">
              <a:lnSpc>
                <a:spcPct val="100000"/>
              </a:lnSpc>
              <a:spcBef>
                <a:spcPts val="0"/>
              </a:spcBef>
              <a:spcAft>
                <a:spcPts val="1200"/>
              </a:spcAft>
              <a:buClr>
                <a:srgbClr val="835C2F"/>
              </a:buClr>
              <a:buFont typeface="Arial" panose="020B0604020202020204" pitchFamily="34" charset="0"/>
              <a:buNone/>
              <a:defRPr sz="2000" kern="1200">
                <a:solidFill>
                  <a:schemeClr val="tx1">
                    <a:tint val="75000"/>
                  </a:schemeClr>
                </a:solidFill>
                <a:latin typeface="Source Sans Pro" panose="020B0503030403020204" pitchFamily="34" charset="77"/>
                <a:ea typeface="+mn-ea"/>
                <a:cs typeface="+mn-cs"/>
              </a:defRPr>
            </a:lvl2pPr>
            <a:lvl3pPr marL="914400" indent="0" algn="l" defTabSz="914400" rtl="0" eaLnBrk="1" latinLnBrk="0" hangingPunct="1">
              <a:lnSpc>
                <a:spcPct val="100000"/>
              </a:lnSpc>
              <a:spcBef>
                <a:spcPts val="0"/>
              </a:spcBef>
              <a:spcAft>
                <a:spcPts val="1200"/>
              </a:spcAft>
              <a:buClr>
                <a:srgbClr val="835C2F"/>
              </a:buClr>
              <a:buFont typeface="Arial" panose="020B0604020202020204" pitchFamily="34" charset="0"/>
              <a:buNone/>
              <a:defRPr sz="1800" kern="1200">
                <a:solidFill>
                  <a:schemeClr val="tx1">
                    <a:tint val="75000"/>
                  </a:schemeClr>
                </a:solidFill>
                <a:latin typeface="Source Sans Pro" panose="020B0503030403020204" pitchFamily="34" charset="77"/>
                <a:ea typeface="+mn-ea"/>
                <a:cs typeface="+mn-cs"/>
              </a:defRPr>
            </a:lvl3pPr>
            <a:lvl4pPr marL="1371600" indent="0" algn="l" defTabSz="914400" rtl="0" eaLnBrk="1" latinLnBrk="0" hangingPunct="1">
              <a:lnSpc>
                <a:spcPct val="100000"/>
              </a:lnSpc>
              <a:spcBef>
                <a:spcPts val="0"/>
              </a:spcBef>
              <a:spcAft>
                <a:spcPts val="1200"/>
              </a:spcAft>
              <a:buClr>
                <a:srgbClr val="835C2F"/>
              </a:buClr>
              <a:buFont typeface="Arial" panose="020B0604020202020204" pitchFamily="34" charset="0"/>
              <a:buNone/>
              <a:defRPr sz="1600" kern="1200">
                <a:solidFill>
                  <a:schemeClr val="tx1">
                    <a:tint val="75000"/>
                  </a:schemeClr>
                </a:solidFill>
                <a:latin typeface="Source Sans Pro" panose="020B0503030403020204" pitchFamily="34" charset="77"/>
                <a:ea typeface="+mn-ea"/>
                <a:cs typeface="+mn-cs"/>
              </a:defRPr>
            </a:lvl4pPr>
            <a:lvl5pPr marL="1828800" indent="0" algn="l" defTabSz="914400" rtl="0" eaLnBrk="1" latinLnBrk="0" hangingPunct="1">
              <a:lnSpc>
                <a:spcPct val="100000"/>
              </a:lnSpc>
              <a:spcBef>
                <a:spcPts val="0"/>
              </a:spcBef>
              <a:spcAft>
                <a:spcPts val="1200"/>
              </a:spcAft>
              <a:buClr>
                <a:srgbClr val="835C2F"/>
              </a:buClr>
              <a:buFont typeface="Arial" panose="020B0604020202020204" pitchFamily="34" charset="0"/>
              <a:buNone/>
              <a:defRPr sz="1600" kern="1200">
                <a:solidFill>
                  <a:schemeClr val="tx1">
                    <a:tint val="75000"/>
                  </a:schemeClr>
                </a:solidFill>
                <a:latin typeface="Source Sans Pro" panose="020B0503030403020204" pitchFamily="34" charset="77"/>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endParaRPr lang="en-US" dirty="0">
              <a:ea typeface="Source Sans Pro" panose="020B0503030403020204" pitchFamily="34" charset="77"/>
            </a:endParaRPr>
          </a:p>
          <a:p>
            <a:pPr marL="342900" indent="-342900">
              <a:buFont typeface="Wingdings" panose="020B0604020202020204" pitchFamily="34" charset="0"/>
              <a:buChar char="§"/>
            </a:pPr>
            <a:endParaRPr lang="en-US" dirty="0">
              <a:ea typeface="Source Sans Pro" panose="020B0503030403020204" pitchFamily="34" charset="77"/>
            </a:endParaRPr>
          </a:p>
        </p:txBody>
      </p:sp>
    </p:spTree>
    <p:extLst>
      <p:ext uri="{BB962C8B-B14F-4D97-AF65-F5344CB8AC3E}">
        <p14:creationId xmlns:p14="http://schemas.microsoft.com/office/powerpoint/2010/main" val="338787742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063FDDE-02CD-0D4E-8F7C-71C0C7F58AF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2B1D3B-AE3D-1E40-A0D2-3E32FC67085E}" type="slidenum">
              <a:rPr kumimoji="0" lang="en-US" sz="1200" b="0" i="0" u="none" strike="noStrike" kern="1200" cap="none" spc="0" normalizeH="0" baseline="0" noProof="0" smtClean="0">
                <a:ln>
                  <a:noFill/>
                </a:ln>
                <a:solidFill>
                  <a:srgbClr val="835C2F"/>
                </a:solidFill>
                <a:effectLst/>
                <a:uLnTx/>
                <a:uFillTx/>
                <a:latin typeface="Source Sans Pro" panose="020B0503030403020204" pitchFamily="34" charset="77"/>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srgbClr val="835C2F"/>
              </a:solidFill>
              <a:effectLst/>
              <a:uLnTx/>
              <a:uFillTx/>
              <a:latin typeface="Source Sans Pro" panose="020B0503030403020204" pitchFamily="34" charset="77"/>
              <a:ea typeface="+mn-ea"/>
              <a:cs typeface="+mn-cs"/>
            </a:endParaRPr>
          </a:p>
        </p:txBody>
      </p:sp>
      <p:sp>
        <p:nvSpPr>
          <p:cNvPr id="9" name="Rectangle 8">
            <a:extLst>
              <a:ext uri="{FF2B5EF4-FFF2-40B4-BE49-F238E27FC236}">
                <a16:creationId xmlns:a16="http://schemas.microsoft.com/office/drawing/2014/main" id="{0FF5B6F9-57CD-41DC-9AEC-FC557B864435}"/>
              </a:ext>
            </a:extLst>
          </p:cNvPr>
          <p:cNvSpPr/>
          <p:nvPr/>
        </p:nvSpPr>
        <p:spPr>
          <a:xfrm>
            <a:off x="2962199" y="2623660"/>
            <a:ext cx="6263253" cy="1015663"/>
          </a:xfrm>
          <a:prstGeom prst="rect">
            <a:avLst/>
          </a:prstGeom>
        </p:spPr>
        <p:txBody>
          <a:bodyPr wrap="none" lIns="91440" tIns="45720" rIns="91440" bIns="45720" anchor="t">
            <a:spAutoFit/>
          </a:bodyPr>
          <a:lstStyle/>
          <a:p>
            <a:r>
              <a:rPr lang="en-US" sz="6000" b="1" dirty="0">
                <a:solidFill>
                  <a:schemeClr val="bg1"/>
                </a:solidFill>
                <a:latin typeface="Source Sans Pro"/>
                <a:ea typeface="Source Sans Pro"/>
                <a:cs typeface="+mj-cs"/>
              </a:rPr>
              <a:t>Training Module 1</a:t>
            </a:r>
            <a:endParaRPr lang="en-US" dirty="0">
              <a:solidFill>
                <a:schemeClr val="bg1"/>
              </a:solidFill>
              <a:cs typeface="Calibri"/>
            </a:endParaRPr>
          </a:p>
        </p:txBody>
      </p:sp>
      <p:sp>
        <p:nvSpPr>
          <p:cNvPr id="3" name="Text Placeholder 2">
            <a:extLst>
              <a:ext uri="{FF2B5EF4-FFF2-40B4-BE49-F238E27FC236}">
                <a16:creationId xmlns:a16="http://schemas.microsoft.com/office/drawing/2014/main" id="{8ED4A0BE-CBE7-B14C-395B-37C022F5C3A4}"/>
              </a:ext>
            </a:extLst>
          </p:cNvPr>
          <p:cNvSpPr>
            <a:spLocks noGrp="1"/>
          </p:cNvSpPr>
          <p:nvPr>
            <p:ph type="body" idx="1"/>
          </p:nvPr>
        </p:nvSpPr>
        <p:spPr>
          <a:xfrm>
            <a:off x="2305553" y="3734759"/>
            <a:ext cx="8389849" cy="2115626"/>
          </a:xfrm>
        </p:spPr>
        <p:txBody>
          <a:bodyPr vert="horz" lIns="91440" tIns="45720" rIns="91440" bIns="45720" rtlCol="0" anchor="t">
            <a:noAutofit/>
          </a:bodyPr>
          <a:lstStyle/>
          <a:p>
            <a:endParaRPr lang="en-US" dirty="0">
              <a:ea typeface="Source Sans Pro" panose="020B0503030403020204" pitchFamily="34" charset="77"/>
            </a:endParaRPr>
          </a:p>
          <a:p>
            <a:pPr marL="342900" indent="-342900">
              <a:buFont typeface="Wingdings" panose="020B0604020202020204" pitchFamily="34" charset="0"/>
              <a:buChar char="§"/>
            </a:pPr>
            <a:endParaRPr lang="en-US" dirty="0">
              <a:ea typeface="Source Sans Pro" panose="020B0503030403020204" pitchFamily="34" charset="77"/>
            </a:endParaRPr>
          </a:p>
        </p:txBody>
      </p:sp>
      <p:sp>
        <p:nvSpPr>
          <p:cNvPr id="6" name="Text Placeholder 2">
            <a:extLst>
              <a:ext uri="{FF2B5EF4-FFF2-40B4-BE49-F238E27FC236}">
                <a16:creationId xmlns:a16="http://schemas.microsoft.com/office/drawing/2014/main" id="{73AED831-BC36-72C9-39EA-A72DF37FF7ED}"/>
              </a:ext>
            </a:extLst>
          </p:cNvPr>
          <p:cNvSpPr>
            <a:spLocks noGrp="1"/>
          </p:cNvSpPr>
          <p:nvPr/>
        </p:nvSpPr>
        <p:spPr>
          <a:xfrm>
            <a:off x="3606875" y="3632938"/>
            <a:ext cx="5358339" cy="4279329"/>
          </a:xfrm>
          <a:prstGeom prst="rect">
            <a:avLst/>
          </a:prstGeom>
        </p:spPr>
        <p:txBody>
          <a:bodyPr vert="horz" lIns="91440" tIns="45720" rIns="91440" bIns="45720" rtlCol="0" anchor="t">
            <a:noAutofit/>
          </a:bodyPr>
          <a:lstStyle>
            <a:lvl1pPr marL="0" indent="0" algn="l" defTabSz="914400" rtl="0" eaLnBrk="1" latinLnBrk="0" hangingPunct="1">
              <a:lnSpc>
                <a:spcPct val="100000"/>
              </a:lnSpc>
              <a:spcBef>
                <a:spcPts val="0"/>
              </a:spcBef>
              <a:spcAft>
                <a:spcPts val="1200"/>
              </a:spcAft>
              <a:buClr>
                <a:srgbClr val="835C2F"/>
              </a:buClr>
              <a:buFont typeface="Arial" panose="020B0604020202020204" pitchFamily="34" charset="0"/>
              <a:buNone/>
              <a:defRPr sz="2400" b="0" kern="1200">
                <a:solidFill>
                  <a:schemeClr val="bg1"/>
                </a:solidFill>
                <a:latin typeface="Source Sans Pro" panose="020B0503030403020204" pitchFamily="34" charset="77"/>
                <a:ea typeface="+mn-ea"/>
                <a:cs typeface="+mn-cs"/>
              </a:defRPr>
            </a:lvl1pPr>
            <a:lvl2pPr marL="457200" indent="0" algn="l" defTabSz="914400" rtl="0" eaLnBrk="1" latinLnBrk="0" hangingPunct="1">
              <a:lnSpc>
                <a:spcPct val="100000"/>
              </a:lnSpc>
              <a:spcBef>
                <a:spcPts val="0"/>
              </a:spcBef>
              <a:spcAft>
                <a:spcPts val="1200"/>
              </a:spcAft>
              <a:buClr>
                <a:srgbClr val="835C2F"/>
              </a:buClr>
              <a:buFont typeface="Arial" panose="020B0604020202020204" pitchFamily="34" charset="0"/>
              <a:buNone/>
              <a:defRPr sz="2000" kern="1200">
                <a:solidFill>
                  <a:schemeClr val="tx1">
                    <a:tint val="75000"/>
                  </a:schemeClr>
                </a:solidFill>
                <a:latin typeface="Source Sans Pro" panose="020B0503030403020204" pitchFamily="34" charset="77"/>
                <a:ea typeface="+mn-ea"/>
                <a:cs typeface="+mn-cs"/>
              </a:defRPr>
            </a:lvl2pPr>
            <a:lvl3pPr marL="914400" indent="0" algn="l" defTabSz="914400" rtl="0" eaLnBrk="1" latinLnBrk="0" hangingPunct="1">
              <a:lnSpc>
                <a:spcPct val="100000"/>
              </a:lnSpc>
              <a:spcBef>
                <a:spcPts val="0"/>
              </a:spcBef>
              <a:spcAft>
                <a:spcPts val="1200"/>
              </a:spcAft>
              <a:buClr>
                <a:srgbClr val="835C2F"/>
              </a:buClr>
              <a:buFont typeface="Arial" panose="020B0604020202020204" pitchFamily="34" charset="0"/>
              <a:buNone/>
              <a:defRPr sz="1800" kern="1200">
                <a:solidFill>
                  <a:schemeClr val="tx1">
                    <a:tint val="75000"/>
                  </a:schemeClr>
                </a:solidFill>
                <a:latin typeface="Source Sans Pro" panose="020B0503030403020204" pitchFamily="34" charset="77"/>
                <a:ea typeface="+mn-ea"/>
                <a:cs typeface="+mn-cs"/>
              </a:defRPr>
            </a:lvl3pPr>
            <a:lvl4pPr marL="1371600" indent="0" algn="l" defTabSz="914400" rtl="0" eaLnBrk="1" latinLnBrk="0" hangingPunct="1">
              <a:lnSpc>
                <a:spcPct val="100000"/>
              </a:lnSpc>
              <a:spcBef>
                <a:spcPts val="0"/>
              </a:spcBef>
              <a:spcAft>
                <a:spcPts val="1200"/>
              </a:spcAft>
              <a:buClr>
                <a:srgbClr val="835C2F"/>
              </a:buClr>
              <a:buFont typeface="Arial" panose="020B0604020202020204" pitchFamily="34" charset="0"/>
              <a:buNone/>
              <a:defRPr sz="1600" kern="1200">
                <a:solidFill>
                  <a:schemeClr val="tx1">
                    <a:tint val="75000"/>
                  </a:schemeClr>
                </a:solidFill>
                <a:latin typeface="Source Sans Pro" panose="020B0503030403020204" pitchFamily="34" charset="77"/>
                <a:ea typeface="+mn-ea"/>
                <a:cs typeface="+mn-cs"/>
              </a:defRPr>
            </a:lvl4pPr>
            <a:lvl5pPr marL="1828800" indent="0" algn="l" defTabSz="914400" rtl="0" eaLnBrk="1" latinLnBrk="0" hangingPunct="1">
              <a:lnSpc>
                <a:spcPct val="100000"/>
              </a:lnSpc>
              <a:spcBef>
                <a:spcPts val="0"/>
              </a:spcBef>
              <a:spcAft>
                <a:spcPts val="1200"/>
              </a:spcAft>
              <a:buClr>
                <a:srgbClr val="835C2F"/>
              </a:buClr>
              <a:buFont typeface="Arial" panose="020B0604020202020204" pitchFamily="34" charset="0"/>
              <a:buNone/>
              <a:defRPr sz="1600" kern="1200">
                <a:solidFill>
                  <a:schemeClr val="tx1">
                    <a:tint val="75000"/>
                  </a:schemeClr>
                </a:solidFill>
                <a:latin typeface="Source Sans Pro" panose="020B0503030403020204" pitchFamily="34" charset="77"/>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r>
              <a:rPr lang="en-US" dirty="0">
                <a:latin typeface="Source Sans Pro"/>
                <a:ea typeface="Source Sans Pro"/>
              </a:rPr>
              <a:t>Elder abuse overview, facts &amp; figures</a:t>
            </a:r>
            <a:endParaRPr lang="en-US" dirty="0">
              <a:ea typeface="Source Sans Pro" panose="020B0503030403020204" pitchFamily="34" charset="77"/>
            </a:endParaRPr>
          </a:p>
          <a:p>
            <a:pPr marL="342900" indent="-342900">
              <a:buFont typeface="Wingdings" panose="020B0604020202020204" pitchFamily="34" charset="0"/>
              <a:buChar char="§"/>
            </a:pPr>
            <a:endParaRPr lang="en-US" dirty="0">
              <a:ea typeface="Source Sans Pro" panose="020B0503030403020204" pitchFamily="34" charset="77"/>
            </a:endParaRPr>
          </a:p>
        </p:txBody>
      </p:sp>
    </p:spTree>
    <p:extLst>
      <p:ext uri="{BB962C8B-B14F-4D97-AF65-F5344CB8AC3E}">
        <p14:creationId xmlns:p14="http://schemas.microsoft.com/office/powerpoint/2010/main" val="26627398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5F2CE49-3B9C-44DC-8E2D-C2B9F726D2E3}"/>
              </a:ext>
            </a:extLst>
          </p:cNvPr>
          <p:cNvSpPr>
            <a:spLocks noGrp="1"/>
          </p:cNvSpPr>
          <p:nvPr>
            <p:ph type="sldNum" sz="quarter" idx="12"/>
          </p:nvPr>
        </p:nvSpPr>
        <p:spPr/>
        <p:txBody>
          <a:bodyPr/>
          <a:lstStyle/>
          <a:p>
            <a:r>
              <a:rPr lang="en-US">
                <a:ea typeface="Source Sans Pro"/>
              </a:rPr>
              <a:t>6</a:t>
            </a:r>
            <a:endParaRPr lang="en-US" dirty="0">
              <a:ea typeface="Source Sans Pro"/>
            </a:endParaRPr>
          </a:p>
        </p:txBody>
      </p:sp>
      <p:sp>
        <p:nvSpPr>
          <p:cNvPr id="9" name="Rectangle 8">
            <a:extLst>
              <a:ext uri="{FF2B5EF4-FFF2-40B4-BE49-F238E27FC236}">
                <a16:creationId xmlns:a16="http://schemas.microsoft.com/office/drawing/2014/main" id="{7BF7296C-C305-7C31-96AC-ADAF3639238B}"/>
              </a:ext>
            </a:extLst>
          </p:cNvPr>
          <p:cNvSpPr/>
          <p:nvPr/>
        </p:nvSpPr>
        <p:spPr>
          <a:xfrm>
            <a:off x="2875" y="-4313"/>
            <a:ext cx="10834778" cy="1216324"/>
          </a:xfrm>
          <a:prstGeom prst="rect">
            <a:avLst/>
          </a:prstGeom>
          <a:solidFill>
            <a:srgbClr val="0F13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7030A0"/>
              </a:solidFill>
            </a:endParaRPr>
          </a:p>
        </p:txBody>
      </p:sp>
      <p:sp>
        <p:nvSpPr>
          <p:cNvPr id="11" name="Isosceles Triangle 10">
            <a:extLst>
              <a:ext uri="{FF2B5EF4-FFF2-40B4-BE49-F238E27FC236}">
                <a16:creationId xmlns:a16="http://schemas.microsoft.com/office/drawing/2014/main" id="{4A1DE7A5-D931-614F-38D6-093D7AB60317}"/>
              </a:ext>
            </a:extLst>
          </p:cNvPr>
          <p:cNvSpPr/>
          <p:nvPr/>
        </p:nvSpPr>
        <p:spPr>
          <a:xfrm rot="18660000">
            <a:off x="10190102" y="-178734"/>
            <a:ext cx="1650176" cy="928779"/>
          </a:xfrm>
          <a:prstGeom prst="triangle">
            <a:avLst/>
          </a:prstGeom>
          <a:solidFill>
            <a:srgbClr val="0F13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itle 1">
            <a:extLst>
              <a:ext uri="{FF2B5EF4-FFF2-40B4-BE49-F238E27FC236}">
                <a16:creationId xmlns:a16="http://schemas.microsoft.com/office/drawing/2014/main" id="{5BA13498-BAE5-04E0-83B5-86AFEF10F957}"/>
              </a:ext>
            </a:extLst>
          </p:cNvPr>
          <p:cNvSpPr>
            <a:spLocks noGrp="1"/>
          </p:cNvSpPr>
          <p:nvPr>
            <p:ph type="title"/>
          </p:nvPr>
        </p:nvSpPr>
        <p:spPr>
          <a:xfrm>
            <a:off x="431819" y="272930"/>
            <a:ext cx="8290459" cy="666474"/>
          </a:xfrm>
        </p:spPr>
        <p:txBody>
          <a:bodyPr>
            <a:normAutofit fontScale="90000"/>
          </a:bodyPr>
          <a:lstStyle/>
          <a:p>
            <a:pPr algn="ctr"/>
            <a:endParaRPr lang="en-US" sz="4000" dirty="0">
              <a:solidFill>
                <a:srgbClr val="000000"/>
              </a:solidFill>
              <a:latin typeface="Source Sans Pro"/>
              <a:ea typeface="Cambria"/>
            </a:endParaRPr>
          </a:p>
          <a:p>
            <a:r>
              <a:rPr lang="en-US" sz="4000" dirty="0">
                <a:solidFill>
                  <a:schemeClr val="bg1"/>
                </a:solidFill>
                <a:latin typeface="Source Sans Pro"/>
                <a:ea typeface="Cambria"/>
              </a:rPr>
              <a:t>Overview </a:t>
            </a:r>
            <a:endParaRPr lang="en-US" dirty="0"/>
          </a:p>
        </p:txBody>
      </p:sp>
      <p:sp>
        <p:nvSpPr>
          <p:cNvPr id="21" name="Content Placeholder 1">
            <a:extLst>
              <a:ext uri="{FF2B5EF4-FFF2-40B4-BE49-F238E27FC236}">
                <a16:creationId xmlns:a16="http://schemas.microsoft.com/office/drawing/2014/main" id="{E29172D4-B239-E9B7-7FDA-C237902814E4}"/>
              </a:ext>
            </a:extLst>
          </p:cNvPr>
          <p:cNvSpPr txBox="1">
            <a:spLocks/>
          </p:cNvSpPr>
          <p:nvPr/>
        </p:nvSpPr>
        <p:spPr>
          <a:xfrm>
            <a:off x="537868" y="1272535"/>
            <a:ext cx="10702413" cy="5120334"/>
          </a:xfrm>
          <a:prstGeom prst="rect">
            <a:avLst/>
          </a:prstGeom>
        </p:spPr>
        <p:txBody>
          <a:bodyPr vert="horz" lIns="91440" tIns="45720" rIns="91440" bIns="45720" anchor="t"/>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endParaRPr lang="en-US">
              <a:solidFill>
                <a:srgbClr val="313537"/>
              </a:solidFill>
              <a:latin typeface="Segoe UI"/>
              <a:ea typeface="Open Sans"/>
              <a:cs typeface="Segoe UI"/>
            </a:endParaRPr>
          </a:p>
        </p:txBody>
      </p:sp>
      <p:sp>
        <p:nvSpPr>
          <p:cNvPr id="3" name="Rectangle 2">
            <a:extLst>
              <a:ext uri="{FF2B5EF4-FFF2-40B4-BE49-F238E27FC236}">
                <a16:creationId xmlns:a16="http://schemas.microsoft.com/office/drawing/2014/main" id="{9C247E44-4408-3ECC-1D20-D02DABFADC4E}"/>
              </a:ext>
            </a:extLst>
          </p:cNvPr>
          <p:cNvSpPr/>
          <p:nvPr/>
        </p:nvSpPr>
        <p:spPr>
          <a:xfrm>
            <a:off x="910077" y="1450814"/>
            <a:ext cx="6171165" cy="4524315"/>
          </a:xfrm>
          <a:prstGeom prst="rect">
            <a:avLst/>
          </a:prstGeom>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b="1" dirty="0">
                <a:latin typeface="Source Sans Pro"/>
                <a:ea typeface="Source Sans Pro"/>
              </a:rPr>
              <a:t>Elder Abuse In Your Community</a:t>
            </a:r>
            <a:endParaRPr lang="en-US" dirty="0"/>
          </a:p>
          <a:p>
            <a:pPr marL="685800" indent="-342900">
              <a:buClr>
                <a:srgbClr val="00194C">
                  <a:lumMod val="75000"/>
                </a:srgbClr>
              </a:buClr>
              <a:buFont typeface="Arial"/>
              <a:buChar char="•"/>
            </a:pPr>
            <a:r>
              <a:rPr lang="en-US" sz="2400" dirty="0">
                <a:latin typeface="Source Sans Pro"/>
                <a:ea typeface="Source Sans Pro"/>
              </a:rPr>
              <a:t>A growing population </a:t>
            </a:r>
          </a:p>
          <a:p>
            <a:pPr marL="685800" indent="-342900">
              <a:buFont typeface="Arial"/>
              <a:buChar char="•"/>
            </a:pPr>
            <a:r>
              <a:rPr lang="en-US" sz="2400" dirty="0">
                <a:latin typeface="Source Sans Pro"/>
                <a:ea typeface="Source Sans Pro"/>
              </a:rPr>
              <a:t>Older adult interactions </a:t>
            </a:r>
          </a:p>
          <a:p>
            <a:pPr marL="685800" indent="-342900">
              <a:buFont typeface="Arial"/>
              <a:buChar char="•"/>
            </a:pPr>
            <a:r>
              <a:rPr lang="en-US" sz="2400" dirty="0">
                <a:latin typeface="Source Sans Pro"/>
                <a:ea typeface="Source Sans Pro"/>
              </a:rPr>
              <a:t>Recognizing abuse</a:t>
            </a:r>
          </a:p>
          <a:p>
            <a:pPr marL="685800" indent="-342900">
              <a:buFont typeface="Arial"/>
              <a:buChar char="•"/>
            </a:pPr>
            <a:r>
              <a:rPr lang="en-US" sz="2400" dirty="0">
                <a:latin typeface="Source Sans Pro"/>
                <a:ea typeface="Source Sans Pro"/>
              </a:rPr>
              <a:t>Social isolation </a:t>
            </a:r>
          </a:p>
          <a:p>
            <a:pPr marL="685800" indent="-342900">
              <a:buFont typeface="Arial"/>
              <a:buChar char="•"/>
            </a:pPr>
            <a:endParaRPr lang="en-US" sz="2400" dirty="0">
              <a:latin typeface="Source Sans Pro"/>
              <a:ea typeface="Source Sans Pro"/>
            </a:endParaRPr>
          </a:p>
          <a:p>
            <a:r>
              <a:rPr lang="en-US" sz="2400" b="1" dirty="0">
                <a:latin typeface="Source Sans Pro"/>
                <a:ea typeface="Source Sans Pro"/>
              </a:rPr>
              <a:t>Elder Abuse Takes Many Forms</a:t>
            </a:r>
          </a:p>
          <a:p>
            <a:pPr marL="685800" indent="-342900">
              <a:buFont typeface="Arial"/>
              <a:buChar char="•"/>
            </a:pPr>
            <a:r>
              <a:rPr lang="en-US" sz="2400" dirty="0">
                <a:latin typeface="Source Sans Pro"/>
                <a:ea typeface="Source Sans Pro"/>
              </a:rPr>
              <a:t>Physical abuse</a:t>
            </a:r>
          </a:p>
          <a:p>
            <a:pPr marL="685800" indent="-342900">
              <a:buFont typeface="Arial"/>
              <a:buChar char="•"/>
            </a:pPr>
            <a:r>
              <a:rPr lang="en-US" sz="2400" dirty="0">
                <a:latin typeface="Source Sans Pro"/>
                <a:ea typeface="Source Sans Pro"/>
              </a:rPr>
              <a:t>Sexual abuse</a:t>
            </a:r>
          </a:p>
          <a:p>
            <a:pPr marL="685800" indent="-342900">
              <a:buFont typeface="Arial"/>
              <a:buChar char="•"/>
            </a:pPr>
            <a:r>
              <a:rPr lang="en-US" sz="2400" dirty="0">
                <a:latin typeface="Source Sans Pro"/>
                <a:ea typeface="Source Sans Pro"/>
              </a:rPr>
              <a:t>Emotional abuse</a:t>
            </a:r>
          </a:p>
          <a:p>
            <a:pPr marL="685800" indent="-342900">
              <a:buFont typeface="Arial"/>
              <a:buChar char="•"/>
            </a:pPr>
            <a:r>
              <a:rPr lang="en-US" sz="2400" dirty="0">
                <a:latin typeface="Source Sans Pro"/>
                <a:ea typeface="Source Sans Pro"/>
              </a:rPr>
              <a:t>Financial abuse</a:t>
            </a:r>
          </a:p>
          <a:p>
            <a:pPr marL="685800" indent="-342900">
              <a:buFont typeface="Arial"/>
              <a:buChar char="•"/>
            </a:pPr>
            <a:r>
              <a:rPr lang="en-US" sz="2400" dirty="0">
                <a:latin typeface="Source Sans Pro"/>
                <a:ea typeface="Source Sans Pro"/>
              </a:rPr>
              <a:t>Neglect</a:t>
            </a:r>
          </a:p>
        </p:txBody>
      </p:sp>
      <p:pic>
        <p:nvPicPr>
          <p:cNvPr id="2" name="Picture 1" descr="Giving Law Enforcement Better Training Management Tools">
            <a:extLst>
              <a:ext uri="{FF2B5EF4-FFF2-40B4-BE49-F238E27FC236}">
                <a16:creationId xmlns:a16="http://schemas.microsoft.com/office/drawing/2014/main" id="{3F0DB515-038A-19D9-5C1F-808B0205EFF8}"/>
              </a:ext>
            </a:extLst>
          </p:cNvPr>
          <p:cNvPicPr>
            <a:picLocks noChangeAspect="1"/>
          </p:cNvPicPr>
          <p:nvPr/>
        </p:nvPicPr>
        <p:blipFill>
          <a:blip r:embed="rId3"/>
          <a:stretch>
            <a:fillRect/>
          </a:stretch>
        </p:blipFill>
        <p:spPr>
          <a:xfrm>
            <a:off x="5704935" y="2052727"/>
            <a:ext cx="5555412" cy="3342017"/>
          </a:xfrm>
          <a:prstGeom prst="rect">
            <a:avLst/>
          </a:prstGeom>
        </p:spPr>
      </p:pic>
    </p:spTree>
    <p:extLst>
      <p:ext uri="{BB962C8B-B14F-4D97-AF65-F5344CB8AC3E}">
        <p14:creationId xmlns:p14="http://schemas.microsoft.com/office/powerpoint/2010/main" val="248291576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93FDD3B-BBF3-BC4E-8E9B-D4FC4ABDA11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2B1D3B-AE3D-1E40-A0D2-3E32FC67085E}" type="slidenum">
              <a:rPr kumimoji="0" lang="en-US" sz="1200" b="0" i="0" u="none" strike="noStrike" kern="1200" cap="none" spc="0" normalizeH="0" baseline="0" noProof="0" dirty="0" smtClean="0">
                <a:ln>
                  <a:noFill/>
                </a:ln>
                <a:solidFill>
                  <a:srgbClr val="835C2F"/>
                </a:solidFill>
                <a:effectLst/>
                <a:uLnTx/>
                <a:uFillTx/>
                <a:latin typeface="Source Sans Pro" panose="020B0503030403020204" pitchFamily="34" charset="77"/>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dirty="0">
              <a:ln>
                <a:noFill/>
              </a:ln>
              <a:solidFill>
                <a:srgbClr val="835C2F"/>
              </a:solidFill>
              <a:effectLst/>
              <a:uLnTx/>
              <a:uFillTx/>
              <a:latin typeface="Source Sans Pro" panose="020B0503030403020204" pitchFamily="34" charset="77"/>
              <a:ea typeface="+mn-ea"/>
              <a:cs typeface="+mn-cs"/>
            </a:endParaRPr>
          </a:p>
        </p:txBody>
      </p:sp>
      <p:pic>
        <p:nvPicPr>
          <p:cNvPr id="3" name="Picture 2" descr="A diagram of a law enforcement division&#10;&#10;Description automatically generated">
            <a:extLst>
              <a:ext uri="{FF2B5EF4-FFF2-40B4-BE49-F238E27FC236}">
                <a16:creationId xmlns:a16="http://schemas.microsoft.com/office/drawing/2014/main" id="{310C5B10-DFA3-822B-C297-0C9A56F511D2}"/>
              </a:ext>
            </a:extLst>
          </p:cNvPr>
          <p:cNvPicPr>
            <a:picLocks noChangeAspect="1"/>
          </p:cNvPicPr>
          <p:nvPr/>
        </p:nvPicPr>
        <p:blipFill rotWithShape="1">
          <a:blip r:embed="rId3"/>
          <a:srcRect r="129" b="1379"/>
          <a:stretch/>
        </p:blipFill>
        <p:spPr>
          <a:xfrm>
            <a:off x="511835" y="-2334"/>
            <a:ext cx="11153958" cy="6172494"/>
          </a:xfrm>
          <a:prstGeom prst="rect">
            <a:avLst/>
          </a:prstGeom>
        </p:spPr>
      </p:pic>
    </p:spTree>
    <p:extLst>
      <p:ext uri="{BB962C8B-B14F-4D97-AF65-F5344CB8AC3E}">
        <p14:creationId xmlns:p14="http://schemas.microsoft.com/office/powerpoint/2010/main" val="198304115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A9F6EA5-E67A-C3D8-6064-879B6DC18630}"/>
              </a:ext>
            </a:extLst>
          </p:cNvPr>
          <p:cNvSpPr>
            <a:spLocks noGrp="1"/>
          </p:cNvSpPr>
          <p:nvPr>
            <p:ph type="sldNum" sz="quarter" idx="12"/>
          </p:nvPr>
        </p:nvSpPr>
        <p:spPr/>
        <p:txBody>
          <a:bodyPr/>
          <a:lstStyle/>
          <a:p>
            <a:fld id="{F32B1D3B-AE3D-1E40-A0D2-3E32FC67085E}" type="slidenum">
              <a:rPr lang="en-US" smtClean="0"/>
              <a:t>8</a:t>
            </a:fld>
            <a:endParaRPr lang="en-US"/>
          </a:p>
        </p:txBody>
      </p:sp>
      <p:sp>
        <p:nvSpPr>
          <p:cNvPr id="7" name="Rectangle 6">
            <a:extLst>
              <a:ext uri="{FF2B5EF4-FFF2-40B4-BE49-F238E27FC236}">
                <a16:creationId xmlns:a16="http://schemas.microsoft.com/office/drawing/2014/main" id="{7BCA8341-419D-8C88-6461-592C8BFD4793}"/>
              </a:ext>
            </a:extLst>
          </p:cNvPr>
          <p:cNvSpPr/>
          <p:nvPr/>
        </p:nvSpPr>
        <p:spPr>
          <a:xfrm>
            <a:off x="1040026" y="2175973"/>
            <a:ext cx="10095911" cy="1477328"/>
          </a:xfrm>
          <a:prstGeom prst="rect">
            <a:avLst/>
          </a:prstGeom>
        </p:spPr>
        <p:txBody>
          <a:bodyPr wrap="square" lIns="91440" tIns="45720" rIns="91440" bIns="45720" anchor="t">
            <a:spAutoFit/>
          </a:bodyPr>
          <a:lstStyle/>
          <a:p>
            <a:pPr algn="ctr">
              <a:spcAft>
                <a:spcPts val="1200"/>
              </a:spcAft>
            </a:pPr>
            <a:r>
              <a:rPr lang="en-US" sz="4000" b="1" dirty="0">
                <a:solidFill>
                  <a:srgbClr val="835C2F"/>
                </a:solidFill>
                <a:latin typeface="Source Sans Pro"/>
                <a:ea typeface="Source Sans Pro"/>
              </a:rPr>
              <a:t>Have you ever encountered a situation </a:t>
            </a:r>
            <a:endParaRPr lang="en-US" sz="4000" dirty="0">
              <a:solidFill>
                <a:srgbClr val="000000"/>
              </a:solidFill>
              <a:latin typeface="Calibri" panose="020F0502020204030204"/>
              <a:ea typeface="Source Sans Pro"/>
              <a:cs typeface="Calibri" panose="020F0502020204030204"/>
            </a:endParaRPr>
          </a:p>
          <a:p>
            <a:pPr algn="ctr">
              <a:spcAft>
                <a:spcPts val="1200"/>
              </a:spcAft>
            </a:pPr>
            <a:r>
              <a:rPr lang="en-US" sz="4000" b="1" dirty="0">
                <a:solidFill>
                  <a:srgbClr val="835C2F"/>
                </a:solidFill>
                <a:latin typeface="Source Sans Pro"/>
                <a:ea typeface="Source Sans Pro"/>
              </a:rPr>
              <a:t>involving elder abuse?</a:t>
            </a:r>
            <a:endParaRPr lang="en-US" sz="4000">
              <a:cs typeface="Calibri"/>
            </a:endParaRPr>
          </a:p>
        </p:txBody>
      </p:sp>
      <p:pic>
        <p:nvPicPr>
          <p:cNvPr id="3" name="New Recording">
            <a:hlinkClick r:id="" action="ppaction://media"/>
            <a:extLst>
              <a:ext uri="{FF2B5EF4-FFF2-40B4-BE49-F238E27FC236}">
                <a16:creationId xmlns:a16="http://schemas.microsoft.com/office/drawing/2014/main" id="{AB820504-21CF-CE82-2615-6EFFA3714D1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28196" y="4285951"/>
            <a:ext cx="1305344" cy="1319721"/>
          </a:xfrm>
          <a:prstGeom prst="rect">
            <a:avLst/>
          </a:prstGeom>
        </p:spPr>
      </p:pic>
      <p:sp>
        <p:nvSpPr>
          <p:cNvPr id="4" name="TextBox 3">
            <a:extLst>
              <a:ext uri="{FF2B5EF4-FFF2-40B4-BE49-F238E27FC236}">
                <a16:creationId xmlns:a16="http://schemas.microsoft.com/office/drawing/2014/main" id="{220CFBCB-AAFB-40BE-2F27-53E15AA886B7}"/>
              </a:ext>
            </a:extLst>
          </p:cNvPr>
          <p:cNvSpPr txBox="1"/>
          <p:nvPr/>
        </p:nvSpPr>
        <p:spPr>
          <a:xfrm>
            <a:off x="2671703" y="4948296"/>
            <a:ext cx="5330237"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i="1" dirty="0">
                <a:ea typeface="Calibri"/>
                <a:cs typeface="Calibri"/>
              </a:rPr>
              <a:t>When you see this symbol, you can click on the icon </a:t>
            </a:r>
            <a:endParaRPr lang="en-US"/>
          </a:p>
          <a:p>
            <a:r>
              <a:rPr lang="en-US" sz="1400" i="1" dirty="0">
                <a:ea typeface="Calibri"/>
                <a:cs typeface="Calibri"/>
              </a:rPr>
              <a:t>to hear more about the slide</a:t>
            </a:r>
            <a:endParaRPr lang="en-US"/>
          </a:p>
        </p:txBody>
      </p:sp>
    </p:spTree>
    <p:extLst>
      <p:ext uri="{BB962C8B-B14F-4D97-AF65-F5344CB8AC3E}">
        <p14:creationId xmlns:p14="http://schemas.microsoft.com/office/powerpoint/2010/main" val="2754351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
                    </p:tgtEl>
                  </p:cond>
                </p:stCondLst>
                <p:endSync evt="end" delay="0">
                  <p:rtn val="all"/>
                </p:endSync>
                <p:childTnLst>
                  <p:par>
                    <p:cTn id="8" fill="hold">
                      <p:stCondLst>
                        <p:cond delay="0"/>
                      </p:stCondLst>
                      <p:childTnLst>
                        <p:par>
                          <p:cTn id="9" fill="hold">
                            <p:stCondLst>
                              <p:cond delay="0"/>
                            </p:stCondLst>
                            <p:childTnLst>
                              <p:par>
                                <p:cTn id="10" presetID="1" presetClass="mediacall" presetSubtype="0" fill="hold" nodeType="clickEffect">
                                  <p:stCondLst>
                                    <p:cond delay="0"/>
                                  </p:stCondLst>
                                  <p:childTnLst>
                                    <p:cmd type="call" cmd="playFrom(0.0)">
                                      <p:cBhvr>
                                        <p:cTn id="11" dur="22953" fill="hold"/>
                                        <p:tgtEl>
                                          <p:spTgt spid="3"/>
                                        </p:tgtEl>
                                      </p:cBhvr>
                                    </p:cmd>
                                  </p:childTnLst>
                                </p:cTn>
                              </p:par>
                            </p:childTnLst>
                          </p:cTn>
                        </p:par>
                      </p:childTnLst>
                    </p:cTn>
                  </p:par>
                </p:childTnLst>
              </p:cTn>
              <p:nextCondLst>
                <p:cond evt="onClick" delay="0">
                  <p:tgtEl>
                    <p:spTgt spid="3"/>
                  </p:tgtEl>
                </p:cond>
              </p:nextCondLst>
            </p:seq>
            <p:audio>
              <p:cMediaNode>
                <p:cTn id="12" fill="hold" display="0">
                  <p:stCondLst>
                    <p:cond delay="indefinite"/>
                  </p:stCondLst>
                  <p:endCondLst>
                    <p:cond evt="onStopAudio" delay="0">
                      <p:tgtEl>
                        <p:sldTgt/>
                      </p:tgtEl>
                    </p:cond>
                  </p:endCondLst>
                </p:cTn>
                <p:tgtEl>
                  <p:spTgt spid="3"/>
                </p:tgtEl>
              </p:cMediaNode>
            </p:audio>
          </p:childTnLst>
        </p:cTn>
      </p:par>
    </p:tnLst>
    <p:bldLst>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A9F6EA5-E67A-C3D8-6064-879B6DC18630}"/>
              </a:ext>
            </a:extLst>
          </p:cNvPr>
          <p:cNvSpPr>
            <a:spLocks noGrp="1"/>
          </p:cNvSpPr>
          <p:nvPr>
            <p:ph type="sldNum" sz="quarter" idx="12"/>
          </p:nvPr>
        </p:nvSpPr>
        <p:spPr/>
        <p:txBody>
          <a:bodyPr/>
          <a:lstStyle/>
          <a:p>
            <a:fld id="{F32B1D3B-AE3D-1E40-A0D2-3E32FC67085E}" type="slidenum">
              <a:rPr lang="en-US" smtClean="0"/>
              <a:t>9</a:t>
            </a:fld>
            <a:endParaRPr lang="en-US"/>
          </a:p>
        </p:txBody>
      </p:sp>
      <p:sp>
        <p:nvSpPr>
          <p:cNvPr id="7" name="Rectangle 6">
            <a:extLst>
              <a:ext uri="{FF2B5EF4-FFF2-40B4-BE49-F238E27FC236}">
                <a16:creationId xmlns:a16="http://schemas.microsoft.com/office/drawing/2014/main" id="{7BCA8341-419D-8C88-6461-592C8BFD4793}"/>
              </a:ext>
            </a:extLst>
          </p:cNvPr>
          <p:cNvSpPr/>
          <p:nvPr/>
        </p:nvSpPr>
        <p:spPr>
          <a:xfrm>
            <a:off x="1040026" y="2175973"/>
            <a:ext cx="10095911" cy="707886"/>
          </a:xfrm>
          <a:prstGeom prst="rect">
            <a:avLst/>
          </a:prstGeom>
        </p:spPr>
        <p:txBody>
          <a:bodyPr wrap="square" lIns="91440" tIns="45720" rIns="91440" bIns="45720" anchor="t">
            <a:spAutoFit/>
          </a:bodyPr>
          <a:lstStyle/>
          <a:p>
            <a:pPr algn="ctr">
              <a:spcAft>
                <a:spcPts val="1200"/>
              </a:spcAft>
            </a:pPr>
            <a:endParaRPr lang="en-US" sz="4000" b="1" dirty="0">
              <a:solidFill>
                <a:srgbClr val="835C2F"/>
              </a:solidFill>
              <a:latin typeface="Source Sans Pro"/>
              <a:ea typeface="Source Sans Pro"/>
              <a:cs typeface="Calibri"/>
            </a:endParaRPr>
          </a:p>
        </p:txBody>
      </p:sp>
      <p:pic>
        <p:nvPicPr>
          <p:cNvPr id="3" name="New Recording">
            <a:hlinkClick r:id="" action="ppaction://media"/>
            <a:extLst>
              <a:ext uri="{FF2B5EF4-FFF2-40B4-BE49-F238E27FC236}">
                <a16:creationId xmlns:a16="http://schemas.microsoft.com/office/drawing/2014/main" id="{AB820504-21CF-CE82-2615-6EFFA3714D1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95715" y="4613900"/>
            <a:ext cx="1305344" cy="1319721"/>
          </a:xfrm>
          <a:prstGeom prst="rect">
            <a:avLst/>
          </a:prstGeom>
        </p:spPr>
      </p:pic>
      <p:pic>
        <p:nvPicPr>
          <p:cNvPr id="4" name="Picture 3" descr="Community policing - Wikipedia">
            <a:extLst>
              <a:ext uri="{FF2B5EF4-FFF2-40B4-BE49-F238E27FC236}">
                <a16:creationId xmlns:a16="http://schemas.microsoft.com/office/drawing/2014/main" id="{6239F809-97D1-C0F9-E318-1BC4D156EBB8}"/>
              </a:ext>
            </a:extLst>
          </p:cNvPr>
          <p:cNvPicPr>
            <a:picLocks noChangeAspect="1"/>
          </p:cNvPicPr>
          <p:nvPr/>
        </p:nvPicPr>
        <p:blipFill>
          <a:blip r:embed="rId6"/>
          <a:stretch>
            <a:fillRect/>
          </a:stretch>
        </p:blipFill>
        <p:spPr>
          <a:xfrm>
            <a:off x="4197867" y="2632066"/>
            <a:ext cx="3968185" cy="2924954"/>
          </a:xfrm>
          <a:prstGeom prst="rect">
            <a:avLst/>
          </a:prstGeom>
        </p:spPr>
      </p:pic>
      <p:pic>
        <p:nvPicPr>
          <p:cNvPr id="5" name="Picture 4" descr="Police Department's Community Outreach Division launches several  initiatives in 2017 | Police News | City of Pearland, TX">
            <a:extLst>
              <a:ext uri="{FF2B5EF4-FFF2-40B4-BE49-F238E27FC236}">
                <a16:creationId xmlns:a16="http://schemas.microsoft.com/office/drawing/2014/main" id="{E45F9545-4D0B-1FF4-C23A-0E10605298EC}"/>
              </a:ext>
            </a:extLst>
          </p:cNvPr>
          <p:cNvPicPr>
            <a:picLocks noChangeAspect="1"/>
          </p:cNvPicPr>
          <p:nvPr/>
        </p:nvPicPr>
        <p:blipFill>
          <a:blip r:embed="rId7"/>
          <a:stretch>
            <a:fillRect/>
          </a:stretch>
        </p:blipFill>
        <p:spPr>
          <a:xfrm>
            <a:off x="7412007" y="209429"/>
            <a:ext cx="3252918" cy="2204736"/>
          </a:xfrm>
          <a:prstGeom prst="rect">
            <a:avLst/>
          </a:prstGeom>
        </p:spPr>
      </p:pic>
      <p:pic>
        <p:nvPicPr>
          <p:cNvPr id="8" name="Picture 7" descr="Former Waukesha police chief was a local pioneer of community policing">
            <a:extLst>
              <a:ext uri="{FF2B5EF4-FFF2-40B4-BE49-F238E27FC236}">
                <a16:creationId xmlns:a16="http://schemas.microsoft.com/office/drawing/2014/main" id="{556BB07C-EB99-DC56-9223-0DB1EE6A6616}"/>
              </a:ext>
            </a:extLst>
          </p:cNvPr>
          <p:cNvPicPr>
            <a:picLocks noChangeAspect="1"/>
          </p:cNvPicPr>
          <p:nvPr/>
        </p:nvPicPr>
        <p:blipFill>
          <a:blip r:embed="rId8"/>
          <a:stretch>
            <a:fillRect/>
          </a:stretch>
        </p:blipFill>
        <p:spPr>
          <a:xfrm>
            <a:off x="8315049" y="3265416"/>
            <a:ext cx="3735104" cy="2762505"/>
          </a:xfrm>
          <a:prstGeom prst="rect">
            <a:avLst/>
          </a:prstGeom>
        </p:spPr>
      </p:pic>
      <p:sp>
        <p:nvSpPr>
          <p:cNvPr id="9" name="TextBox 8">
            <a:extLst>
              <a:ext uri="{FF2B5EF4-FFF2-40B4-BE49-F238E27FC236}">
                <a16:creationId xmlns:a16="http://schemas.microsoft.com/office/drawing/2014/main" id="{675DC3D5-5928-60B8-BD57-7A7D03D86141}"/>
              </a:ext>
            </a:extLst>
          </p:cNvPr>
          <p:cNvSpPr txBox="1"/>
          <p:nvPr/>
        </p:nvSpPr>
        <p:spPr>
          <a:xfrm>
            <a:off x="202557" y="549797"/>
            <a:ext cx="6746110" cy="338554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b="1" i="1" dirty="0">
                <a:latin typeface="Source Sans Pro"/>
                <a:ea typeface="Calibri"/>
                <a:cs typeface="Calibri"/>
              </a:rPr>
              <a:t>Building Trust, Building Community, Building Empathy</a:t>
            </a:r>
          </a:p>
          <a:p>
            <a:r>
              <a:rPr lang="en-US" sz="2800" dirty="0">
                <a:ea typeface="Calibri"/>
                <a:cs typeface="Calibri"/>
              </a:rPr>
              <a:t>We all have one thing in common...</a:t>
            </a:r>
          </a:p>
          <a:p>
            <a:endParaRPr lang="en-US" sz="2800" dirty="0">
              <a:ea typeface="Calibri"/>
              <a:cs typeface="Calibri"/>
            </a:endParaRPr>
          </a:p>
          <a:p>
            <a:r>
              <a:rPr lang="en-US" sz="2800" b="1" i="1" dirty="0">
                <a:ea typeface="Calibri"/>
                <a:cs typeface="Calibri"/>
              </a:rPr>
              <a:t>We are all aging</a:t>
            </a:r>
          </a:p>
          <a:p>
            <a:endParaRPr lang="en-US" dirty="0">
              <a:ea typeface="Calibri"/>
              <a:cs typeface="Calibri"/>
            </a:endParaRPr>
          </a:p>
          <a:p>
            <a:r>
              <a:rPr lang="en-US" sz="2400" i="1" dirty="0">
                <a:ea typeface="Calibri"/>
                <a:cs typeface="Calibri"/>
              </a:rPr>
              <a:t>Treat the older adult </a:t>
            </a:r>
          </a:p>
          <a:p>
            <a:r>
              <a:rPr lang="en-US" sz="2400" i="1" dirty="0">
                <a:ea typeface="Calibri"/>
                <a:cs typeface="Calibri"/>
              </a:rPr>
              <a:t>as you would like to be treated</a:t>
            </a:r>
            <a:endParaRPr lang="en-US"/>
          </a:p>
        </p:txBody>
      </p:sp>
    </p:spTree>
    <p:extLst>
      <p:ext uri="{BB962C8B-B14F-4D97-AF65-F5344CB8AC3E}">
        <p14:creationId xmlns:p14="http://schemas.microsoft.com/office/powerpoint/2010/main" val="6268994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nodePh="1">
                                  <p:stCondLst>
                                    <p:cond delay="0"/>
                                  </p:stCondLst>
                                  <p:endCondLst>
                                    <p:cond evt="begin" delay="0">
                                      <p:tn val="5"/>
                                    </p:cond>
                                  </p:end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
                    </p:tgtEl>
                  </p:cond>
                </p:stCondLst>
                <p:endSync evt="end" delay="0">
                  <p:rtn val="all"/>
                </p:endSync>
                <p:childTnLst>
                  <p:par>
                    <p:cTn id="8" fill="hold">
                      <p:stCondLst>
                        <p:cond delay="0"/>
                      </p:stCondLst>
                      <p:childTnLst>
                        <p:par>
                          <p:cTn id="9" fill="hold">
                            <p:stCondLst>
                              <p:cond delay="0"/>
                            </p:stCondLst>
                            <p:childTnLst>
                              <p:par>
                                <p:cTn id="10" presetID="1" presetClass="mediacall" presetSubtype="0" fill="hold" nodeType="clickEffect">
                                  <p:stCondLst>
                                    <p:cond delay="0"/>
                                  </p:stCondLst>
                                  <p:childTnLst>
                                    <p:cmd type="call" cmd="playFrom(0.0)">
                                      <p:cBhvr>
                                        <p:cTn id="11" dur="22953" fill="hold"/>
                                        <p:tgtEl>
                                          <p:spTgt spid="3"/>
                                        </p:tgtEl>
                                      </p:cBhvr>
                                    </p:cmd>
                                  </p:childTnLst>
                                </p:cTn>
                              </p:par>
                            </p:childTnLst>
                          </p:cTn>
                        </p:par>
                      </p:childTnLst>
                    </p:cTn>
                  </p:par>
                </p:childTnLst>
              </p:cTn>
              <p:nextCondLst>
                <p:cond evt="onClick" delay="0">
                  <p:tgtEl>
                    <p:spTgt spid="3"/>
                  </p:tgtEl>
                </p:cond>
              </p:nextCondLst>
            </p:seq>
            <p:audio>
              <p:cMediaNode>
                <p:cTn id="12" fill="hold" display="0">
                  <p:stCondLst>
                    <p:cond delay="indefinite"/>
                  </p:stCondLst>
                  <p:endCondLst>
                    <p:cond evt="onStopAudio" delay="0">
                      <p:tgtEl>
                        <p:sldTgt/>
                      </p:tgtEl>
                    </p:cond>
                  </p:endCondLst>
                </p:cTn>
                <p:tgtEl>
                  <p:spTgt spid="3"/>
                </p:tgtEl>
              </p:cMediaNode>
            </p:audio>
          </p:childTnLst>
        </p:cTn>
      </p:par>
    </p:tnLst>
    <p:bldLst>
      <p:bldP spid="7" grpId="0"/>
    </p:bldLst>
  </p:timing>
</p:sld>
</file>

<file path=ppt/theme/theme1.xml><?xml version="1.0" encoding="utf-8"?>
<a:theme xmlns:a="http://schemas.openxmlformats.org/drawingml/2006/main" name="Office Theme">
  <a:themeElements>
    <a:clrScheme name="Custom 13">
      <a:dk1>
        <a:srgbClr val="3F3F3F"/>
      </a:dk1>
      <a:lt1>
        <a:srgbClr val="FFFFFF"/>
      </a:lt1>
      <a:dk2>
        <a:srgbClr val="F2F2F2"/>
      </a:dk2>
      <a:lt2>
        <a:srgbClr val="A5A5A5"/>
      </a:lt2>
      <a:accent1>
        <a:srgbClr val="00194C"/>
      </a:accent1>
      <a:accent2>
        <a:srgbClr val="EAB200"/>
      </a:accent2>
      <a:accent3>
        <a:srgbClr val="F2F2F2"/>
      </a:accent3>
      <a:accent4>
        <a:srgbClr val="954F72"/>
      </a:accent4>
      <a:accent5>
        <a:srgbClr val="00843B"/>
      </a:accent5>
      <a:accent6>
        <a:srgbClr val="014067"/>
      </a:accent6>
      <a:hlink>
        <a:srgbClr val="00194C"/>
      </a:hlink>
      <a:folHlink>
        <a:srgbClr val="954F7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ark-03 Presentation Layout_CA -v6.potx" id="{9FD5D463-2B33-42F3-81B0-0B3C3C07F674}" vid="{A96E6666-7943-4E22-B401-67432B4C0CEF}"/>
    </a:ext>
  </a:extLst>
</a:theme>
</file>

<file path=ppt/theme/theme2.xml><?xml version="1.0" encoding="utf-8"?>
<a:theme xmlns:a="http://schemas.openxmlformats.org/drawingml/2006/main" name="3_Office Theme">
  <a:themeElements>
    <a:clrScheme name="Eagle">
      <a:dk1>
        <a:srgbClr val="000000"/>
      </a:dk1>
      <a:lt1>
        <a:srgbClr val="FFFFFF"/>
      </a:lt1>
      <a:dk2>
        <a:srgbClr val="0E1336"/>
      </a:dk2>
      <a:lt2>
        <a:srgbClr val="E7E6E6"/>
      </a:lt2>
      <a:accent1>
        <a:srgbClr val="835B2E"/>
      </a:accent1>
      <a:accent2>
        <a:srgbClr val="821418"/>
      </a:accent2>
      <a:accent3>
        <a:srgbClr val="0E1336"/>
      </a:accent3>
      <a:accent4>
        <a:srgbClr val="930515"/>
      </a:accent4>
      <a:accent5>
        <a:srgbClr val="363955"/>
      </a:accent5>
      <a:accent6>
        <a:srgbClr val="FFBE00"/>
      </a:accent6>
      <a:hlink>
        <a:srgbClr val="930616"/>
      </a:hlink>
      <a:folHlink>
        <a:srgbClr val="835B2E"/>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0F1336"/>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5_Office Theme">
  <a:themeElements>
    <a:clrScheme name="Eagle">
      <a:dk1>
        <a:srgbClr val="000000"/>
      </a:dk1>
      <a:lt1>
        <a:srgbClr val="FFFFFF"/>
      </a:lt1>
      <a:dk2>
        <a:srgbClr val="0E1336"/>
      </a:dk2>
      <a:lt2>
        <a:srgbClr val="E7E6E6"/>
      </a:lt2>
      <a:accent1>
        <a:srgbClr val="835B2E"/>
      </a:accent1>
      <a:accent2>
        <a:srgbClr val="821418"/>
      </a:accent2>
      <a:accent3>
        <a:srgbClr val="0E1336"/>
      </a:accent3>
      <a:accent4>
        <a:srgbClr val="930515"/>
      </a:accent4>
      <a:accent5>
        <a:srgbClr val="363955"/>
      </a:accent5>
      <a:accent6>
        <a:srgbClr val="FFBE00"/>
      </a:accent6>
      <a:hlink>
        <a:srgbClr val="930616"/>
      </a:hlink>
      <a:folHlink>
        <a:srgbClr val="835B2E"/>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0F1336"/>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6_Office Theme">
  <a:themeElements>
    <a:clrScheme name="Eagle">
      <a:dk1>
        <a:srgbClr val="000000"/>
      </a:dk1>
      <a:lt1>
        <a:srgbClr val="FFFFFF"/>
      </a:lt1>
      <a:dk2>
        <a:srgbClr val="0E1336"/>
      </a:dk2>
      <a:lt2>
        <a:srgbClr val="E7E6E6"/>
      </a:lt2>
      <a:accent1>
        <a:srgbClr val="835B2E"/>
      </a:accent1>
      <a:accent2>
        <a:srgbClr val="821418"/>
      </a:accent2>
      <a:accent3>
        <a:srgbClr val="0E1336"/>
      </a:accent3>
      <a:accent4>
        <a:srgbClr val="930515"/>
      </a:accent4>
      <a:accent5>
        <a:srgbClr val="363955"/>
      </a:accent5>
      <a:accent6>
        <a:srgbClr val="FFBE00"/>
      </a:accent6>
      <a:hlink>
        <a:srgbClr val="930616"/>
      </a:hlink>
      <a:folHlink>
        <a:srgbClr val="835B2E"/>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0F1336"/>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5_Office Theme">
  <a:themeElements>
    <a:clrScheme name="Eagle">
      <a:dk1>
        <a:srgbClr val="000000"/>
      </a:dk1>
      <a:lt1>
        <a:srgbClr val="FFFFFF"/>
      </a:lt1>
      <a:dk2>
        <a:srgbClr val="0E1336"/>
      </a:dk2>
      <a:lt2>
        <a:srgbClr val="E7E6E6"/>
      </a:lt2>
      <a:accent1>
        <a:srgbClr val="835B2E"/>
      </a:accent1>
      <a:accent2>
        <a:srgbClr val="821418"/>
      </a:accent2>
      <a:accent3>
        <a:srgbClr val="0E1336"/>
      </a:accent3>
      <a:accent4>
        <a:srgbClr val="930515"/>
      </a:accent4>
      <a:accent5>
        <a:srgbClr val="363955"/>
      </a:accent5>
      <a:accent6>
        <a:srgbClr val="FFBE00"/>
      </a:accent6>
      <a:hlink>
        <a:srgbClr val="930616"/>
      </a:hlink>
      <a:folHlink>
        <a:srgbClr val="835B2E"/>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0F1336"/>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Metadata/LabelInfo.xml><?xml version="1.0" encoding="utf-8"?>
<clbl:labelList xmlns:clbl="http://schemas.microsoft.com/office/2020/mipLabelMetadata">
  <clbl:label id="{ff997aef-1bcd-438b-a8db-706dce72ff67}" enabled="1" method="Standard" siteId="{a63249ac-3e0b-4a24-9e0c-c90ab9891e30}" contentBits="0" removed="0"/>
</clbl:labelList>
</file>

<file path=docProps/app.xml><?xml version="1.0" encoding="utf-8"?>
<Properties xmlns="http://schemas.openxmlformats.org/officeDocument/2006/extended-properties" xmlns:vt="http://schemas.openxmlformats.org/officeDocument/2006/docPropsVTypes">
  <Template>Hexagon presentation dark</Template>
  <TotalTime>0</TotalTime>
  <Words>6003</Words>
  <Application>Microsoft Macintosh PowerPoint</Application>
  <PresentationFormat>Widescreen</PresentationFormat>
  <Paragraphs>584</Paragraphs>
  <Slides>44</Slides>
  <Notes>42</Notes>
  <HiddenSlides>0</HiddenSlides>
  <MMClips>10</MMClips>
  <ScaleCrop>false</ScaleCrop>
  <HeadingPairs>
    <vt:vector size="6" baseType="variant">
      <vt:variant>
        <vt:lpstr>Fonts Used</vt:lpstr>
      </vt:variant>
      <vt:variant>
        <vt:i4>14</vt:i4>
      </vt:variant>
      <vt:variant>
        <vt:lpstr>Theme</vt:lpstr>
      </vt:variant>
      <vt:variant>
        <vt:i4>5</vt:i4>
      </vt:variant>
      <vt:variant>
        <vt:lpstr>Slide Titles</vt:lpstr>
      </vt:variant>
      <vt:variant>
        <vt:i4>44</vt:i4>
      </vt:variant>
    </vt:vector>
  </HeadingPairs>
  <TitlesOfParts>
    <vt:vector size="63" baseType="lpstr">
      <vt:lpstr>Arial</vt:lpstr>
      <vt:lpstr>Arial Black</vt:lpstr>
      <vt:lpstr>Arial,Sans-Serif</vt:lpstr>
      <vt:lpstr>Calibri</vt:lpstr>
      <vt:lpstr>Calibri Light</vt:lpstr>
      <vt:lpstr>Courier New</vt:lpstr>
      <vt:lpstr>Open Sans</vt:lpstr>
      <vt:lpstr>Palatino Linotype</vt:lpstr>
      <vt:lpstr>Roboto</vt:lpstr>
      <vt:lpstr>Segoe UI</vt:lpstr>
      <vt:lpstr>Source Sans Pro</vt:lpstr>
      <vt:lpstr>source-sans-pro</vt:lpstr>
      <vt:lpstr>Times New Roman</vt:lpstr>
      <vt:lpstr>Wingdings</vt:lpstr>
      <vt:lpstr>Office Theme</vt:lpstr>
      <vt:lpstr>3_Office Theme</vt:lpstr>
      <vt:lpstr>5_Office Theme</vt:lpstr>
      <vt:lpstr>6_Office Theme</vt:lpstr>
      <vt:lpstr>5_Office Theme</vt:lpstr>
      <vt:lpstr>PowerPoint Presentation</vt:lpstr>
      <vt:lpstr>PowerPoint Presentation</vt:lpstr>
      <vt:lpstr>PowerPoint Presentation</vt:lpstr>
      <vt:lpstr>PowerPoint Presentation</vt:lpstr>
      <vt:lpstr>PowerPoint Presentation</vt:lpstr>
      <vt:lpstr> Overview </vt:lpstr>
      <vt:lpstr>PowerPoint Presentation</vt:lpstr>
      <vt:lpstr>PowerPoint Presentation</vt:lpstr>
      <vt:lpstr>PowerPoint Presentation</vt:lpstr>
      <vt:lpstr> The Older Adult Population</vt:lpstr>
      <vt:lpstr>Elder Abuse IS in Your Community ...</vt:lpstr>
      <vt:lpstr>PowerPoint Presentation</vt:lpstr>
      <vt:lpstr>Recognize Risk Factors.   Recognize Abuse. </vt:lpstr>
      <vt:lpstr>Barriers Preventing Older Adults and Others From Reporting</vt:lpstr>
      <vt:lpstr>The Risk of Isolation and The Crime of Elder Abuse</vt:lpstr>
      <vt:lpstr>Isolation and the Crime of Elder Abuse </vt:lpstr>
      <vt:lpstr>PowerPoint Presentation</vt:lpstr>
      <vt:lpstr>Elder Abuse Takes Many Forms </vt:lpstr>
      <vt:lpstr>Physical Elder Abuse </vt:lpstr>
      <vt:lpstr>Physical Elder Abuse </vt:lpstr>
      <vt:lpstr>Physical Elder Abuse</vt:lpstr>
      <vt:lpstr>Examples of Physical Elder Abuse </vt:lpstr>
      <vt:lpstr>Physical Elder Abuse</vt:lpstr>
      <vt:lpstr>Sexual Elder Abuse</vt:lpstr>
      <vt:lpstr>Sexual Elder Abuse </vt:lpstr>
      <vt:lpstr>Sexual Elder Abuse</vt:lpstr>
      <vt:lpstr>Sexual Elder Abuse</vt:lpstr>
      <vt:lpstr>Emotional Elder Abuse </vt:lpstr>
      <vt:lpstr>Emotional Elder Abuse</vt:lpstr>
      <vt:lpstr>Emotional Elder Abuse</vt:lpstr>
      <vt:lpstr>Emotional Elder Abuse</vt:lpstr>
      <vt:lpstr>Financial Elder Abuse </vt:lpstr>
      <vt:lpstr>Financial Exploitation</vt:lpstr>
      <vt:lpstr>Financial Exploitation</vt:lpstr>
      <vt:lpstr>Financial Exploitation</vt:lpstr>
      <vt:lpstr>Neglect </vt:lpstr>
      <vt:lpstr>Neglect</vt:lpstr>
      <vt:lpstr>Neglect</vt:lpstr>
      <vt:lpstr>Photos Depicting Neglect</vt:lpstr>
      <vt:lpstr>Neglect</vt:lpstr>
      <vt:lpstr>PowerPoint Presentation</vt:lpstr>
      <vt:lpstr>Let's Review </vt:lpstr>
      <vt:lpstr>Understanding Elder Abuse</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
  <cp:lastModifiedBy/>
  <cp:revision>6901</cp:revision>
  <dcterms:created xsi:type="dcterms:W3CDTF">2018-11-28T19:13:40Z</dcterms:created>
  <dcterms:modified xsi:type="dcterms:W3CDTF">2025-03-20T21:11:00Z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f42aa342-8706-4288-bd11-ebb85995028c_Enabled">
    <vt:lpwstr>True</vt:lpwstr>
  </property>
  <property fmtid="{D5CDD505-2E9C-101B-9397-08002B2CF9AE}" pid="3" name="MSIP_Label_f42aa342-8706-4288-bd11-ebb85995028c_SiteId">
    <vt:lpwstr>72f988bf-86f1-41af-91ab-2d7cd011db47</vt:lpwstr>
  </property>
  <property fmtid="{D5CDD505-2E9C-101B-9397-08002B2CF9AE}" pid="4" name="MSIP_Label_f42aa342-8706-4288-bd11-ebb85995028c_Owner">
    <vt:lpwstr>v-abdarl@microsoft.com</vt:lpwstr>
  </property>
  <property fmtid="{D5CDD505-2E9C-101B-9397-08002B2CF9AE}" pid="5" name="MSIP_Label_f42aa342-8706-4288-bd11-ebb85995028c_SetDate">
    <vt:lpwstr>2018-08-01T18:19:24.2566460Z</vt:lpwstr>
  </property>
  <property fmtid="{D5CDD505-2E9C-101B-9397-08002B2CF9AE}" pid="6" name="MSIP_Label_f42aa342-8706-4288-bd11-ebb85995028c_Name">
    <vt:lpwstr>General</vt:lpwstr>
  </property>
  <property fmtid="{D5CDD505-2E9C-101B-9397-08002B2CF9AE}" pid="7" name="MSIP_Label_f42aa342-8706-4288-bd11-ebb85995028c_Application">
    <vt:lpwstr>Microsoft Azure Information Protection</vt:lpwstr>
  </property>
  <property fmtid="{D5CDD505-2E9C-101B-9397-08002B2CF9AE}" pid="8" name="MSIP_Label_f42aa342-8706-4288-bd11-ebb85995028c_Extended_MSFT_Method">
    <vt:lpwstr>Automatic</vt:lpwstr>
  </property>
  <property fmtid="{D5CDD505-2E9C-101B-9397-08002B2CF9AE}" pid="9" name="Sensitivity">
    <vt:lpwstr>General</vt:lpwstr>
  </property>
</Properties>
</file>