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0" r:id="rId2"/>
  </p:sldMasterIdLst>
  <p:notesMasterIdLst>
    <p:notesMasterId r:id="rId16"/>
  </p:notesMasterIdLst>
  <p:sldIdLst>
    <p:sldId id="767" r:id="rId3"/>
    <p:sldId id="770" r:id="rId4"/>
    <p:sldId id="769" r:id="rId5"/>
    <p:sldId id="771" r:id="rId6"/>
    <p:sldId id="772" r:id="rId7"/>
    <p:sldId id="781" r:id="rId8"/>
    <p:sldId id="782" r:id="rId9"/>
    <p:sldId id="783" r:id="rId10"/>
    <p:sldId id="787" r:id="rId11"/>
    <p:sldId id="784" r:id="rId12"/>
    <p:sldId id="775" r:id="rId13"/>
    <p:sldId id="779" r:id="rId14"/>
    <p:sldId id="7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EB4508-D446-8685-A7F3-822E96C824FF}" name="Esquivel, Richard" initials="ER" userId="S::richard.esquivel@med.usc.edu::eb936f9d-8ca5-4546-9ec1-018c4a38da5c" providerId="AD"/>
  <p188:author id="{5EFA81E0-B7D5-2E25-8091-0BAF2E76739D}" name="Calleros, Alexis" initials="CA" userId="S::alexis.calleros@med.usc.edu::9352dcc2-0de0-465d-8b59-75e1cbefd40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0BC9F5-3AA9-6EEB-457D-CE5FE4178039}" v="6" dt="2024-05-23T15:46:04.999"/>
    <p1510:client id="{6FB3051C-1E6E-C9C0-B350-7C7CF104A6B4}" v="33" dt="2024-05-23T15:46:02.036"/>
    <p1510:client id="{A6DD61FC-E16F-B0D6-2719-BA24F84B265C}" v="537" dt="2024-05-22T20:52:44.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FAB042-FA74-4260-8637-E7C4A2FA39B5}" type="doc">
      <dgm:prSet loTypeId="urn:microsoft.com/office/officeart/2016/7/layout/LinearArrowProcessNumbered" loCatId="process" qsTypeId="urn:microsoft.com/office/officeart/2005/8/quickstyle/simple2" qsCatId="simple" csTypeId="urn:microsoft.com/office/officeart/2005/8/colors/accent0_3" csCatId="mainScheme" phldr="1"/>
      <dgm:spPr/>
      <dgm:t>
        <a:bodyPr/>
        <a:lstStyle/>
        <a:p>
          <a:endParaRPr lang="en-US"/>
        </a:p>
      </dgm:t>
    </dgm:pt>
    <dgm:pt modelId="{3ECEBD22-BFFA-4101-A612-DC8F33E5A2A9}">
      <dgm:prSet/>
      <dgm:spPr/>
      <dgm:t>
        <a:bodyPr/>
        <a:lstStyle/>
        <a:p>
          <a:pPr rtl="0"/>
          <a:r>
            <a:rPr lang="en-US">
              <a:latin typeface="Source Sans Pro"/>
              <a:ea typeface="Source Sans Pro"/>
            </a:rPr>
            <a:t>Avoid or reduce free recall, speed, complex sentences, multitasking, distractions and assembling. </a:t>
          </a:r>
          <a:endParaRPr lang="en-US"/>
        </a:p>
      </dgm:t>
    </dgm:pt>
    <dgm:pt modelId="{6D98AA3B-1CCB-416E-AA4D-5C5E8B78A0B7}" type="parTrans" cxnId="{EF12E2E3-8609-4414-B1B3-A1991E80D884}">
      <dgm:prSet/>
      <dgm:spPr/>
      <dgm:t>
        <a:bodyPr/>
        <a:lstStyle/>
        <a:p>
          <a:endParaRPr lang="en-US"/>
        </a:p>
      </dgm:t>
    </dgm:pt>
    <dgm:pt modelId="{F391BF29-5B04-4A3A-9366-C557E27752DB}" type="sibTrans" cxnId="{EF12E2E3-8609-4414-B1B3-A1991E80D884}">
      <dgm:prSet phldrT="6" phldr="0"/>
      <dgm:spPr/>
      <dgm:t>
        <a:bodyPr/>
        <a:lstStyle/>
        <a:p>
          <a:r>
            <a:rPr lang="en-US"/>
            <a:t>6</a:t>
          </a:r>
        </a:p>
      </dgm:t>
    </dgm:pt>
    <dgm:pt modelId="{F7EABA3E-9A1F-40B8-BFAE-681E0440BB4D}">
      <dgm:prSet phldr="0"/>
      <dgm:spPr/>
      <dgm:t>
        <a:bodyPr/>
        <a:lstStyle/>
        <a:p>
          <a:pPr rtl="0"/>
          <a:r>
            <a:rPr lang="en-US">
              <a:latin typeface="Source Sans Pro"/>
              <a:ea typeface="Source Sans Pro"/>
            </a:rPr>
            <a:t>Talk to older adults at eye level. </a:t>
          </a:r>
          <a:endParaRPr lang="en-US"/>
        </a:p>
      </dgm:t>
    </dgm:pt>
    <dgm:pt modelId="{BD616F04-01B2-493C-BE63-CBB1E677320C}" type="parTrans" cxnId="{F1AE16FA-8498-4742-93B2-AB8082AF10D4}">
      <dgm:prSet/>
      <dgm:spPr/>
    </dgm:pt>
    <dgm:pt modelId="{4D035856-358D-49C2-932E-69A573D17CDE}" type="sibTrans" cxnId="{F1AE16FA-8498-4742-93B2-AB8082AF10D4}">
      <dgm:prSet phldrT="1" phldr="0"/>
      <dgm:spPr/>
      <dgm:t>
        <a:bodyPr/>
        <a:lstStyle/>
        <a:p>
          <a:r>
            <a:rPr lang="en-US"/>
            <a:t>1</a:t>
          </a:r>
        </a:p>
      </dgm:t>
    </dgm:pt>
    <dgm:pt modelId="{9601AC5C-F789-4C59-98C7-E47A0DBBDA01}">
      <dgm:prSet phldr="0"/>
      <dgm:spPr/>
      <dgm:t>
        <a:bodyPr/>
        <a:lstStyle/>
        <a:p>
          <a:pPr rtl="0"/>
          <a:r>
            <a:rPr lang="en-US">
              <a:latin typeface="Source Sans Pro"/>
              <a:ea typeface="Source Sans Pro"/>
            </a:rPr>
            <a:t>Sit close enough so they can see and hear you, without invading their personal space. </a:t>
          </a:r>
          <a:endParaRPr lang="en-US"/>
        </a:p>
      </dgm:t>
    </dgm:pt>
    <dgm:pt modelId="{23169989-9B17-4DAC-8A56-F2F870B79229}" type="parTrans" cxnId="{8F0FE3F3-7094-4A97-9F14-E97B327183AD}">
      <dgm:prSet/>
      <dgm:spPr/>
    </dgm:pt>
    <dgm:pt modelId="{2411FB81-FD65-48B4-95D8-58FC178A49A3}" type="sibTrans" cxnId="{8F0FE3F3-7094-4A97-9F14-E97B327183AD}">
      <dgm:prSet phldrT="2" phldr="0"/>
      <dgm:spPr/>
      <dgm:t>
        <a:bodyPr/>
        <a:lstStyle/>
        <a:p>
          <a:r>
            <a:rPr lang="en-US"/>
            <a:t>2</a:t>
          </a:r>
        </a:p>
      </dgm:t>
    </dgm:pt>
    <dgm:pt modelId="{65A9933A-6E93-4D41-A27A-B1BFFFE230AF}">
      <dgm:prSet phldr="0"/>
      <dgm:spPr/>
      <dgm:t>
        <a:bodyPr/>
        <a:lstStyle/>
        <a:p>
          <a:pPr rtl="0"/>
          <a:r>
            <a:rPr lang="en-US">
              <a:latin typeface="Source Sans Pro"/>
              <a:ea typeface="Source Sans Pro"/>
            </a:rPr>
            <a:t>When referring to the offender, never belittle the offender. Follow the victim's lead.</a:t>
          </a:r>
          <a:endParaRPr lang="en-US"/>
        </a:p>
      </dgm:t>
    </dgm:pt>
    <dgm:pt modelId="{B317F231-B970-4641-A8D1-E9BCF63D6D1D}" type="parTrans" cxnId="{DA8F098D-A034-457D-8F9F-9E2943A83AEF}">
      <dgm:prSet/>
      <dgm:spPr/>
    </dgm:pt>
    <dgm:pt modelId="{135FBE64-886C-4A2C-9888-68CB9BA72BDF}" type="sibTrans" cxnId="{DA8F098D-A034-457D-8F9F-9E2943A83AEF}">
      <dgm:prSet phldrT="3" phldr="0"/>
      <dgm:spPr/>
      <dgm:t>
        <a:bodyPr/>
        <a:lstStyle/>
        <a:p>
          <a:r>
            <a:rPr lang="en-US"/>
            <a:t>3</a:t>
          </a:r>
        </a:p>
      </dgm:t>
    </dgm:pt>
    <dgm:pt modelId="{909FA1C5-84E9-45BC-9577-6A67BFEBF474}">
      <dgm:prSet phldr="0"/>
      <dgm:spPr/>
      <dgm:t>
        <a:bodyPr/>
        <a:lstStyle/>
        <a:p>
          <a:pPr rtl="0"/>
          <a:r>
            <a:rPr lang="en-US">
              <a:latin typeface="Source Sans Pro"/>
              <a:ea typeface="Source Sans Pro"/>
            </a:rPr>
            <a:t>Pay attention to signs of discomfort and adjust the interview accordingly. </a:t>
          </a:r>
          <a:endParaRPr lang="en-US"/>
        </a:p>
      </dgm:t>
    </dgm:pt>
    <dgm:pt modelId="{1D343F1A-7002-4D75-B98D-BC9D8F4DB75B}" type="parTrans" cxnId="{F8D918E7-1EC6-4F92-AA26-5FBAF860FC44}">
      <dgm:prSet/>
      <dgm:spPr/>
    </dgm:pt>
    <dgm:pt modelId="{6C77F565-F2EE-42F7-B5DC-22976141772F}" type="sibTrans" cxnId="{F8D918E7-1EC6-4F92-AA26-5FBAF860FC44}">
      <dgm:prSet phldrT="4" phldr="0"/>
      <dgm:spPr/>
      <dgm:t>
        <a:bodyPr/>
        <a:lstStyle/>
        <a:p>
          <a:r>
            <a:rPr lang="en-US"/>
            <a:t>4</a:t>
          </a:r>
        </a:p>
      </dgm:t>
    </dgm:pt>
    <dgm:pt modelId="{D273510F-D4FA-4438-9DC7-5FB68BF3823E}">
      <dgm:prSet phldr="0"/>
      <dgm:spPr/>
      <dgm:t>
        <a:bodyPr/>
        <a:lstStyle/>
        <a:p>
          <a:pPr rtl="0"/>
          <a:r>
            <a:rPr lang="en-US">
              <a:latin typeface="Source Sans Pro"/>
              <a:ea typeface="Source Sans Pro"/>
            </a:rPr>
            <a:t>Address any fears the older adult may have at the beginning of the interview.</a:t>
          </a:r>
          <a:endParaRPr lang="en-US"/>
        </a:p>
      </dgm:t>
    </dgm:pt>
    <dgm:pt modelId="{85190FE6-810A-44A1-9504-63EEB6311F4A}" type="parTrans" cxnId="{654E6C37-18E8-4721-9FBA-6F1A868A8AD2}">
      <dgm:prSet/>
      <dgm:spPr/>
    </dgm:pt>
    <dgm:pt modelId="{B0D41386-6E96-4232-B8A8-6B8EDDE8F48F}" type="sibTrans" cxnId="{654E6C37-18E8-4721-9FBA-6F1A868A8AD2}">
      <dgm:prSet phldrT="5" phldr="0"/>
      <dgm:spPr/>
      <dgm:t>
        <a:bodyPr/>
        <a:lstStyle/>
        <a:p>
          <a:r>
            <a:rPr lang="en-US"/>
            <a:t>5</a:t>
          </a:r>
        </a:p>
      </dgm:t>
    </dgm:pt>
    <dgm:pt modelId="{C1356DC2-A3F5-4718-9475-679A58AF0A10}" type="pres">
      <dgm:prSet presAssocID="{D8FAB042-FA74-4260-8637-E7C4A2FA39B5}" presName="linearFlow" presStyleCnt="0">
        <dgm:presLayoutVars>
          <dgm:dir/>
          <dgm:animLvl val="lvl"/>
          <dgm:resizeHandles val="exact"/>
        </dgm:presLayoutVars>
      </dgm:prSet>
      <dgm:spPr/>
    </dgm:pt>
    <dgm:pt modelId="{8B85EDE9-2399-42AB-AF86-470ABBC91C15}" type="pres">
      <dgm:prSet presAssocID="{F7EABA3E-9A1F-40B8-BFAE-681E0440BB4D}" presName="compositeNode" presStyleCnt="0"/>
      <dgm:spPr/>
    </dgm:pt>
    <dgm:pt modelId="{A685E13B-3B7C-4B34-BA7C-E01679DEC121}" type="pres">
      <dgm:prSet presAssocID="{F7EABA3E-9A1F-40B8-BFAE-681E0440BB4D}" presName="parTx" presStyleLbl="node1" presStyleIdx="0" presStyleCnt="0">
        <dgm:presLayoutVars>
          <dgm:chMax val="0"/>
          <dgm:chPref val="0"/>
          <dgm:bulletEnabled val="1"/>
        </dgm:presLayoutVars>
      </dgm:prSet>
      <dgm:spPr/>
    </dgm:pt>
    <dgm:pt modelId="{52DB3BC3-5C05-4CFF-B477-8D0B50A41C41}" type="pres">
      <dgm:prSet presAssocID="{F7EABA3E-9A1F-40B8-BFAE-681E0440BB4D}" presName="parSh" presStyleCnt="0"/>
      <dgm:spPr/>
    </dgm:pt>
    <dgm:pt modelId="{749783D3-36CE-421C-84DF-BA9A6ADAAC8B}" type="pres">
      <dgm:prSet presAssocID="{F7EABA3E-9A1F-40B8-BFAE-681E0440BB4D}" presName="lineNode" presStyleLbl="alignAccFollowNode1" presStyleIdx="0" presStyleCnt="18"/>
      <dgm:spPr/>
    </dgm:pt>
    <dgm:pt modelId="{1A76D49F-0A48-4DAA-B42A-923ADD2CF656}" type="pres">
      <dgm:prSet presAssocID="{F7EABA3E-9A1F-40B8-BFAE-681E0440BB4D}" presName="lineArrowNode" presStyleLbl="alignAccFollowNode1" presStyleIdx="1" presStyleCnt="18"/>
      <dgm:spPr/>
    </dgm:pt>
    <dgm:pt modelId="{890BDAEE-6FFE-40A9-9204-3FDA8EC3856D}" type="pres">
      <dgm:prSet presAssocID="{4D035856-358D-49C2-932E-69A573D17CDE}" presName="sibTransNodeCircle" presStyleLbl="alignNode1" presStyleIdx="0" presStyleCnt="6">
        <dgm:presLayoutVars>
          <dgm:chMax val="0"/>
          <dgm:bulletEnabled/>
        </dgm:presLayoutVars>
      </dgm:prSet>
      <dgm:spPr/>
    </dgm:pt>
    <dgm:pt modelId="{AA96B84D-190E-44F5-8362-9B7EF99EA6E0}" type="pres">
      <dgm:prSet presAssocID="{4D035856-358D-49C2-932E-69A573D17CDE}" presName="spacerBetweenCircleAndCallout" presStyleCnt="0">
        <dgm:presLayoutVars/>
      </dgm:prSet>
      <dgm:spPr/>
    </dgm:pt>
    <dgm:pt modelId="{DBD02C71-C67F-49F2-ACE7-33D2FDDB2834}" type="pres">
      <dgm:prSet presAssocID="{F7EABA3E-9A1F-40B8-BFAE-681E0440BB4D}" presName="nodeText" presStyleLbl="alignAccFollowNode1" presStyleIdx="2" presStyleCnt="18">
        <dgm:presLayoutVars>
          <dgm:bulletEnabled val="1"/>
        </dgm:presLayoutVars>
      </dgm:prSet>
      <dgm:spPr/>
    </dgm:pt>
    <dgm:pt modelId="{03BB8430-5824-4C4A-9C21-AAE96616568A}" type="pres">
      <dgm:prSet presAssocID="{4D035856-358D-49C2-932E-69A573D17CDE}" presName="sibTransComposite" presStyleCnt="0"/>
      <dgm:spPr/>
    </dgm:pt>
    <dgm:pt modelId="{4B688176-9758-44BA-B4BD-4FB55FB3CA19}" type="pres">
      <dgm:prSet presAssocID="{9601AC5C-F789-4C59-98C7-E47A0DBBDA01}" presName="compositeNode" presStyleCnt="0"/>
      <dgm:spPr/>
    </dgm:pt>
    <dgm:pt modelId="{7F55FA97-F77B-4FF6-9C7F-12E49C4A1C1D}" type="pres">
      <dgm:prSet presAssocID="{9601AC5C-F789-4C59-98C7-E47A0DBBDA01}" presName="parTx" presStyleLbl="node1" presStyleIdx="0" presStyleCnt="0">
        <dgm:presLayoutVars>
          <dgm:chMax val="0"/>
          <dgm:chPref val="0"/>
          <dgm:bulletEnabled val="1"/>
        </dgm:presLayoutVars>
      </dgm:prSet>
      <dgm:spPr/>
    </dgm:pt>
    <dgm:pt modelId="{17CACA8B-0A29-4407-9797-0942BE04429F}" type="pres">
      <dgm:prSet presAssocID="{9601AC5C-F789-4C59-98C7-E47A0DBBDA01}" presName="parSh" presStyleCnt="0"/>
      <dgm:spPr/>
    </dgm:pt>
    <dgm:pt modelId="{23EAEB7B-75C0-4113-8B0C-362417745F0F}" type="pres">
      <dgm:prSet presAssocID="{9601AC5C-F789-4C59-98C7-E47A0DBBDA01}" presName="lineNode" presStyleLbl="alignAccFollowNode1" presStyleIdx="3" presStyleCnt="18"/>
      <dgm:spPr/>
    </dgm:pt>
    <dgm:pt modelId="{95005002-71F2-4F50-B1A3-541F8F69E3BB}" type="pres">
      <dgm:prSet presAssocID="{9601AC5C-F789-4C59-98C7-E47A0DBBDA01}" presName="lineArrowNode" presStyleLbl="alignAccFollowNode1" presStyleIdx="4" presStyleCnt="18"/>
      <dgm:spPr/>
    </dgm:pt>
    <dgm:pt modelId="{4DC0736C-5103-4E60-AA70-25D370118F2E}" type="pres">
      <dgm:prSet presAssocID="{2411FB81-FD65-48B4-95D8-58FC178A49A3}" presName="sibTransNodeCircle" presStyleLbl="alignNode1" presStyleIdx="1" presStyleCnt="6">
        <dgm:presLayoutVars>
          <dgm:chMax val="0"/>
          <dgm:bulletEnabled/>
        </dgm:presLayoutVars>
      </dgm:prSet>
      <dgm:spPr/>
    </dgm:pt>
    <dgm:pt modelId="{DC6D6D37-FC74-4892-8B29-FF3344378B4D}" type="pres">
      <dgm:prSet presAssocID="{2411FB81-FD65-48B4-95D8-58FC178A49A3}" presName="spacerBetweenCircleAndCallout" presStyleCnt="0">
        <dgm:presLayoutVars/>
      </dgm:prSet>
      <dgm:spPr/>
    </dgm:pt>
    <dgm:pt modelId="{87EDC6CD-3E95-42EA-8867-2D9A8C20B846}" type="pres">
      <dgm:prSet presAssocID="{9601AC5C-F789-4C59-98C7-E47A0DBBDA01}" presName="nodeText" presStyleLbl="alignAccFollowNode1" presStyleIdx="5" presStyleCnt="18">
        <dgm:presLayoutVars>
          <dgm:bulletEnabled val="1"/>
        </dgm:presLayoutVars>
      </dgm:prSet>
      <dgm:spPr/>
    </dgm:pt>
    <dgm:pt modelId="{AFFC63DD-9E33-454D-9DB3-FEE134D9E813}" type="pres">
      <dgm:prSet presAssocID="{2411FB81-FD65-48B4-95D8-58FC178A49A3}" presName="sibTransComposite" presStyleCnt="0"/>
      <dgm:spPr/>
    </dgm:pt>
    <dgm:pt modelId="{F6B22075-92DE-4424-A34B-85E1AEF1B08D}" type="pres">
      <dgm:prSet presAssocID="{65A9933A-6E93-4D41-A27A-B1BFFFE230AF}" presName="compositeNode" presStyleCnt="0"/>
      <dgm:spPr/>
    </dgm:pt>
    <dgm:pt modelId="{D97D92F3-E52B-4F8D-8B3D-DCE0D898A045}" type="pres">
      <dgm:prSet presAssocID="{65A9933A-6E93-4D41-A27A-B1BFFFE230AF}" presName="parTx" presStyleLbl="node1" presStyleIdx="0" presStyleCnt="0">
        <dgm:presLayoutVars>
          <dgm:chMax val="0"/>
          <dgm:chPref val="0"/>
          <dgm:bulletEnabled val="1"/>
        </dgm:presLayoutVars>
      </dgm:prSet>
      <dgm:spPr/>
    </dgm:pt>
    <dgm:pt modelId="{D8FBC62B-4C8B-43D4-8638-D083B5B50E08}" type="pres">
      <dgm:prSet presAssocID="{65A9933A-6E93-4D41-A27A-B1BFFFE230AF}" presName="parSh" presStyleCnt="0"/>
      <dgm:spPr/>
    </dgm:pt>
    <dgm:pt modelId="{2EB91B70-DB50-4A61-A1D6-2B26894DC146}" type="pres">
      <dgm:prSet presAssocID="{65A9933A-6E93-4D41-A27A-B1BFFFE230AF}" presName="lineNode" presStyleLbl="alignAccFollowNode1" presStyleIdx="6" presStyleCnt="18"/>
      <dgm:spPr/>
    </dgm:pt>
    <dgm:pt modelId="{7DD90DA9-54DE-4DE8-851F-4C035F35215B}" type="pres">
      <dgm:prSet presAssocID="{65A9933A-6E93-4D41-A27A-B1BFFFE230AF}" presName="lineArrowNode" presStyleLbl="alignAccFollowNode1" presStyleIdx="7" presStyleCnt="18"/>
      <dgm:spPr/>
    </dgm:pt>
    <dgm:pt modelId="{09A7EC12-8209-4A73-B9C1-A9A8C2AD97E9}" type="pres">
      <dgm:prSet presAssocID="{135FBE64-886C-4A2C-9888-68CB9BA72BDF}" presName="sibTransNodeCircle" presStyleLbl="alignNode1" presStyleIdx="2" presStyleCnt="6">
        <dgm:presLayoutVars>
          <dgm:chMax val="0"/>
          <dgm:bulletEnabled/>
        </dgm:presLayoutVars>
      </dgm:prSet>
      <dgm:spPr/>
    </dgm:pt>
    <dgm:pt modelId="{C3AD74CF-71D3-445F-875C-6F17B571730A}" type="pres">
      <dgm:prSet presAssocID="{135FBE64-886C-4A2C-9888-68CB9BA72BDF}" presName="spacerBetweenCircleAndCallout" presStyleCnt="0">
        <dgm:presLayoutVars/>
      </dgm:prSet>
      <dgm:spPr/>
    </dgm:pt>
    <dgm:pt modelId="{6C65D12F-6A42-4197-BDAD-05FD7A15C87E}" type="pres">
      <dgm:prSet presAssocID="{65A9933A-6E93-4D41-A27A-B1BFFFE230AF}" presName="nodeText" presStyleLbl="alignAccFollowNode1" presStyleIdx="8" presStyleCnt="18">
        <dgm:presLayoutVars>
          <dgm:bulletEnabled val="1"/>
        </dgm:presLayoutVars>
      </dgm:prSet>
      <dgm:spPr/>
    </dgm:pt>
    <dgm:pt modelId="{403D9089-F488-49F2-82C3-884A0BACF04B}" type="pres">
      <dgm:prSet presAssocID="{135FBE64-886C-4A2C-9888-68CB9BA72BDF}" presName="sibTransComposite" presStyleCnt="0"/>
      <dgm:spPr/>
    </dgm:pt>
    <dgm:pt modelId="{3106C285-DE03-4A68-B321-467DF08389BC}" type="pres">
      <dgm:prSet presAssocID="{909FA1C5-84E9-45BC-9577-6A67BFEBF474}" presName="compositeNode" presStyleCnt="0"/>
      <dgm:spPr/>
    </dgm:pt>
    <dgm:pt modelId="{225C5C97-9A07-4C25-A2EC-D67B1CC82F5F}" type="pres">
      <dgm:prSet presAssocID="{909FA1C5-84E9-45BC-9577-6A67BFEBF474}" presName="parTx" presStyleLbl="node1" presStyleIdx="0" presStyleCnt="0">
        <dgm:presLayoutVars>
          <dgm:chMax val="0"/>
          <dgm:chPref val="0"/>
          <dgm:bulletEnabled val="1"/>
        </dgm:presLayoutVars>
      </dgm:prSet>
      <dgm:spPr/>
    </dgm:pt>
    <dgm:pt modelId="{8A398EC2-91B2-4EAA-B678-A67F1C383AC2}" type="pres">
      <dgm:prSet presAssocID="{909FA1C5-84E9-45BC-9577-6A67BFEBF474}" presName="parSh" presStyleCnt="0"/>
      <dgm:spPr/>
    </dgm:pt>
    <dgm:pt modelId="{FE5B8500-329C-4AD2-80B0-DB555A89407F}" type="pres">
      <dgm:prSet presAssocID="{909FA1C5-84E9-45BC-9577-6A67BFEBF474}" presName="lineNode" presStyleLbl="alignAccFollowNode1" presStyleIdx="9" presStyleCnt="18"/>
      <dgm:spPr/>
    </dgm:pt>
    <dgm:pt modelId="{AC911560-0957-4AF9-8FB7-98AA6B8A8380}" type="pres">
      <dgm:prSet presAssocID="{909FA1C5-84E9-45BC-9577-6A67BFEBF474}" presName="lineArrowNode" presStyleLbl="alignAccFollowNode1" presStyleIdx="10" presStyleCnt="18"/>
      <dgm:spPr/>
    </dgm:pt>
    <dgm:pt modelId="{7AC5FCD7-DFE9-4934-9D08-3D4A4DF18833}" type="pres">
      <dgm:prSet presAssocID="{6C77F565-F2EE-42F7-B5DC-22976141772F}" presName="sibTransNodeCircle" presStyleLbl="alignNode1" presStyleIdx="3" presStyleCnt="6">
        <dgm:presLayoutVars>
          <dgm:chMax val="0"/>
          <dgm:bulletEnabled/>
        </dgm:presLayoutVars>
      </dgm:prSet>
      <dgm:spPr/>
    </dgm:pt>
    <dgm:pt modelId="{B58CD74C-E6E8-41D0-B648-4D811CF9AD1F}" type="pres">
      <dgm:prSet presAssocID="{6C77F565-F2EE-42F7-B5DC-22976141772F}" presName="spacerBetweenCircleAndCallout" presStyleCnt="0">
        <dgm:presLayoutVars/>
      </dgm:prSet>
      <dgm:spPr/>
    </dgm:pt>
    <dgm:pt modelId="{BDB89E6C-A837-4848-9042-90F1B34307A1}" type="pres">
      <dgm:prSet presAssocID="{909FA1C5-84E9-45BC-9577-6A67BFEBF474}" presName="nodeText" presStyleLbl="alignAccFollowNode1" presStyleIdx="11" presStyleCnt="18">
        <dgm:presLayoutVars>
          <dgm:bulletEnabled val="1"/>
        </dgm:presLayoutVars>
      </dgm:prSet>
      <dgm:spPr/>
    </dgm:pt>
    <dgm:pt modelId="{D554EB78-E601-42C5-85C5-F5D1550DB34F}" type="pres">
      <dgm:prSet presAssocID="{6C77F565-F2EE-42F7-B5DC-22976141772F}" presName="sibTransComposite" presStyleCnt="0"/>
      <dgm:spPr/>
    </dgm:pt>
    <dgm:pt modelId="{E60D9D28-98A8-4DE8-9093-08C3753D85C9}" type="pres">
      <dgm:prSet presAssocID="{D273510F-D4FA-4438-9DC7-5FB68BF3823E}" presName="compositeNode" presStyleCnt="0"/>
      <dgm:spPr/>
    </dgm:pt>
    <dgm:pt modelId="{C6E57EA9-883F-426D-8C4F-291EC6C1FBCE}" type="pres">
      <dgm:prSet presAssocID="{D273510F-D4FA-4438-9DC7-5FB68BF3823E}" presName="parTx" presStyleLbl="node1" presStyleIdx="0" presStyleCnt="0">
        <dgm:presLayoutVars>
          <dgm:chMax val="0"/>
          <dgm:chPref val="0"/>
          <dgm:bulletEnabled val="1"/>
        </dgm:presLayoutVars>
      </dgm:prSet>
      <dgm:spPr/>
    </dgm:pt>
    <dgm:pt modelId="{9F40E20E-2F97-40BA-9631-28B4147715ED}" type="pres">
      <dgm:prSet presAssocID="{D273510F-D4FA-4438-9DC7-5FB68BF3823E}" presName="parSh" presStyleCnt="0"/>
      <dgm:spPr/>
    </dgm:pt>
    <dgm:pt modelId="{D70E39E5-6E45-4BFE-A597-80BF5BBC06E6}" type="pres">
      <dgm:prSet presAssocID="{D273510F-D4FA-4438-9DC7-5FB68BF3823E}" presName="lineNode" presStyleLbl="alignAccFollowNode1" presStyleIdx="12" presStyleCnt="18"/>
      <dgm:spPr/>
    </dgm:pt>
    <dgm:pt modelId="{0A2F7E9F-05C5-4551-BE57-0A8EA181D7C8}" type="pres">
      <dgm:prSet presAssocID="{D273510F-D4FA-4438-9DC7-5FB68BF3823E}" presName="lineArrowNode" presStyleLbl="alignAccFollowNode1" presStyleIdx="13" presStyleCnt="18"/>
      <dgm:spPr/>
    </dgm:pt>
    <dgm:pt modelId="{82ED2ED8-582A-410C-A4AF-E7220BE44F4D}" type="pres">
      <dgm:prSet presAssocID="{B0D41386-6E96-4232-B8A8-6B8EDDE8F48F}" presName="sibTransNodeCircle" presStyleLbl="alignNode1" presStyleIdx="4" presStyleCnt="6">
        <dgm:presLayoutVars>
          <dgm:chMax val="0"/>
          <dgm:bulletEnabled/>
        </dgm:presLayoutVars>
      </dgm:prSet>
      <dgm:spPr/>
    </dgm:pt>
    <dgm:pt modelId="{23C22FE7-B933-49DB-8643-D0149E88AB0E}" type="pres">
      <dgm:prSet presAssocID="{B0D41386-6E96-4232-B8A8-6B8EDDE8F48F}" presName="spacerBetweenCircleAndCallout" presStyleCnt="0">
        <dgm:presLayoutVars/>
      </dgm:prSet>
      <dgm:spPr/>
    </dgm:pt>
    <dgm:pt modelId="{F428D92D-50FD-4B00-9364-7D80AEE9E821}" type="pres">
      <dgm:prSet presAssocID="{D273510F-D4FA-4438-9DC7-5FB68BF3823E}" presName="nodeText" presStyleLbl="alignAccFollowNode1" presStyleIdx="14" presStyleCnt="18">
        <dgm:presLayoutVars>
          <dgm:bulletEnabled val="1"/>
        </dgm:presLayoutVars>
      </dgm:prSet>
      <dgm:spPr/>
    </dgm:pt>
    <dgm:pt modelId="{9B0743C2-4FCB-4E5B-B1C8-C65B0EA3837D}" type="pres">
      <dgm:prSet presAssocID="{B0D41386-6E96-4232-B8A8-6B8EDDE8F48F}" presName="sibTransComposite" presStyleCnt="0"/>
      <dgm:spPr/>
    </dgm:pt>
    <dgm:pt modelId="{E2B78019-932F-4B46-BD93-FD3A4B37FEED}" type="pres">
      <dgm:prSet presAssocID="{3ECEBD22-BFFA-4101-A612-DC8F33E5A2A9}" presName="compositeNode" presStyleCnt="0"/>
      <dgm:spPr/>
    </dgm:pt>
    <dgm:pt modelId="{701638E6-BB56-41F1-A44D-FF6D7FAA6DA5}" type="pres">
      <dgm:prSet presAssocID="{3ECEBD22-BFFA-4101-A612-DC8F33E5A2A9}" presName="parTx" presStyleLbl="node1" presStyleIdx="0" presStyleCnt="0">
        <dgm:presLayoutVars>
          <dgm:chMax val="0"/>
          <dgm:chPref val="0"/>
          <dgm:bulletEnabled val="1"/>
        </dgm:presLayoutVars>
      </dgm:prSet>
      <dgm:spPr/>
    </dgm:pt>
    <dgm:pt modelId="{1E5D75C8-2557-442B-9A34-BF6AADD0538F}" type="pres">
      <dgm:prSet presAssocID="{3ECEBD22-BFFA-4101-A612-DC8F33E5A2A9}" presName="parSh" presStyleCnt="0"/>
      <dgm:spPr/>
    </dgm:pt>
    <dgm:pt modelId="{60BE146B-44ED-4292-8673-464B60B94502}" type="pres">
      <dgm:prSet presAssocID="{3ECEBD22-BFFA-4101-A612-DC8F33E5A2A9}" presName="lineNode" presStyleLbl="alignAccFollowNode1" presStyleIdx="15" presStyleCnt="18"/>
      <dgm:spPr/>
    </dgm:pt>
    <dgm:pt modelId="{FC1BAF50-B980-4C5F-A027-E3999A5DD284}" type="pres">
      <dgm:prSet presAssocID="{3ECEBD22-BFFA-4101-A612-DC8F33E5A2A9}" presName="lineArrowNode" presStyleLbl="alignAccFollowNode1" presStyleIdx="16" presStyleCnt="18"/>
      <dgm:spPr/>
    </dgm:pt>
    <dgm:pt modelId="{D590F404-7AE4-48DB-81E2-EB4DBE78313E}" type="pres">
      <dgm:prSet presAssocID="{F391BF29-5B04-4A3A-9366-C557E27752DB}" presName="sibTransNodeCircle" presStyleLbl="alignNode1" presStyleIdx="5" presStyleCnt="6">
        <dgm:presLayoutVars>
          <dgm:chMax val="0"/>
          <dgm:bulletEnabled/>
        </dgm:presLayoutVars>
      </dgm:prSet>
      <dgm:spPr/>
    </dgm:pt>
    <dgm:pt modelId="{739E575D-46B6-4F9E-95B8-9C4C8F709669}" type="pres">
      <dgm:prSet presAssocID="{F391BF29-5B04-4A3A-9366-C557E27752DB}" presName="spacerBetweenCircleAndCallout" presStyleCnt="0">
        <dgm:presLayoutVars/>
      </dgm:prSet>
      <dgm:spPr/>
    </dgm:pt>
    <dgm:pt modelId="{F6FD59B2-8C33-4ECC-B3F1-6738BD472D3C}" type="pres">
      <dgm:prSet presAssocID="{3ECEBD22-BFFA-4101-A612-DC8F33E5A2A9}" presName="nodeText" presStyleLbl="alignAccFollowNode1" presStyleIdx="17" presStyleCnt="18">
        <dgm:presLayoutVars>
          <dgm:bulletEnabled val="1"/>
        </dgm:presLayoutVars>
      </dgm:prSet>
      <dgm:spPr/>
    </dgm:pt>
  </dgm:ptLst>
  <dgm:cxnLst>
    <dgm:cxn modelId="{D0D9FB05-8EEA-42B5-AD94-4E6BEA68C7DD}" type="presOf" srcId="{65A9933A-6E93-4D41-A27A-B1BFFFE230AF}" destId="{6C65D12F-6A42-4197-BDAD-05FD7A15C87E}" srcOrd="0" destOrd="0" presId="urn:microsoft.com/office/officeart/2016/7/layout/LinearArrowProcessNumbered"/>
    <dgm:cxn modelId="{256BC431-A948-417E-87F7-33A500B7D893}" type="presOf" srcId="{B0D41386-6E96-4232-B8A8-6B8EDDE8F48F}" destId="{82ED2ED8-582A-410C-A4AF-E7220BE44F4D}" srcOrd="0" destOrd="0" presId="urn:microsoft.com/office/officeart/2016/7/layout/LinearArrowProcessNumbered"/>
    <dgm:cxn modelId="{654E6C37-18E8-4721-9FBA-6F1A868A8AD2}" srcId="{D8FAB042-FA74-4260-8637-E7C4A2FA39B5}" destId="{D273510F-D4FA-4438-9DC7-5FB68BF3823E}" srcOrd="4" destOrd="0" parTransId="{85190FE6-810A-44A1-9504-63EEB6311F4A}" sibTransId="{B0D41386-6E96-4232-B8A8-6B8EDDE8F48F}"/>
    <dgm:cxn modelId="{EE39B549-B8E8-42E5-BCDD-BD26C7784133}" type="presOf" srcId="{2411FB81-FD65-48B4-95D8-58FC178A49A3}" destId="{4DC0736C-5103-4E60-AA70-25D370118F2E}" srcOrd="0" destOrd="0" presId="urn:microsoft.com/office/officeart/2016/7/layout/LinearArrowProcessNumbered"/>
    <dgm:cxn modelId="{17ADA64B-7C71-41DD-B268-D465374E17D4}" type="presOf" srcId="{F391BF29-5B04-4A3A-9366-C557E27752DB}" destId="{D590F404-7AE4-48DB-81E2-EB4DBE78313E}" srcOrd="0" destOrd="0" presId="urn:microsoft.com/office/officeart/2016/7/layout/LinearArrowProcessNumbered"/>
    <dgm:cxn modelId="{AC85C87C-C5EB-44CD-BC01-F073B97D8BE8}" type="presOf" srcId="{D273510F-D4FA-4438-9DC7-5FB68BF3823E}" destId="{F428D92D-50FD-4B00-9364-7D80AEE9E821}" srcOrd="0" destOrd="0" presId="urn:microsoft.com/office/officeart/2016/7/layout/LinearArrowProcessNumbered"/>
    <dgm:cxn modelId="{53EA637E-6692-4A69-94EF-5E2F4C203599}" type="presOf" srcId="{909FA1C5-84E9-45BC-9577-6A67BFEBF474}" destId="{BDB89E6C-A837-4848-9042-90F1B34307A1}" srcOrd="0" destOrd="0" presId="urn:microsoft.com/office/officeart/2016/7/layout/LinearArrowProcessNumbered"/>
    <dgm:cxn modelId="{DA8F098D-A034-457D-8F9F-9E2943A83AEF}" srcId="{D8FAB042-FA74-4260-8637-E7C4A2FA39B5}" destId="{65A9933A-6E93-4D41-A27A-B1BFFFE230AF}" srcOrd="2" destOrd="0" parTransId="{B317F231-B970-4641-A8D1-E9BCF63D6D1D}" sibTransId="{135FBE64-886C-4A2C-9888-68CB9BA72BDF}"/>
    <dgm:cxn modelId="{2E956D8F-F711-4D2F-9392-4F0594624DF1}" type="presOf" srcId="{3ECEBD22-BFFA-4101-A612-DC8F33E5A2A9}" destId="{F6FD59B2-8C33-4ECC-B3F1-6738BD472D3C}" srcOrd="0" destOrd="0" presId="urn:microsoft.com/office/officeart/2016/7/layout/LinearArrowProcessNumbered"/>
    <dgm:cxn modelId="{5D263DA4-175A-4DC7-9F85-F98C6B3D6E01}" type="presOf" srcId="{6C77F565-F2EE-42F7-B5DC-22976141772F}" destId="{7AC5FCD7-DFE9-4934-9D08-3D4A4DF18833}" srcOrd="0" destOrd="0" presId="urn:microsoft.com/office/officeart/2016/7/layout/LinearArrowProcessNumbered"/>
    <dgm:cxn modelId="{65121BA6-6D50-448A-8875-D2C32A20124E}" type="presOf" srcId="{9601AC5C-F789-4C59-98C7-E47A0DBBDA01}" destId="{87EDC6CD-3E95-42EA-8867-2D9A8C20B846}" srcOrd="0" destOrd="0" presId="urn:microsoft.com/office/officeart/2016/7/layout/LinearArrowProcessNumbered"/>
    <dgm:cxn modelId="{0749E9AC-359F-4173-A558-361519CBA641}" type="presOf" srcId="{F7EABA3E-9A1F-40B8-BFAE-681E0440BB4D}" destId="{DBD02C71-C67F-49F2-ACE7-33D2FDDB2834}" srcOrd="0" destOrd="0" presId="urn:microsoft.com/office/officeart/2016/7/layout/LinearArrowProcessNumbered"/>
    <dgm:cxn modelId="{787A8BDC-4EE7-4398-B1BE-08555D3FFCAD}" type="presOf" srcId="{D8FAB042-FA74-4260-8637-E7C4A2FA39B5}" destId="{C1356DC2-A3F5-4718-9475-679A58AF0A10}" srcOrd="0" destOrd="0" presId="urn:microsoft.com/office/officeart/2016/7/layout/LinearArrowProcessNumbered"/>
    <dgm:cxn modelId="{EF12E2E3-8609-4414-B1B3-A1991E80D884}" srcId="{D8FAB042-FA74-4260-8637-E7C4A2FA39B5}" destId="{3ECEBD22-BFFA-4101-A612-DC8F33E5A2A9}" srcOrd="5" destOrd="0" parTransId="{6D98AA3B-1CCB-416E-AA4D-5C5E8B78A0B7}" sibTransId="{F391BF29-5B04-4A3A-9366-C557E27752DB}"/>
    <dgm:cxn modelId="{E7C8F5E5-4D1D-458F-BE46-4C8471AD0529}" type="presOf" srcId="{135FBE64-886C-4A2C-9888-68CB9BA72BDF}" destId="{09A7EC12-8209-4A73-B9C1-A9A8C2AD97E9}" srcOrd="0" destOrd="0" presId="urn:microsoft.com/office/officeart/2016/7/layout/LinearArrowProcessNumbered"/>
    <dgm:cxn modelId="{F8D918E7-1EC6-4F92-AA26-5FBAF860FC44}" srcId="{D8FAB042-FA74-4260-8637-E7C4A2FA39B5}" destId="{909FA1C5-84E9-45BC-9577-6A67BFEBF474}" srcOrd="3" destOrd="0" parTransId="{1D343F1A-7002-4D75-B98D-BC9D8F4DB75B}" sibTransId="{6C77F565-F2EE-42F7-B5DC-22976141772F}"/>
    <dgm:cxn modelId="{F92463E8-42C9-47E9-9592-B6F4B2566217}" type="presOf" srcId="{4D035856-358D-49C2-932E-69A573D17CDE}" destId="{890BDAEE-6FFE-40A9-9204-3FDA8EC3856D}" srcOrd="0" destOrd="0" presId="urn:microsoft.com/office/officeart/2016/7/layout/LinearArrowProcessNumbered"/>
    <dgm:cxn modelId="{8F0FE3F3-7094-4A97-9F14-E97B327183AD}" srcId="{D8FAB042-FA74-4260-8637-E7C4A2FA39B5}" destId="{9601AC5C-F789-4C59-98C7-E47A0DBBDA01}" srcOrd="1" destOrd="0" parTransId="{23169989-9B17-4DAC-8A56-F2F870B79229}" sibTransId="{2411FB81-FD65-48B4-95D8-58FC178A49A3}"/>
    <dgm:cxn modelId="{F1AE16FA-8498-4742-93B2-AB8082AF10D4}" srcId="{D8FAB042-FA74-4260-8637-E7C4A2FA39B5}" destId="{F7EABA3E-9A1F-40B8-BFAE-681E0440BB4D}" srcOrd="0" destOrd="0" parTransId="{BD616F04-01B2-493C-BE63-CBB1E677320C}" sibTransId="{4D035856-358D-49C2-932E-69A573D17CDE}"/>
    <dgm:cxn modelId="{562415D4-9A76-4B9A-B384-7083302AC5D3}" type="presParOf" srcId="{C1356DC2-A3F5-4718-9475-679A58AF0A10}" destId="{8B85EDE9-2399-42AB-AF86-470ABBC91C15}" srcOrd="0" destOrd="0" presId="urn:microsoft.com/office/officeart/2016/7/layout/LinearArrowProcessNumbered"/>
    <dgm:cxn modelId="{A0D141B1-D4D7-472B-82AE-3ABBE2FB8A48}" type="presParOf" srcId="{8B85EDE9-2399-42AB-AF86-470ABBC91C15}" destId="{A685E13B-3B7C-4B34-BA7C-E01679DEC121}" srcOrd="0" destOrd="0" presId="urn:microsoft.com/office/officeart/2016/7/layout/LinearArrowProcessNumbered"/>
    <dgm:cxn modelId="{B5D11141-2B21-4C4B-A424-B3709E0151BA}" type="presParOf" srcId="{8B85EDE9-2399-42AB-AF86-470ABBC91C15}" destId="{52DB3BC3-5C05-4CFF-B477-8D0B50A41C41}" srcOrd="1" destOrd="0" presId="urn:microsoft.com/office/officeart/2016/7/layout/LinearArrowProcessNumbered"/>
    <dgm:cxn modelId="{564805C5-B339-4C69-8737-E9DBB36789D8}" type="presParOf" srcId="{52DB3BC3-5C05-4CFF-B477-8D0B50A41C41}" destId="{749783D3-36CE-421C-84DF-BA9A6ADAAC8B}" srcOrd="0" destOrd="0" presId="urn:microsoft.com/office/officeart/2016/7/layout/LinearArrowProcessNumbered"/>
    <dgm:cxn modelId="{8EF5FAC1-5EF0-416A-A995-09197DE67DE1}" type="presParOf" srcId="{52DB3BC3-5C05-4CFF-B477-8D0B50A41C41}" destId="{1A76D49F-0A48-4DAA-B42A-923ADD2CF656}" srcOrd="1" destOrd="0" presId="urn:microsoft.com/office/officeart/2016/7/layout/LinearArrowProcessNumbered"/>
    <dgm:cxn modelId="{B6D40423-A84D-40DA-BB69-4B30191748C6}" type="presParOf" srcId="{52DB3BC3-5C05-4CFF-B477-8D0B50A41C41}" destId="{890BDAEE-6FFE-40A9-9204-3FDA8EC3856D}" srcOrd="2" destOrd="0" presId="urn:microsoft.com/office/officeart/2016/7/layout/LinearArrowProcessNumbered"/>
    <dgm:cxn modelId="{FD9466C0-8323-4943-98D0-6AA05B4D8766}" type="presParOf" srcId="{52DB3BC3-5C05-4CFF-B477-8D0B50A41C41}" destId="{AA96B84D-190E-44F5-8362-9B7EF99EA6E0}" srcOrd="3" destOrd="0" presId="urn:microsoft.com/office/officeart/2016/7/layout/LinearArrowProcessNumbered"/>
    <dgm:cxn modelId="{AE3754E3-0E3B-491B-B05F-E51AC2A77306}" type="presParOf" srcId="{8B85EDE9-2399-42AB-AF86-470ABBC91C15}" destId="{DBD02C71-C67F-49F2-ACE7-33D2FDDB2834}" srcOrd="2" destOrd="0" presId="urn:microsoft.com/office/officeart/2016/7/layout/LinearArrowProcessNumbered"/>
    <dgm:cxn modelId="{FDA6DBCA-B77A-4209-A59A-CA712A98E493}" type="presParOf" srcId="{C1356DC2-A3F5-4718-9475-679A58AF0A10}" destId="{03BB8430-5824-4C4A-9C21-AAE96616568A}" srcOrd="1" destOrd="0" presId="urn:microsoft.com/office/officeart/2016/7/layout/LinearArrowProcessNumbered"/>
    <dgm:cxn modelId="{D615681D-03EC-4F70-9D43-EFEAA418BC6F}" type="presParOf" srcId="{C1356DC2-A3F5-4718-9475-679A58AF0A10}" destId="{4B688176-9758-44BA-B4BD-4FB55FB3CA19}" srcOrd="2" destOrd="0" presId="urn:microsoft.com/office/officeart/2016/7/layout/LinearArrowProcessNumbered"/>
    <dgm:cxn modelId="{58FF1334-4E94-4EA9-A3C4-42023075CCAB}" type="presParOf" srcId="{4B688176-9758-44BA-B4BD-4FB55FB3CA19}" destId="{7F55FA97-F77B-4FF6-9C7F-12E49C4A1C1D}" srcOrd="0" destOrd="0" presId="urn:microsoft.com/office/officeart/2016/7/layout/LinearArrowProcessNumbered"/>
    <dgm:cxn modelId="{F0CC5F84-4EEA-4481-BAC1-73E06A469767}" type="presParOf" srcId="{4B688176-9758-44BA-B4BD-4FB55FB3CA19}" destId="{17CACA8B-0A29-4407-9797-0942BE04429F}" srcOrd="1" destOrd="0" presId="urn:microsoft.com/office/officeart/2016/7/layout/LinearArrowProcessNumbered"/>
    <dgm:cxn modelId="{7F4A9C56-E91C-47FC-89C4-6305DB8A7E41}" type="presParOf" srcId="{17CACA8B-0A29-4407-9797-0942BE04429F}" destId="{23EAEB7B-75C0-4113-8B0C-362417745F0F}" srcOrd="0" destOrd="0" presId="urn:microsoft.com/office/officeart/2016/7/layout/LinearArrowProcessNumbered"/>
    <dgm:cxn modelId="{B7FF9D9F-E101-4E46-981A-30A5CB5E4AEA}" type="presParOf" srcId="{17CACA8B-0A29-4407-9797-0942BE04429F}" destId="{95005002-71F2-4F50-B1A3-541F8F69E3BB}" srcOrd="1" destOrd="0" presId="urn:microsoft.com/office/officeart/2016/7/layout/LinearArrowProcessNumbered"/>
    <dgm:cxn modelId="{49616A94-B773-4B1D-970E-0D2B3A037730}" type="presParOf" srcId="{17CACA8B-0A29-4407-9797-0942BE04429F}" destId="{4DC0736C-5103-4E60-AA70-25D370118F2E}" srcOrd="2" destOrd="0" presId="urn:microsoft.com/office/officeart/2016/7/layout/LinearArrowProcessNumbered"/>
    <dgm:cxn modelId="{B081BE3D-7A64-4C32-B857-822511166E1D}" type="presParOf" srcId="{17CACA8B-0A29-4407-9797-0942BE04429F}" destId="{DC6D6D37-FC74-4892-8B29-FF3344378B4D}" srcOrd="3" destOrd="0" presId="urn:microsoft.com/office/officeart/2016/7/layout/LinearArrowProcessNumbered"/>
    <dgm:cxn modelId="{72AD9610-0CAA-4499-BB59-54735928207C}" type="presParOf" srcId="{4B688176-9758-44BA-B4BD-4FB55FB3CA19}" destId="{87EDC6CD-3E95-42EA-8867-2D9A8C20B846}" srcOrd="2" destOrd="0" presId="urn:microsoft.com/office/officeart/2016/7/layout/LinearArrowProcessNumbered"/>
    <dgm:cxn modelId="{2295A9F1-CAD6-437A-9801-458352C975D2}" type="presParOf" srcId="{C1356DC2-A3F5-4718-9475-679A58AF0A10}" destId="{AFFC63DD-9E33-454D-9DB3-FEE134D9E813}" srcOrd="3" destOrd="0" presId="urn:microsoft.com/office/officeart/2016/7/layout/LinearArrowProcessNumbered"/>
    <dgm:cxn modelId="{ADB7A0CF-C5FF-4D79-8875-EB57BDF0458C}" type="presParOf" srcId="{C1356DC2-A3F5-4718-9475-679A58AF0A10}" destId="{F6B22075-92DE-4424-A34B-85E1AEF1B08D}" srcOrd="4" destOrd="0" presId="urn:microsoft.com/office/officeart/2016/7/layout/LinearArrowProcessNumbered"/>
    <dgm:cxn modelId="{85743279-2A74-45FE-B458-2F108A46BDFD}" type="presParOf" srcId="{F6B22075-92DE-4424-A34B-85E1AEF1B08D}" destId="{D97D92F3-E52B-4F8D-8B3D-DCE0D898A045}" srcOrd="0" destOrd="0" presId="urn:microsoft.com/office/officeart/2016/7/layout/LinearArrowProcessNumbered"/>
    <dgm:cxn modelId="{E346C168-7CBE-4F1E-98C4-C084CEA0308E}" type="presParOf" srcId="{F6B22075-92DE-4424-A34B-85E1AEF1B08D}" destId="{D8FBC62B-4C8B-43D4-8638-D083B5B50E08}" srcOrd="1" destOrd="0" presId="urn:microsoft.com/office/officeart/2016/7/layout/LinearArrowProcessNumbered"/>
    <dgm:cxn modelId="{16D5DE66-B239-485C-8F1C-08C640E48794}" type="presParOf" srcId="{D8FBC62B-4C8B-43D4-8638-D083B5B50E08}" destId="{2EB91B70-DB50-4A61-A1D6-2B26894DC146}" srcOrd="0" destOrd="0" presId="urn:microsoft.com/office/officeart/2016/7/layout/LinearArrowProcessNumbered"/>
    <dgm:cxn modelId="{3BEEB7B5-2544-4F9F-B9AE-CD3A3C56FD15}" type="presParOf" srcId="{D8FBC62B-4C8B-43D4-8638-D083B5B50E08}" destId="{7DD90DA9-54DE-4DE8-851F-4C035F35215B}" srcOrd="1" destOrd="0" presId="urn:microsoft.com/office/officeart/2016/7/layout/LinearArrowProcessNumbered"/>
    <dgm:cxn modelId="{F363A058-EBF4-4419-BB5B-8FA05A3EF807}" type="presParOf" srcId="{D8FBC62B-4C8B-43D4-8638-D083B5B50E08}" destId="{09A7EC12-8209-4A73-B9C1-A9A8C2AD97E9}" srcOrd="2" destOrd="0" presId="urn:microsoft.com/office/officeart/2016/7/layout/LinearArrowProcessNumbered"/>
    <dgm:cxn modelId="{275550DA-79D1-443B-87A2-39DF3CE5C0F4}" type="presParOf" srcId="{D8FBC62B-4C8B-43D4-8638-D083B5B50E08}" destId="{C3AD74CF-71D3-445F-875C-6F17B571730A}" srcOrd="3" destOrd="0" presId="urn:microsoft.com/office/officeart/2016/7/layout/LinearArrowProcessNumbered"/>
    <dgm:cxn modelId="{635DB822-3013-441F-9EBD-2C2E9E4EA216}" type="presParOf" srcId="{F6B22075-92DE-4424-A34B-85E1AEF1B08D}" destId="{6C65D12F-6A42-4197-BDAD-05FD7A15C87E}" srcOrd="2" destOrd="0" presId="urn:microsoft.com/office/officeart/2016/7/layout/LinearArrowProcessNumbered"/>
    <dgm:cxn modelId="{61DE2638-F109-4D8C-86EE-F89A03D97D34}" type="presParOf" srcId="{C1356DC2-A3F5-4718-9475-679A58AF0A10}" destId="{403D9089-F488-49F2-82C3-884A0BACF04B}" srcOrd="5" destOrd="0" presId="urn:microsoft.com/office/officeart/2016/7/layout/LinearArrowProcessNumbered"/>
    <dgm:cxn modelId="{992B7939-D793-4E7D-BA09-EED8F783406C}" type="presParOf" srcId="{C1356DC2-A3F5-4718-9475-679A58AF0A10}" destId="{3106C285-DE03-4A68-B321-467DF08389BC}" srcOrd="6" destOrd="0" presId="urn:microsoft.com/office/officeart/2016/7/layout/LinearArrowProcessNumbered"/>
    <dgm:cxn modelId="{E7670386-7EC5-4378-872C-421C44E82083}" type="presParOf" srcId="{3106C285-DE03-4A68-B321-467DF08389BC}" destId="{225C5C97-9A07-4C25-A2EC-D67B1CC82F5F}" srcOrd="0" destOrd="0" presId="urn:microsoft.com/office/officeart/2016/7/layout/LinearArrowProcessNumbered"/>
    <dgm:cxn modelId="{3F5C6FDA-0E81-48C9-91CB-AD78971AE4BF}" type="presParOf" srcId="{3106C285-DE03-4A68-B321-467DF08389BC}" destId="{8A398EC2-91B2-4EAA-B678-A67F1C383AC2}" srcOrd="1" destOrd="0" presId="urn:microsoft.com/office/officeart/2016/7/layout/LinearArrowProcessNumbered"/>
    <dgm:cxn modelId="{AF19FE03-0500-4BB5-AD43-348176F56598}" type="presParOf" srcId="{8A398EC2-91B2-4EAA-B678-A67F1C383AC2}" destId="{FE5B8500-329C-4AD2-80B0-DB555A89407F}" srcOrd="0" destOrd="0" presId="urn:microsoft.com/office/officeart/2016/7/layout/LinearArrowProcessNumbered"/>
    <dgm:cxn modelId="{273A0E91-1829-4DCB-B6C6-14D5C3382D2E}" type="presParOf" srcId="{8A398EC2-91B2-4EAA-B678-A67F1C383AC2}" destId="{AC911560-0957-4AF9-8FB7-98AA6B8A8380}" srcOrd="1" destOrd="0" presId="urn:microsoft.com/office/officeart/2016/7/layout/LinearArrowProcessNumbered"/>
    <dgm:cxn modelId="{AEE62A2E-E8EB-478D-BCEF-EB17979B21E8}" type="presParOf" srcId="{8A398EC2-91B2-4EAA-B678-A67F1C383AC2}" destId="{7AC5FCD7-DFE9-4934-9D08-3D4A4DF18833}" srcOrd="2" destOrd="0" presId="urn:microsoft.com/office/officeart/2016/7/layout/LinearArrowProcessNumbered"/>
    <dgm:cxn modelId="{D5724450-70C0-4A94-8559-2E800D403D0D}" type="presParOf" srcId="{8A398EC2-91B2-4EAA-B678-A67F1C383AC2}" destId="{B58CD74C-E6E8-41D0-B648-4D811CF9AD1F}" srcOrd="3" destOrd="0" presId="urn:microsoft.com/office/officeart/2016/7/layout/LinearArrowProcessNumbered"/>
    <dgm:cxn modelId="{DC1438F8-2E24-4BF7-9AD3-D9E2F6510C28}" type="presParOf" srcId="{3106C285-DE03-4A68-B321-467DF08389BC}" destId="{BDB89E6C-A837-4848-9042-90F1B34307A1}" srcOrd="2" destOrd="0" presId="urn:microsoft.com/office/officeart/2016/7/layout/LinearArrowProcessNumbered"/>
    <dgm:cxn modelId="{F4A5A148-6045-470E-A899-370391FCCFE5}" type="presParOf" srcId="{C1356DC2-A3F5-4718-9475-679A58AF0A10}" destId="{D554EB78-E601-42C5-85C5-F5D1550DB34F}" srcOrd="7" destOrd="0" presId="urn:microsoft.com/office/officeart/2016/7/layout/LinearArrowProcessNumbered"/>
    <dgm:cxn modelId="{CE608B09-5C5F-4CCB-869F-9C3644F5C00D}" type="presParOf" srcId="{C1356DC2-A3F5-4718-9475-679A58AF0A10}" destId="{E60D9D28-98A8-4DE8-9093-08C3753D85C9}" srcOrd="8" destOrd="0" presId="urn:microsoft.com/office/officeart/2016/7/layout/LinearArrowProcessNumbered"/>
    <dgm:cxn modelId="{947C2BEE-394D-4D29-8413-2ADD125765B6}" type="presParOf" srcId="{E60D9D28-98A8-4DE8-9093-08C3753D85C9}" destId="{C6E57EA9-883F-426D-8C4F-291EC6C1FBCE}" srcOrd="0" destOrd="0" presId="urn:microsoft.com/office/officeart/2016/7/layout/LinearArrowProcessNumbered"/>
    <dgm:cxn modelId="{EDE6CF82-18CC-4336-BDC9-DD05E546DC30}" type="presParOf" srcId="{E60D9D28-98A8-4DE8-9093-08C3753D85C9}" destId="{9F40E20E-2F97-40BA-9631-28B4147715ED}" srcOrd="1" destOrd="0" presId="urn:microsoft.com/office/officeart/2016/7/layout/LinearArrowProcessNumbered"/>
    <dgm:cxn modelId="{1CED9D4E-9A9D-42CD-8B05-2EE6C1BD74A1}" type="presParOf" srcId="{9F40E20E-2F97-40BA-9631-28B4147715ED}" destId="{D70E39E5-6E45-4BFE-A597-80BF5BBC06E6}" srcOrd="0" destOrd="0" presId="urn:microsoft.com/office/officeart/2016/7/layout/LinearArrowProcessNumbered"/>
    <dgm:cxn modelId="{FAF20577-EDF7-47AA-A8F3-14749642D6D9}" type="presParOf" srcId="{9F40E20E-2F97-40BA-9631-28B4147715ED}" destId="{0A2F7E9F-05C5-4551-BE57-0A8EA181D7C8}" srcOrd="1" destOrd="0" presId="urn:microsoft.com/office/officeart/2016/7/layout/LinearArrowProcessNumbered"/>
    <dgm:cxn modelId="{E847EC41-C611-4889-9761-D52EDBDAE102}" type="presParOf" srcId="{9F40E20E-2F97-40BA-9631-28B4147715ED}" destId="{82ED2ED8-582A-410C-A4AF-E7220BE44F4D}" srcOrd="2" destOrd="0" presId="urn:microsoft.com/office/officeart/2016/7/layout/LinearArrowProcessNumbered"/>
    <dgm:cxn modelId="{A6F96E35-436F-4ADB-A6CC-AEFB6FBEEDDD}" type="presParOf" srcId="{9F40E20E-2F97-40BA-9631-28B4147715ED}" destId="{23C22FE7-B933-49DB-8643-D0149E88AB0E}" srcOrd="3" destOrd="0" presId="urn:microsoft.com/office/officeart/2016/7/layout/LinearArrowProcessNumbered"/>
    <dgm:cxn modelId="{7E523EB8-5A45-41DA-87C4-16A3C5A549A1}" type="presParOf" srcId="{E60D9D28-98A8-4DE8-9093-08C3753D85C9}" destId="{F428D92D-50FD-4B00-9364-7D80AEE9E821}" srcOrd="2" destOrd="0" presId="urn:microsoft.com/office/officeart/2016/7/layout/LinearArrowProcessNumbered"/>
    <dgm:cxn modelId="{E0D552DE-3B78-4B95-905C-8D55410BB469}" type="presParOf" srcId="{C1356DC2-A3F5-4718-9475-679A58AF0A10}" destId="{9B0743C2-4FCB-4E5B-B1C8-C65B0EA3837D}" srcOrd="9" destOrd="0" presId="urn:microsoft.com/office/officeart/2016/7/layout/LinearArrowProcessNumbered"/>
    <dgm:cxn modelId="{30F9173F-4DCE-4B2F-A083-EDD7DF5FF852}" type="presParOf" srcId="{C1356DC2-A3F5-4718-9475-679A58AF0A10}" destId="{E2B78019-932F-4B46-BD93-FD3A4B37FEED}" srcOrd="10" destOrd="0" presId="urn:microsoft.com/office/officeart/2016/7/layout/LinearArrowProcessNumbered"/>
    <dgm:cxn modelId="{D4D1BF2F-96D1-43EF-BF5F-17AA7D4F8C2B}" type="presParOf" srcId="{E2B78019-932F-4B46-BD93-FD3A4B37FEED}" destId="{701638E6-BB56-41F1-A44D-FF6D7FAA6DA5}" srcOrd="0" destOrd="0" presId="urn:microsoft.com/office/officeart/2016/7/layout/LinearArrowProcessNumbered"/>
    <dgm:cxn modelId="{FA2E4BA2-7BA6-4EBE-A69B-6944BD43A474}" type="presParOf" srcId="{E2B78019-932F-4B46-BD93-FD3A4B37FEED}" destId="{1E5D75C8-2557-442B-9A34-BF6AADD0538F}" srcOrd="1" destOrd="0" presId="urn:microsoft.com/office/officeart/2016/7/layout/LinearArrowProcessNumbered"/>
    <dgm:cxn modelId="{F8E7EFCB-5C82-4477-9DE4-D9A999D9CC50}" type="presParOf" srcId="{1E5D75C8-2557-442B-9A34-BF6AADD0538F}" destId="{60BE146B-44ED-4292-8673-464B60B94502}" srcOrd="0" destOrd="0" presId="urn:microsoft.com/office/officeart/2016/7/layout/LinearArrowProcessNumbered"/>
    <dgm:cxn modelId="{C2C882EB-4B0E-4F39-89C8-40A74EBF1893}" type="presParOf" srcId="{1E5D75C8-2557-442B-9A34-BF6AADD0538F}" destId="{FC1BAF50-B980-4C5F-A027-E3999A5DD284}" srcOrd="1" destOrd="0" presId="urn:microsoft.com/office/officeart/2016/7/layout/LinearArrowProcessNumbered"/>
    <dgm:cxn modelId="{866D310D-7F75-43F8-B9BD-1A89F4551553}" type="presParOf" srcId="{1E5D75C8-2557-442B-9A34-BF6AADD0538F}" destId="{D590F404-7AE4-48DB-81E2-EB4DBE78313E}" srcOrd="2" destOrd="0" presId="urn:microsoft.com/office/officeart/2016/7/layout/LinearArrowProcessNumbered"/>
    <dgm:cxn modelId="{53A0CFE5-5507-44E7-9841-DB0577574E83}" type="presParOf" srcId="{1E5D75C8-2557-442B-9A34-BF6AADD0538F}" destId="{739E575D-46B6-4F9E-95B8-9C4C8F709669}" srcOrd="3" destOrd="0" presId="urn:microsoft.com/office/officeart/2016/7/layout/LinearArrowProcessNumbered"/>
    <dgm:cxn modelId="{00197B0F-780B-49CC-9CDA-969DBE336A81}" type="presParOf" srcId="{E2B78019-932F-4B46-BD93-FD3A4B37FEED}" destId="{F6FD59B2-8C33-4ECC-B3F1-6738BD472D3C}"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783D3-36CE-421C-84DF-BA9A6ADAAC8B}">
      <dsp:nvSpPr>
        <dsp:cNvPr id="0" name=""/>
        <dsp:cNvSpPr/>
      </dsp:nvSpPr>
      <dsp:spPr>
        <a:xfrm>
          <a:off x="999398" y="2087692"/>
          <a:ext cx="794856" cy="7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76D49F-0A48-4DAA-B42A-923ADD2CF656}">
      <dsp:nvSpPr>
        <dsp:cNvPr id="0" name=""/>
        <dsp:cNvSpPr/>
      </dsp:nvSpPr>
      <dsp:spPr>
        <a:xfrm>
          <a:off x="1841946" y="2020960"/>
          <a:ext cx="91408" cy="171688"/>
        </a:xfrm>
        <a:prstGeom prst="chevron">
          <a:avLst>
            <a:gd name="adj" fmla="val 9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0BDAEE-6FFE-40A9-9204-3FDA8EC3856D}">
      <dsp:nvSpPr>
        <dsp:cNvPr id="0" name=""/>
        <dsp:cNvSpPr/>
      </dsp:nvSpPr>
      <dsp:spPr>
        <a:xfrm>
          <a:off x="505927" y="1693614"/>
          <a:ext cx="788227" cy="788227"/>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0588" tIns="30588" rIns="30588" bIns="30588" numCol="1" spcCol="1270" anchor="ctr" anchorCtr="0">
          <a:noAutofit/>
        </a:bodyPr>
        <a:lstStyle/>
        <a:p>
          <a:pPr marL="0" lvl="0" indent="0" algn="ctr" defTabSz="1555750">
            <a:lnSpc>
              <a:spcPct val="90000"/>
            </a:lnSpc>
            <a:spcBef>
              <a:spcPct val="0"/>
            </a:spcBef>
            <a:spcAft>
              <a:spcPct val="35000"/>
            </a:spcAft>
            <a:buNone/>
          </a:pPr>
          <a:r>
            <a:rPr lang="en-US" sz="3500" kern="1200"/>
            <a:t>1</a:t>
          </a:r>
        </a:p>
      </dsp:txBody>
      <dsp:txXfrm>
        <a:off x="621360" y="1809047"/>
        <a:ext cx="557361" cy="557361"/>
      </dsp:txXfrm>
    </dsp:sp>
    <dsp:sp modelId="{DBD02C71-C67F-49F2-ACE7-33D2FDDB2834}">
      <dsp:nvSpPr>
        <dsp:cNvPr id="0" name=""/>
        <dsp:cNvSpPr/>
      </dsp:nvSpPr>
      <dsp:spPr>
        <a:xfrm>
          <a:off x="5827" y="2647442"/>
          <a:ext cx="1788427"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1073" tIns="165100" rIns="141073" bIns="165100" numCol="1" spcCol="1270" anchor="t" anchorCtr="0">
          <a:noAutofit/>
        </a:bodyPr>
        <a:lstStyle/>
        <a:p>
          <a:pPr marL="0" lvl="0" indent="0" algn="l" defTabSz="488950" rtl="0">
            <a:lnSpc>
              <a:spcPct val="90000"/>
            </a:lnSpc>
            <a:spcBef>
              <a:spcPct val="0"/>
            </a:spcBef>
            <a:spcAft>
              <a:spcPct val="35000"/>
            </a:spcAft>
            <a:buNone/>
          </a:pPr>
          <a:r>
            <a:rPr lang="en-US" sz="1100" kern="1200">
              <a:latin typeface="Source Sans Pro"/>
              <a:ea typeface="Source Sans Pro"/>
            </a:rPr>
            <a:t>Talk to older adults at eye level. </a:t>
          </a:r>
          <a:endParaRPr lang="en-US" sz="1100" kern="1200"/>
        </a:p>
      </dsp:txBody>
      <dsp:txXfrm>
        <a:off x="5827" y="3005127"/>
        <a:ext cx="1788427" cy="1607915"/>
      </dsp:txXfrm>
    </dsp:sp>
    <dsp:sp modelId="{23EAEB7B-75C0-4113-8B0C-362417745F0F}">
      <dsp:nvSpPr>
        <dsp:cNvPr id="0" name=""/>
        <dsp:cNvSpPr/>
      </dsp:nvSpPr>
      <dsp:spPr>
        <a:xfrm>
          <a:off x="1992968" y="2087692"/>
          <a:ext cx="1788427" cy="7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005002-71F2-4F50-B1A3-541F8F69E3BB}">
      <dsp:nvSpPr>
        <dsp:cNvPr id="0" name=""/>
        <dsp:cNvSpPr/>
      </dsp:nvSpPr>
      <dsp:spPr>
        <a:xfrm>
          <a:off x="3829087" y="2020960"/>
          <a:ext cx="91408" cy="171688"/>
        </a:xfrm>
        <a:prstGeom prst="chevron">
          <a:avLst>
            <a:gd name="adj" fmla="val 9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C0736C-5103-4E60-AA70-25D370118F2E}">
      <dsp:nvSpPr>
        <dsp:cNvPr id="0" name=""/>
        <dsp:cNvSpPr/>
      </dsp:nvSpPr>
      <dsp:spPr>
        <a:xfrm>
          <a:off x="2493068" y="1693614"/>
          <a:ext cx="788227" cy="788227"/>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0588" tIns="30588" rIns="30588" bIns="30588" numCol="1" spcCol="1270" anchor="ctr" anchorCtr="0">
          <a:noAutofit/>
        </a:bodyPr>
        <a:lstStyle/>
        <a:p>
          <a:pPr marL="0" lvl="0" indent="0" algn="ctr" defTabSz="1555750">
            <a:lnSpc>
              <a:spcPct val="90000"/>
            </a:lnSpc>
            <a:spcBef>
              <a:spcPct val="0"/>
            </a:spcBef>
            <a:spcAft>
              <a:spcPct val="35000"/>
            </a:spcAft>
            <a:buNone/>
          </a:pPr>
          <a:r>
            <a:rPr lang="en-US" sz="3500" kern="1200"/>
            <a:t>2</a:t>
          </a:r>
        </a:p>
      </dsp:txBody>
      <dsp:txXfrm>
        <a:off x="2608501" y="1809047"/>
        <a:ext cx="557361" cy="557361"/>
      </dsp:txXfrm>
    </dsp:sp>
    <dsp:sp modelId="{87EDC6CD-3E95-42EA-8867-2D9A8C20B846}">
      <dsp:nvSpPr>
        <dsp:cNvPr id="0" name=""/>
        <dsp:cNvSpPr/>
      </dsp:nvSpPr>
      <dsp:spPr>
        <a:xfrm>
          <a:off x="1992968" y="2647442"/>
          <a:ext cx="1788427"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1073" tIns="165100" rIns="141073" bIns="165100" numCol="1" spcCol="1270" anchor="t" anchorCtr="0">
          <a:noAutofit/>
        </a:bodyPr>
        <a:lstStyle/>
        <a:p>
          <a:pPr marL="0" lvl="0" indent="0" algn="l" defTabSz="488950" rtl="0">
            <a:lnSpc>
              <a:spcPct val="90000"/>
            </a:lnSpc>
            <a:spcBef>
              <a:spcPct val="0"/>
            </a:spcBef>
            <a:spcAft>
              <a:spcPct val="35000"/>
            </a:spcAft>
            <a:buNone/>
          </a:pPr>
          <a:r>
            <a:rPr lang="en-US" sz="1100" kern="1200">
              <a:latin typeface="Source Sans Pro"/>
              <a:ea typeface="Source Sans Pro"/>
            </a:rPr>
            <a:t>Sit close enough so they can see and hear you, without invading their personal space. </a:t>
          </a:r>
          <a:endParaRPr lang="en-US" sz="1100" kern="1200"/>
        </a:p>
      </dsp:txBody>
      <dsp:txXfrm>
        <a:off x="1992968" y="3005127"/>
        <a:ext cx="1788427" cy="1607915"/>
      </dsp:txXfrm>
    </dsp:sp>
    <dsp:sp modelId="{2EB91B70-DB50-4A61-A1D6-2B26894DC146}">
      <dsp:nvSpPr>
        <dsp:cNvPr id="0" name=""/>
        <dsp:cNvSpPr/>
      </dsp:nvSpPr>
      <dsp:spPr>
        <a:xfrm>
          <a:off x="3980110" y="2087692"/>
          <a:ext cx="1788427" cy="7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0DA9-54DE-4DE8-851F-4C035F35215B}">
      <dsp:nvSpPr>
        <dsp:cNvPr id="0" name=""/>
        <dsp:cNvSpPr/>
      </dsp:nvSpPr>
      <dsp:spPr>
        <a:xfrm>
          <a:off x="5816228" y="2020960"/>
          <a:ext cx="91408" cy="171689"/>
        </a:xfrm>
        <a:prstGeom prst="chevron">
          <a:avLst>
            <a:gd name="adj" fmla="val 9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A7EC12-8209-4A73-B9C1-A9A8C2AD97E9}">
      <dsp:nvSpPr>
        <dsp:cNvPr id="0" name=""/>
        <dsp:cNvSpPr/>
      </dsp:nvSpPr>
      <dsp:spPr>
        <a:xfrm>
          <a:off x="4480209" y="1693614"/>
          <a:ext cx="788227" cy="788227"/>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0588" tIns="30588" rIns="30588" bIns="30588" numCol="1" spcCol="1270" anchor="ctr" anchorCtr="0">
          <a:noAutofit/>
        </a:bodyPr>
        <a:lstStyle/>
        <a:p>
          <a:pPr marL="0" lvl="0" indent="0" algn="ctr" defTabSz="1555750">
            <a:lnSpc>
              <a:spcPct val="90000"/>
            </a:lnSpc>
            <a:spcBef>
              <a:spcPct val="0"/>
            </a:spcBef>
            <a:spcAft>
              <a:spcPct val="35000"/>
            </a:spcAft>
            <a:buNone/>
          </a:pPr>
          <a:r>
            <a:rPr lang="en-US" sz="3500" kern="1200"/>
            <a:t>3</a:t>
          </a:r>
        </a:p>
      </dsp:txBody>
      <dsp:txXfrm>
        <a:off x="4595642" y="1809047"/>
        <a:ext cx="557361" cy="557361"/>
      </dsp:txXfrm>
    </dsp:sp>
    <dsp:sp modelId="{6C65D12F-6A42-4197-BDAD-05FD7A15C87E}">
      <dsp:nvSpPr>
        <dsp:cNvPr id="0" name=""/>
        <dsp:cNvSpPr/>
      </dsp:nvSpPr>
      <dsp:spPr>
        <a:xfrm>
          <a:off x="3980110" y="2647442"/>
          <a:ext cx="1788427"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1073" tIns="165100" rIns="141073" bIns="165100" numCol="1" spcCol="1270" anchor="t" anchorCtr="0">
          <a:noAutofit/>
        </a:bodyPr>
        <a:lstStyle/>
        <a:p>
          <a:pPr marL="0" lvl="0" indent="0" algn="l" defTabSz="488950" rtl="0">
            <a:lnSpc>
              <a:spcPct val="90000"/>
            </a:lnSpc>
            <a:spcBef>
              <a:spcPct val="0"/>
            </a:spcBef>
            <a:spcAft>
              <a:spcPct val="35000"/>
            </a:spcAft>
            <a:buNone/>
          </a:pPr>
          <a:r>
            <a:rPr lang="en-US" sz="1100" kern="1200">
              <a:latin typeface="Source Sans Pro"/>
              <a:ea typeface="Source Sans Pro"/>
            </a:rPr>
            <a:t>When referring to the offender, never belittle the offender. Follow the victim's lead.</a:t>
          </a:r>
          <a:endParaRPr lang="en-US" sz="1100" kern="1200"/>
        </a:p>
      </dsp:txBody>
      <dsp:txXfrm>
        <a:off x="3980110" y="3005127"/>
        <a:ext cx="1788427" cy="1607915"/>
      </dsp:txXfrm>
    </dsp:sp>
    <dsp:sp modelId="{FE5B8500-329C-4AD2-80B0-DB555A89407F}">
      <dsp:nvSpPr>
        <dsp:cNvPr id="0" name=""/>
        <dsp:cNvSpPr/>
      </dsp:nvSpPr>
      <dsp:spPr>
        <a:xfrm>
          <a:off x="5967251" y="2087692"/>
          <a:ext cx="1788427" cy="7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911560-0957-4AF9-8FB7-98AA6B8A8380}">
      <dsp:nvSpPr>
        <dsp:cNvPr id="0" name=""/>
        <dsp:cNvSpPr/>
      </dsp:nvSpPr>
      <dsp:spPr>
        <a:xfrm>
          <a:off x="7803370" y="2020960"/>
          <a:ext cx="91408" cy="171689"/>
        </a:xfrm>
        <a:prstGeom prst="chevron">
          <a:avLst>
            <a:gd name="adj" fmla="val 9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C5FCD7-DFE9-4934-9D08-3D4A4DF18833}">
      <dsp:nvSpPr>
        <dsp:cNvPr id="0" name=""/>
        <dsp:cNvSpPr/>
      </dsp:nvSpPr>
      <dsp:spPr>
        <a:xfrm>
          <a:off x="6467351" y="1693614"/>
          <a:ext cx="788227" cy="788227"/>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0588" tIns="30588" rIns="30588" bIns="30588" numCol="1" spcCol="1270" anchor="ctr" anchorCtr="0">
          <a:noAutofit/>
        </a:bodyPr>
        <a:lstStyle/>
        <a:p>
          <a:pPr marL="0" lvl="0" indent="0" algn="ctr" defTabSz="1555750">
            <a:lnSpc>
              <a:spcPct val="90000"/>
            </a:lnSpc>
            <a:spcBef>
              <a:spcPct val="0"/>
            </a:spcBef>
            <a:spcAft>
              <a:spcPct val="35000"/>
            </a:spcAft>
            <a:buNone/>
          </a:pPr>
          <a:r>
            <a:rPr lang="en-US" sz="3500" kern="1200"/>
            <a:t>4</a:t>
          </a:r>
        </a:p>
      </dsp:txBody>
      <dsp:txXfrm>
        <a:off x="6582784" y="1809047"/>
        <a:ext cx="557361" cy="557361"/>
      </dsp:txXfrm>
    </dsp:sp>
    <dsp:sp modelId="{BDB89E6C-A837-4848-9042-90F1B34307A1}">
      <dsp:nvSpPr>
        <dsp:cNvPr id="0" name=""/>
        <dsp:cNvSpPr/>
      </dsp:nvSpPr>
      <dsp:spPr>
        <a:xfrm>
          <a:off x="5967251" y="2647442"/>
          <a:ext cx="1788427"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1073" tIns="165100" rIns="141073" bIns="165100" numCol="1" spcCol="1270" anchor="t" anchorCtr="0">
          <a:noAutofit/>
        </a:bodyPr>
        <a:lstStyle/>
        <a:p>
          <a:pPr marL="0" lvl="0" indent="0" algn="l" defTabSz="488950" rtl="0">
            <a:lnSpc>
              <a:spcPct val="90000"/>
            </a:lnSpc>
            <a:spcBef>
              <a:spcPct val="0"/>
            </a:spcBef>
            <a:spcAft>
              <a:spcPct val="35000"/>
            </a:spcAft>
            <a:buNone/>
          </a:pPr>
          <a:r>
            <a:rPr lang="en-US" sz="1100" kern="1200">
              <a:latin typeface="Source Sans Pro"/>
              <a:ea typeface="Source Sans Pro"/>
            </a:rPr>
            <a:t>Pay attention to signs of discomfort and adjust the interview accordingly. </a:t>
          </a:r>
          <a:endParaRPr lang="en-US" sz="1100" kern="1200"/>
        </a:p>
      </dsp:txBody>
      <dsp:txXfrm>
        <a:off x="5967251" y="3005127"/>
        <a:ext cx="1788427" cy="1607915"/>
      </dsp:txXfrm>
    </dsp:sp>
    <dsp:sp modelId="{D70E39E5-6E45-4BFE-A597-80BF5BBC06E6}">
      <dsp:nvSpPr>
        <dsp:cNvPr id="0" name=""/>
        <dsp:cNvSpPr/>
      </dsp:nvSpPr>
      <dsp:spPr>
        <a:xfrm>
          <a:off x="7954392" y="2087692"/>
          <a:ext cx="1788427" cy="7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2F7E9F-05C5-4551-BE57-0A8EA181D7C8}">
      <dsp:nvSpPr>
        <dsp:cNvPr id="0" name=""/>
        <dsp:cNvSpPr/>
      </dsp:nvSpPr>
      <dsp:spPr>
        <a:xfrm>
          <a:off x="9790511" y="2020960"/>
          <a:ext cx="91408" cy="171689"/>
        </a:xfrm>
        <a:prstGeom prst="chevron">
          <a:avLst>
            <a:gd name="adj" fmla="val 9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ED2ED8-582A-410C-A4AF-E7220BE44F4D}">
      <dsp:nvSpPr>
        <dsp:cNvPr id="0" name=""/>
        <dsp:cNvSpPr/>
      </dsp:nvSpPr>
      <dsp:spPr>
        <a:xfrm>
          <a:off x="8454492" y="1693614"/>
          <a:ext cx="788227" cy="788227"/>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0588" tIns="30588" rIns="30588" bIns="30588" numCol="1" spcCol="1270" anchor="ctr" anchorCtr="0">
          <a:noAutofit/>
        </a:bodyPr>
        <a:lstStyle/>
        <a:p>
          <a:pPr marL="0" lvl="0" indent="0" algn="ctr" defTabSz="1555750">
            <a:lnSpc>
              <a:spcPct val="90000"/>
            </a:lnSpc>
            <a:spcBef>
              <a:spcPct val="0"/>
            </a:spcBef>
            <a:spcAft>
              <a:spcPct val="35000"/>
            </a:spcAft>
            <a:buNone/>
          </a:pPr>
          <a:r>
            <a:rPr lang="en-US" sz="3500" kern="1200"/>
            <a:t>5</a:t>
          </a:r>
        </a:p>
      </dsp:txBody>
      <dsp:txXfrm>
        <a:off x="8569925" y="1809047"/>
        <a:ext cx="557361" cy="557361"/>
      </dsp:txXfrm>
    </dsp:sp>
    <dsp:sp modelId="{F428D92D-50FD-4B00-9364-7D80AEE9E821}">
      <dsp:nvSpPr>
        <dsp:cNvPr id="0" name=""/>
        <dsp:cNvSpPr/>
      </dsp:nvSpPr>
      <dsp:spPr>
        <a:xfrm>
          <a:off x="7954392" y="2647442"/>
          <a:ext cx="1788427"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1073" tIns="165100" rIns="141073" bIns="165100" numCol="1" spcCol="1270" anchor="t" anchorCtr="0">
          <a:noAutofit/>
        </a:bodyPr>
        <a:lstStyle/>
        <a:p>
          <a:pPr marL="0" lvl="0" indent="0" algn="l" defTabSz="488950" rtl="0">
            <a:lnSpc>
              <a:spcPct val="90000"/>
            </a:lnSpc>
            <a:spcBef>
              <a:spcPct val="0"/>
            </a:spcBef>
            <a:spcAft>
              <a:spcPct val="35000"/>
            </a:spcAft>
            <a:buNone/>
          </a:pPr>
          <a:r>
            <a:rPr lang="en-US" sz="1100" kern="1200">
              <a:latin typeface="Source Sans Pro"/>
              <a:ea typeface="Source Sans Pro"/>
            </a:rPr>
            <a:t>Address any fears the older adult may have at the beginning of the interview.</a:t>
          </a:r>
          <a:endParaRPr lang="en-US" sz="1100" kern="1200"/>
        </a:p>
      </dsp:txBody>
      <dsp:txXfrm>
        <a:off x="7954392" y="3005127"/>
        <a:ext cx="1788427" cy="1607915"/>
      </dsp:txXfrm>
    </dsp:sp>
    <dsp:sp modelId="{60BE146B-44ED-4292-8673-464B60B94502}">
      <dsp:nvSpPr>
        <dsp:cNvPr id="0" name=""/>
        <dsp:cNvSpPr/>
      </dsp:nvSpPr>
      <dsp:spPr>
        <a:xfrm>
          <a:off x="9941534" y="2087692"/>
          <a:ext cx="894213" cy="7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90F404-7AE4-48DB-81E2-EB4DBE78313E}">
      <dsp:nvSpPr>
        <dsp:cNvPr id="0" name=""/>
        <dsp:cNvSpPr/>
      </dsp:nvSpPr>
      <dsp:spPr>
        <a:xfrm>
          <a:off x="10441633" y="1693614"/>
          <a:ext cx="788227" cy="788227"/>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0588" tIns="30588" rIns="30588" bIns="30588" numCol="1" spcCol="1270" anchor="ctr" anchorCtr="0">
          <a:noAutofit/>
        </a:bodyPr>
        <a:lstStyle/>
        <a:p>
          <a:pPr marL="0" lvl="0" indent="0" algn="ctr" defTabSz="1555750">
            <a:lnSpc>
              <a:spcPct val="90000"/>
            </a:lnSpc>
            <a:spcBef>
              <a:spcPct val="0"/>
            </a:spcBef>
            <a:spcAft>
              <a:spcPct val="35000"/>
            </a:spcAft>
            <a:buNone/>
          </a:pPr>
          <a:r>
            <a:rPr lang="en-US" sz="3500" kern="1200"/>
            <a:t>6</a:t>
          </a:r>
        </a:p>
      </dsp:txBody>
      <dsp:txXfrm>
        <a:off x="10557066" y="1809047"/>
        <a:ext cx="557361" cy="557361"/>
      </dsp:txXfrm>
    </dsp:sp>
    <dsp:sp modelId="{F6FD59B2-8C33-4ECC-B3F1-6738BD472D3C}">
      <dsp:nvSpPr>
        <dsp:cNvPr id="0" name=""/>
        <dsp:cNvSpPr/>
      </dsp:nvSpPr>
      <dsp:spPr>
        <a:xfrm>
          <a:off x="9941534" y="2647442"/>
          <a:ext cx="1788427"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1073" tIns="165100" rIns="141073" bIns="165100" numCol="1" spcCol="1270" anchor="t" anchorCtr="0">
          <a:noAutofit/>
        </a:bodyPr>
        <a:lstStyle/>
        <a:p>
          <a:pPr marL="0" lvl="0" indent="0" algn="l" defTabSz="488950" rtl="0">
            <a:lnSpc>
              <a:spcPct val="90000"/>
            </a:lnSpc>
            <a:spcBef>
              <a:spcPct val="0"/>
            </a:spcBef>
            <a:spcAft>
              <a:spcPct val="35000"/>
            </a:spcAft>
            <a:buNone/>
          </a:pPr>
          <a:r>
            <a:rPr lang="en-US" sz="1100" kern="1200">
              <a:latin typeface="Source Sans Pro"/>
              <a:ea typeface="Source Sans Pro"/>
            </a:rPr>
            <a:t>Avoid or reduce free recall, speed, complex sentences, multitasking, distractions and assembling. </a:t>
          </a:r>
          <a:endParaRPr lang="en-US" sz="1100" kern="1200"/>
        </a:p>
      </dsp:txBody>
      <dsp:txXfrm>
        <a:off x="9941534" y="3005127"/>
        <a:ext cx="1788427" cy="1607915"/>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DA8C6D-76E1-4185-BB2B-2A2A03977E85}" type="datetimeFigureOut">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D08B3-B308-46B0-99DA-8B6B2631D41F}" type="slidenum">
              <a:t>‹#›</a:t>
            </a:fld>
            <a:endParaRPr lang="en-US"/>
          </a:p>
        </p:txBody>
      </p:sp>
    </p:spTree>
    <p:extLst>
      <p:ext uri="{BB962C8B-B14F-4D97-AF65-F5344CB8AC3E}">
        <p14:creationId xmlns:p14="http://schemas.microsoft.com/office/powerpoint/2010/main" val="2244422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agle.usc.edu/law-enforcement-resources/interviewing-older-adult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agle.usc.edu/law-enforcement-resources/interviewing-older-adul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agle.usc.edu/law-enforcement-resources/interviewing-older-adult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strapiubntstorage.blob.core.windows.net/strapib/assets/NCEA_TT_Cultural_Response_8b745f94a3.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Julie recap of previous speaker</a:t>
            </a:r>
          </a:p>
        </p:txBody>
      </p:sp>
      <p:sp>
        <p:nvSpPr>
          <p:cNvPr id="4" name="Slide Number Placeholder 3"/>
          <p:cNvSpPr>
            <a:spLocks noGrp="1"/>
          </p:cNvSpPr>
          <p:nvPr>
            <p:ph type="sldNum" sz="quarter" idx="5"/>
          </p:nvPr>
        </p:nvSpPr>
        <p:spPr/>
        <p:txBody>
          <a:bodyPr/>
          <a:lstStyle/>
          <a:p>
            <a:fld id="{79230CFA-805A-4FD3-B3A0-DAAA5993DA17}" type="slidenum">
              <a:rPr lang="en-IN" smtClean="0"/>
              <a:t>1</a:t>
            </a:fld>
            <a:endParaRPr lang="en-IN"/>
          </a:p>
        </p:txBody>
      </p:sp>
    </p:spTree>
    <p:extLst>
      <p:ext uri="{BB962C8B-B14F-4D97-AF65-F5344CB8AC3E}">
        <p14:creationId xmlns:p14="http://schemas.microsoft.com/office/powerpoint/2010/main" val="256790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highlight>
                <a:srgbClr val="FFFF00"/>
              </a:highlight>
              <a:cs typeface="Calibri"/>
            </a:endParaRPr>
          </a:p>
        </p:txBody>
      </p:sp>
      <p:sp>
        <p:nvSpPr>
          <p:cNvPr id="4" name="Slide Number Placeholder 3"/>
          <p:cNvSpPr>
            <a:spLocks noGrp="1"/>
          </p:cNvSpPr>
          <p:nvPr>
            <p:ph type="sldNum" sz="quarter" idx="5"/>
          </p:nvPr>
        </p:nvSpPr>
        <p:spPr/>
        <p:txBody>
          <a:bodyPr/>
          <a:lstStyle/>
          <a:p>
            <a:fld id="{1ABA9125-8A2F-42BA-9222-611E0995E269}" type="slidenum">
              <a:rPr lang="en-US" smtClean="0"/>
              <a:t>11</a:t>
            </a:fld>
            <a:endParaRPr lang="en-US"/>
          </a:p>
        </p:txBody>
      </p:sp>
    </p:spTree>
    <p:extLst>
      <p:ext uri="{BB962C8B-B14F-4D97-AF65-F5344CB8AC3E}">
        <p14:creationId xmlns:p14="http://schemas.microsoft.com/office/powerpoint/2010/main" val="4072517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A9125-8A2F-42BA-9222-611E0995E269}" type="slidenum">
              <a:rPr lang="en-US" smtClean="0"/>
              <a:t>13</a:t>
            </a:fld>
            <a:endParaRPr lang="en-US"/>
          </a:p>
        </p:txBody>
      </p:sp>
    </p:spTree>
    <p:extLst>
      <p:ext uri="{BB962C8B-B14F-4D97-AF65-F5344CB8AC3E}">
        <p14:creationId xmlns:p14="http://schemas.microsoft.com/office/powerpoint/2010/main" val="357096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A9125-8A2F-42BA-9222-611E0995E269}" type="slidenum">
              <a:rPr lang="en-US" smtClean="0"/>
              <a:t>2</a:t>
            </a:fld>
            <a:endParaRPr lang="en-US"/>
          </a:p>
        </p:txBody>
      </p:sp>
    </p:spTree>
    <p:extLst>
      <p:ext uri="{BB962C8B-B14F-4D97-AF65-F5344CB8AC3E}">
        <p14:creationId xmlns:p14="http://schemas.microsoft.com/office/powerpoint/2010/main" val="2231191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Take a moment to think about the interactions you have with older adults on a personal and professional level.  We all have certain biases pertaining to aging.  Understanding your own biases will help you in becoming successful in your interviews.</a:t>
            </a:r>
          </a:p>
        </p:txBody>
      </p:sp>
      <p:sp>
        <p:nvSpPr>
          <p:cNvPr id="4" name="Slide Number Placeholder 3"/>
          <p:cNvSpPr>
            <a:spLocks noGrp="1"/>
          </p:cNvSpPr>
          <p:nvPr>
            <p:ph type="sldNum" sz="quarter" idx="5"/>
          </p:nvPr>
        </p:nvSpPr>
        <p:spPr/>
        <p:txBody>
          <a:bodyPr/>
          <a:lstStyle/>
          <a:p>
            <a:fld id="{1ABA9125-8A2F-42BA-9222-611E0995E269}" type="slidenum">
              <a:rPr lang="en-US" smtClean="0"/>
              <a:t>3</a:t>
            </a:fld>
            <a:endParaRPr lang="en-US"/>
          </a:p>
        </p:txBody>
      </p:sp>
    </p:spTree>
    <p:extLst>
      <p:ext uri="{BB962C8B-B14F-4D97-AF65-F5344CB8AC3E}">
        <p14:creationId xmlns:p14="http://schemas.microsoft.com/office/powerpoint/2010/main" val="458238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If a person has lost the ability to see clearly, they maybe unable to read important information concerning financial scams which may factor into their susceptibility to the fraud.</a:t>
            </a:r>
            <a:endParaRPr lang="en-US"/>
          </a:p>
          <a:p>
            <a:pPr marL="171450" indent="-171450">
              <a:buFont typeface="Arial"/>
              <a:buChar char="•"/>
            </a:pPr>
            <a:r>
              <a:rPr lang="en-US">
                <a:ea typeface="Calibri"/>
                <a:cs typeface="Calibri"/>
              </a:rPr>
              <a:t>The loss of hearing may impact receiving important news or information from television, friends or neighbors.</a:t>
            </a:r>
          </a:p>
          <a:p>
            <a:pPr marL="171450" indent="-171450">
              <a:buFont typeface="Arial"/>
              <a:buChar char="•"/>
            </a:pPr>
            <a:r>
              <a:rPr lang="en-US">
                <a:ea typeface="Calibri"/>
                <a:cs typeface="Calibri"/>
              </a:rPr>
              <a:t>Being dependent on others for transportation makes access to outside activities more difficult.  </a:t>
            </a:r>
          </a:p>
          <a:p>
            <a:pPr marL="171450" indent="-171450">
              <a:buFont typeface="Arial"/>
              <a:buChar char="•"/>
            </a:pPr>
            <a:r>
              <a:rPr lang="en-US">
                <a:ea typeface="Calibri"/>
                <a:cs typeface="Calibri"/>
              </a:rPr>
              <a:t>Staying connected is key to preventing fraud and abuse.  </a:t>
            </a:r>
          </a:p>
        </p:txBody>
      </p:sp>
      <p:sp>
        <p:nvSpPr>
          <p:cNvPr id="4" name="Slide Number Placeholder 3"/>
          <p:cNvSpPr>
            <a:spLocks noGrp="1"/>
          </p:cNvSpPr>
          <p:nvPr>
            <p:ph type="sldNum" sz="quarter" idx="5"/>
          </p:nvPr>
        </p:nvSpPr>
        <p:spPr/>
        <p:txBody>
          <a:bodyPr/>
          <a:lstStyle/>
          <a:p>
            <a:fld id="{1ABA9125-8A2F-42BA-9222-611E0995E269}" type="slidenum">
              <a:rPr lang="en-US" smtClean="0"/>
              <a:t>4</a:t>
            </a:fld>
            <a:endParaRPr lang="en-US"/>
          </a:p>
        </p:txBody>
      </p:sp>
    </p:spTree>
    <p:extLst>
      <p:ext uri="{BB962C8B-B14F-4D97-AF65-F5344CB8AC3E}">
        <p14:creationId xmlns:p14="http://schemas.microsoft.com/office/powerpoint/2010/main" val="3493274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Taken from the EAGLE Resources page: </a:t>
            </a:r>
            <a:r>
              <a:rPr lang="en-US">
                <a:hlinkClick r:id="rId3"/>
              </a:rPr>
              <a:t>https://eagle.usc.edu/law-enforcement-resources/interviewing-older-adults/</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ABA9125-8A2F-42BA-9222-611E0995E269}" type="slidenum">
              <a:rPr lang="en-US" smtClean="0"/>
              <a:t>5</a:t>
            </a:fld>
            <a:endParaRPr lang="en-US"/>
          </a:p>
        </p:txBody>
      </p:sp>
    </p:spTree>
    <p:extLst>
      <p:ext uri="{BB962C8B-B14F-4D97-AF65-F5344CB8AC3E}">
        <p14:creationId xmlns:p14="http://schemas.microsoft.com/office/powerpoint/2010/main" val="466878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Taken from the EAGLE Resources page: </a:t>
            </a:r>
            <a:r>
              <a:rPr lang="en-US">
                <a:hlinkClick r:id="rId3"/>
              </a:rPr>
              <a:t>https://eagle.usc.edu/law-enforcement-resources/interviewing-older-adults/</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ABA9125-8A2F-42BA-9222-611E0995E269}" type="slidenum">
              <a:rPr lang="en-US" smtClean="0"/>
              <a:t>6</a:t>
            </a:fld>
            <a:endParaRPr lang="en-US"/>
          </a:p>
        </p:txBody>
      </p:sp>
    </p:spTree>
    <p:extLst>
      <p:ext uri="{BB962C8B-B14F-4D97-AF65-F5344CB8AC3E}">
        <p14:creationId xmlns:p14="http://schemas.microsoft.com/office/powerpoint/2010/main" val="924480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Taken from the EAGLE Resources page: </a:t>
            </a:r>
            <a:r>
              <a:rPr lang="en-US">
                <a:hlinkClick r:id="rId3"/>
              </a:rPr>
              <a:t>https://eagle.usc.edu/law-enforcement-resources/interviewing-older-adults/</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ABA9125-8A2F-42BA-9222-611E0995E269}" type="slidenum">
              <a:rPr lang="en-US" smtClean="0"/>
              <a:t>7</a:t>
            </a:fld>
            <a:endParaRPr lang="en-US"/>
          </a:p>
        </p:txBody>
      </p:sp>
    </p:spTree>
    <p:extLst>
      <p:ext uri="{BB962C8B-B14F-4D97-AF65-F5344CB8AC3E}">
        <p14:creationId xmlns:p14="http://schemas.microsoft.com/office/powerpoint/2010/main" val="385269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Culturally competent and responsive engagement is essential to meet the unique needs of our diverse older population and are critical to abuse prevention, harm reduction, and meaningful intervention. </a:t>
            </a:r>
          </a:p>
          <a:p>
            <a:r>
              <a:rPr lang="en-US"/>
              <a:t>Cultural considerations may impact an individual’s response to abuse. Individuals may feel shame and embarrassment, fear the offender will retaliate. Some diverse elders may be resistant to reporting their loved one due to historical and ongoing discrimination by authorities and systems. Understanding and acknowledging the cultural and contextual factors that can encourage or inhibit disclosure are critical to facilitating engagement. </a:t>
            </a:r>
          </a:p>
          <a:p>
            <a:r>
              <a:rPr lang="en-US" b="1"/>
              <a:t>How should we approach older people who experience mistreatment? </a:t>
            </a:r>
            <a:endParaRPr lang="en-US" b="1">
              <a:ea typeface="Calibri"/>
              <a:cs typeface="Calibri"/>
            </a:endParaRPr>
          </a:p>
          <a:p>
            <a:r>
              <a:rPr lang="en-US"/>
              <a:t>• Acknowledge the intersectional identities, cultural values, experiences, and goals of all older people, even if they differ from your own </a:t>
            </a:r>
          </a:p>
          <a:p>
            <a:r>
              <a:rPr lang="en-US"/>
              <a:t>• Provide accessible services inclusive of language needs and disabilities</a:t>
            </a:r>
            <a:endParaRPr lang="en-US">
              <a:ea typeface="Calibri" panose="020F0502020204030204"/>
              <a:cs typeface="Calibri" panose="020F0502020204030204"/>
            </a:endParaRPr>
          </a:p>
          <a:p>
            <a:r>
              <a:rPr lang="en-US"/>
              <a:t>• Collaborate with trusted community leaders, community-based organizations, and partners that represent diverse communities</a:t>
            </a:r>
            <a:endParaRPr lang="en-US">
              <a:ea typeface="Calibri"/>
              <a:cs typeface="Calibri"/>
            </a:endParaRPr>
          </a:p>
          <a:p>
            <a:r>
              <a:rPr lang="en-US"/>
              <a:t>• Respond to all older clients in a way that affirms their core dignity, autonomy, and self-worth </a:t>
            </a:r>
            <a:endParaRPr lang="en-US">
              <a:ea typeface="Calibri"/>
              <a:cs typeface="Calibri"/>
            </a:endParaRPr>
          </a:p>
          <a:p>
            <a:r>
              <a:rPr lang="en-US"/>
              <a:t>• Use a strengths-based, solutions-oriented approach with clients </a:t>
            </a:r>
          </a:p>
          <a:p>
            <a:r>
              <a:rPr lang="en-US"/>
              <a:t>• Remain respectful, inclusive, supportive, and curious</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ea typeface="Calibri" panose="020F0502020204030204"/>
                <a:cs typeface="Calibri" panose="020F0502020204030204"/>
              </a:rPr>
              <a:t>Learn More from the National Center on Elder Abuse: </a:t>
            </a:r>
            <a:r>
              <a:rPr lang="en-US">
                <a:hlinkClick r:id="rId3"/>
              </a:rPr>
              <a:t>Tips and Tools for Providing Culturally Competent and Responsive Care to Older People who Experience Abuse</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ABA9125-8A2F-42BA-9222-611E0995E269}" type="slidenum">
              <a:rPr lang="en-US" smtClean="0"/>
              <a:t>8</a:t>
            </a:fld>
            <a:endParaRPr lang="en-US"/>
          </a:p>
        </p:txBody>
      </p:sp>
    </p:spTree>
    <p:extLst>
      <p:ext uri="{BB962C8B-B14F-4D97-AF65-F5344CB8AC3E}">
        <p14:creationId xmlns:p14="http://schemas.microsoft.com/office/powerpoint/2010/main" val="114783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ts val="1000"/>
              </a:spcBef>
            </a:pPr>
            <a:r>
              <a:rPr lang="en-US" b="1"/>
              <a:t>Roll Call Video-Interviewing Older Adults </a:t>
            </a:r>
            <a:endParaRPr lang="en-US"/>
          </a:p>
          <a:p>
            <a:pPr algn="ctr">
              <a:lnSpc>
                <a:spcPct val="90000"/>
              </a:lnSpc>
              <a:spcBef>
                <a:spcPts val="1000"/>
              </a:spcBef>
            </a:pPr>
            <a:r>
              <a:rPr lang="en-US" b="1"/>
              <a:t>For full video -</a:t>
            </a:r>
            <a:r>
              <a:rPr lang="en-US"/>
              <a:t>https://www.youtube.com/watch?v=qM6htsLe604&amp;t=7s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A73F7D8-6102-4CD0-8B31-A8C755ECF768}" type="slidenum">
              <a:rPr lang="en-US"/>
              <a:t>10</a:t>
            </a:fld>
            <a:endParaRPr lang="en-US"/>
          </a:p>
        </p:txBody>
      </p:sp>
    </p:spTree>
    <p:extLst>
      <p:ext uri="{BB962C8B-B14F-4D97-AF65-F5344CB8AC3E}">
        <p14:creationId xmlns:p14="http://schemas.microsoft.com/office/powerpoint/2010/main" val="3973122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D98D-3ECA-D545-9003-7072FBF5D76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C9F11A-5E6E-B840-A83B-5906090D5649}"/>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4" name="Table Placeholder 3">
            <a:extLst>
              <a:ext uri="{FF2B5EF4-FFF2-40B4-BE49-F238E27FC236}">
                <a16:creationId xmlns:a16="http://schemas.microsoft.com/office/drawing/2014/main" id="{3C386FF3-6CEE-FB4B-B3C8-C6555AD02EDE}"/>
              </a:ext>
            </a:extLst>
          </p:cNvPr>
          <p:cNvSpPr>
            <a:spLocks noGrp="1"/>
          </p:cNvSpPr>
          <p:nvPr>
            <p:ph type="tbl" sz="quarter" idx="13"/>
          </p:nvPr>
        </p:nvSpPr>
        <p:spPr>
          <a:xfrm>
            <a:off x="417513" y="1420813"/>
            <a:ext cx="11323637" cy="4473550"/>
          </a:xfrm>
        </p:spPr>
        <p:txBody>
          <a:bodyPr/>
          <a:lstStyle/>
          <a:p>
            <a:endParaRPr lang="en-US"/>
          </a:p>
        </p:txBody>
      </p:sp>
    </p:spTree>
    <p:extLst>
      <p:ext uri="{BB962C8B-B14F-4D97-AF65-F5344CB8AC3E}">
        <p14:creationId xmlns:p14="http://schemas.microsoft.com/office/powerpoint/2010/main" val="314586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a:t>Click to edit Master title style</a:t>
            </a:r>
          </a:p>
        </p:txBody>
      </p:sp>
      <p:sp>
        <p:nvSpPr>
          <p:cNvPr id="10" name="Text Placeholder 2">
            <a:extLst>
              <a:ext uri="{FF2B5EF4-FFF2-40B4-BE49-F238E27FC236}">
                <a16:creationId xmlns:a16="http://schemas.microsoft.com/office/drawing/2014/main" id="{4F5B557E-CFDF-1348-A028-FDC218F5AEEC}"/>
              </a:ext>
            </a:extLst>
          </p:cNvPr>
          <p:cNvSpPr>
            <a:spLocks noGrp="1"/>
          </p:cNvSpPr>
          <p:nvPr>
            <p:ph idx="1"/>
          </p:nvPr>
        </p:nvSpPr>
        <p:spPr>
          <a:xfrm>
            <a:off x="417442" y="1918666"/>
            <a:ext cx="11330610" cy="4258297"/>
          </a:xfrm>
          <a:prstGeom prst="rect">
            <a:avLst/>
          </a:prstGeom>
        </p:spPr>
        <p:txBody>
          <a:bodyPr vert="horz" lIns="91440" tIns="45720" rIns="91440" bIns="45720" rtlCol="0">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5666BC98-2671-3542-A696-63902F8FB973}"/>
              </a:ext>
            </a:extLst>
          </p:cNvPr>
          <p:cNvSpPr>
            <a:spLocks noGrp="1"/>
          </p:cNvSpPr>
          <p:nvPr>
            <p:ph type="body" idx="13"/>
          </p:nvPr>
        </p:nvSpPr>
        <p:spPr>
          <a:xfrm>
            <a:off x="417442" y="1391478"/>
            <a:ext cx="1132398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33159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417442" y="546100"/>
            <a:ext cx="8290459" cy="6664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417442" y="2097570"/>
            <a:ext cx="4012808" cy="4079393"/>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4695093" y="2097570"/>
            <a:ext cx="4012808" cy="4079393"/>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417442" y="1570382"/>
            <a:ext cx="4020667"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4695093" y="1570382"/>
            <a:ext cx="401280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6">
            <a:extLst>
              <a:ext uri="{FF2B5EF4-FFF2-40B4-BE49-F238E27FC236}">
                <a16:creationId xmlns:a16="http://schemas.microsoft.com/office/drawing/2014/main" id="{2C7C8C5D-EFE2-084F-93FA-C9F708E3C4F0}"/>
              </a:ext>
            </a:extLst>
          </p:cNvPr>
          <p:cNvSpPr>
            <a:spLocks noGrp="1"/>
          </p:cNvSpPr>
          <p:nvPr>
            <p:ph type="pic" sz="quarter" idx="15"/>
          </p:nvPr>
        </p:nvSpPr>
        <p:spPr>
          <a:xfrm>
            <a:off x="7674558" y="2995271"/>
            <a:ext cx="4543176" cy="3874705"/>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9249" h="6793231">
                <a:moveTo>
                  <a:pt x="5534498" y="10819"/>
                </a:moveTo>
                <a:lnTo>
                  <a:pt x="7829249" y="19710"/>
                </a:lnTo>
                <a:cubicBezTo>
                  <a:pt x="7828539" y="2282758"/>
                  <a:pt x="7806515" y="4524161"/>
                  <a:pt x="7805805" y="6787209"/>
                </a:cubicBezTo>
                <a:lnTo>
                  <a:pt x="0" y="6793231"/>
                </a:lnTo>
                <a:cubicBezTo>
                  <a:pt x="5051711" y="-654665"/>
                  <a:pt x="3674645" y="24645"/>
                  <a:pt x="5534498" y="10819"/>
                </a:cubicBezTo>
                <a:close/>
              </a:path>
            </a:pathLst>
          </a:custGeom>
          <a:solidFill>
            <a:schemeClr val="bg1">
              <a:lumMod val="75000"/>
            </a:schemeClr>
          </a:solidFill>
        </p:spPr>
        <p:txBody>
          <a:bodyPr wrap="square">
            <a:noAutofit/>
          </a:bodyPr>
          <a:lstStyle/>
          <a:p>
            <a:endParaRPr lang="en-US"/>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lvl1pPr>
              <a:defRPr>
                <a:solidFill>
                  <a:schemeClr val="bg1"/>
                </a:solidFill>
              </a:defRPr>
            </a:lvl1pPr>
          </a:lstStyle>
          <a:p>
            <a:fld id="{F32B1D3B-AE3D-1E40-A0D2-3E32FC67085E}" type="slidenum">
              <a:rPr lang="en-US" smtClean="0"/>
              <a:pPr/>
              <a:t>‹#›</a:t>
            </a:fld>
            <a:endParaRPr lang="en-US"/>
          </a:p>
        </p:txBody>
      </p:sp>
    </p:spTree>
    <p:extLst>
      <p:ext uri="{BB962C8B-B14F-4D97-AF65-F5344CB8AC3E}">
        <p14:creationId xmlns:p14="http://schemas.microsoft.com/office/powerpoint/2010/main" val="1967660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731E5A-265A-3846-A036-5FB83AA379FD}"/>
              </a:ext>
            </a:extLst>
          </p:cNvPr>
          <p:cNvSpPr/>
          <p:nvPr userDrawn="1"/>
        </p:nvSpPr>
        <p:spPr>
          <a:xfrm>
            <a:off x="0" y="0"/>
            <a:ext cx="1203702" cy="4079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3450967" y="546100"/>
            <a:ext cx="8290459" cy="6664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3450967" y="2097570"/>
            <a:ext cx="4012808" cy="4079393"/>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7728618" y="2097570"/>
            <a:ext cx="4012808" cy="4079393"/>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3450967" y="1570382"/>
            <a:ext cx="4020667"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7728618" y="1570382"/>
            <a:ext cx="401280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6">
            <a:extLst>
              <a:ext uri="{FF2B5EF4-FFF2-40B4-BE49-F238E27FC236}">
                <a16:creationId xmlns:a16="http://schemas.microsoft.com/office/drawing/2014/main" id="{6E3C701F-E67C-9949-9C0F-3E36BC06FD49}"/>
              </a:ext>
            </a:extLst>
          </p:cNvPr>
          <p:cNvSpPr>
            <a:spLocks noGrp="1"/>
          </p:cNvSpPr>
          <p:nvPr>
            <p:ph type="pic" sz="quarter" idx="15"/>
          </p:nvPr>
        </p:nvSpPr>
        <p:spPr>
          <a:xfrm>
            <a:off x="0" y="3010207"/>
            <a:ext cx="4583518" cy="3924993"/>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 name="connsiteX0" fmla="*/ 5517554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17554 w 7829249"/>
              <a:gd name="connsiteY4" fmla="*/ 10819 h 6793231"/>
              <a:gd name="connsiteX0" fmla="*/ 5517554 w 7829249"/>
              <a:gd name="connsiteY0" fmla="*/ 16415 h 6798827"/>
              <a:gd name="connsiteX1" fmla="*/ 7829249 w 7829249"/>
              <a:gd name="connsiteY1" fmla="*/ 25306 h 6798827"/>
              <a:gd name="connsiteX2" fmla="*/ 7805805 w 7829249"/>
              <a:gd name="connsiteY2" fmla="*/ 6792805 h 6798827"/>
              <a:gd name="connsiteX3" fmla="*/ 0 w 7829249"/>
              <a:gd name="connsiteY3" fmla="*/ 6798827 h 6798827"/>
              <a:gd name="connsiteX4" fmla="*/ 5517554 w 7829249"/>
              <a:gd name="connsiteY4" fmla="*/ 16415 h 6798827"/>
              <a:gd name="connsiteX0" fmla="*/ 5619218 w 7829249"/>
              <a:gd name="connsiteY0" fmla="*/ 17523 h 6782697"/>
              <a:gd name="connsiteX1" fmla="*/ 7829249 w 7829249"/>
              <a:gd name="connsiteY1" fmla="*/ 9176 h 6782697"/>
              <a:gd name="connsiteX2" fmla="*/ 7805805 w 7829249"/>
              <a:gd name="connsiteY2" fmla="*/ 6776675 h 6782697"/>
              <a:gd name="connsiteX3" fmla="*/ 0 w 7829249"/>
              <a:gd name="connsiteY3" fmla="*/ 6782697 h 6782697"/>
              <a:gd name="connsiteX4" fmla="*/ 5619218 w 7829249"/>
              <a:gd name="connsiteY4" fmla="*/ 17523 h 6782697"/>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5551443 w 7829249"/>
              <a:gd name="connsiteY0" fmla="*/ 2 h 9678424"/>
              <a:gd name="connsiteX1" fmla="*/ 7829249 w 7829249"/>
              <a:gd name="connsiteY1" fmla="*/ 2904903 h 9678424"/>
              <a:gd name="connsiteX2" fmla="*/ 7805805 w 7829249"/>
              <a:gd name="connsiteY2" fmla="*/ 9672402 h 9678424"/>
              <a:gd name="connsiteX3" fmla="*/ 0 w 7829249"/>
              <a:gd name="connsiteY3" fmla="*/ 9678424 h 9678424"/>
              <a:gd name="connsiteX4" fmla="*/ 5551443 w 7829249"/>
              <a:gd name="connsiteY4" fmla="*/ 2 h 9678424"/>
              <a:gd name="connsiteX0" fmla="*/ 0 w 8445392"/>
              <a:gd name="connsiteY0" fmla="*/ 7 h 8816521"/>
              <a:gd name="connsiteX1" fmla="*/ 8445392 w 8445392"/>
              <a:gd name="connsiteY1" fmla="*/ 2043000 h 8816521"/>
              <a:gd name="connsiteX2" fmla="*/ 8421948 w 8445392"/>
              <a:gd name="connsiteY2" fmla="*/ 8810499 h 8816521"/>
              <a:gd name="connsiteX3" fmla="*/ 616143 w 8445392"/>
              <a:gd name="connsiteY3" fmla="*/ 8816521 h 8816521"/>
              <a:gd name="connsiteX4" fmla="*/ 0 w 8445392"/>
              <a:gd name="connsiteY4" fmla="*/ 7 h 8816521"/>
              <a:gd name="connsiteX0" fmla="*/ 0 w 8445392"/>
              <a:gd name="connsiteY0" fmla="*/ 2 h 8816731"/>
              <a:gd name="connsiteX1" fmla="*/ 8445392 w 8445392"/>
              <a:gd name="connsiteY1" fmla="*/ 2042995 h 8816731"/>
              <a:gd name="connsiteX2" fmla="*/ 8421948 w 8445392"/>
              <a:gd name="connsiteY2" fmla="*/ 8810494 h 8816731"/>
              <a:gd name="connsiteX3" fmla="*/ 616143 w 8445392"/>
              <a:gd name="connsiteY3" fmla="*/ 8816516 h 8816731"/>
              <a:gd name="connsiteX4" fmla="*/ 0 w 8445392"/>
              <a:gd name="connsiteY4" fmla="*/ 2 h 8816731"/>
              <a:gd name="connsiteX0" fmla="*/ 45683 w 7830262"/>
              <a:gd name="connsiteY0" fmla="*/ 2 h 6851643"/>
              <a:gd name="connsiteX1" fmla="*/ 7830262 w 7830262"/>
              <a:gd name="connsiteY1" fmla="*/ 77845 h 6851643"/>
              <a:gd name="connsiteX2" fmla="*/ 7806818 w 7830262"/>
              <a:gd name="connsiteY2" fmla="*/ 6845344 h 6851643"/>
              <a:gd name="connsiteX3" fmla="*/ 1013 w 7830262"/>
              <a:gd name="connsiteY3" fmla="*/ 6851366 h 6851643"/>
              <a:gd name="connsiteX4" fmla="*/ 45683 w 7830262"/>
              <a:gd name="connsiteY4" fmla="*/ 2 h 6851643"/>
              <a:gd name="connsiteX0" fmla="*/ 0 w 7937074"/>
              <a:gd name="connsiteY0" fmla="*/ 1 h 6782694"/>
              <a:gd name="connsiteX1" fmla="*/ 7937074 w 7937074"/>
              <a:gd name="connsiteY1" fmla="*/ 8892 h 6782694"/>
              <a:gd name="connsiteX2" fmla="*/ 7913630 w 7937074"/>
              <a:gd name="connsiteY2" fmla="*/ 6776391 h 6782694"/>
              <a:gd name="connsiteX3" fmla="*/ 107825 w 7937074"/>
              <a:gd name="connsiteY3" fmla="*/ 6782413 h 6782694"/>
              <a:gd name="connsiteX4" fmla="*/ 0 w 7937074"/>
              <a:gd name="connsiteY4" fmla="*/ 1 h 6782694"/>
              <a:gd name="connsiteX0" fmla="*/ 0 w 7937074"/>
              <a:gd name="connsiteY0" fmla="*/ 1 h 6851643"/>
              <a:gd name="connsiteX1" fmla="*/ 7937074 w 7937074"/>
              <a:gd name="connsiteY1" fmla="*/ 8892 h 6851643"/>
              <a:gd name="connsiteX2" fmla="*/ 7913630 w 7937074"/>
              <a:gd name="connsiteY2" fmla="*/ 6776391 h 6851643"/>
              <a:gd name="connsiteX3" fmla="*/ 6163 w 7937074"/>
              <a:gd name="connsiteY3" fmla="*/ 6851366 h 6851643"/>
              <a:gd name="connsiteX4" fmla="*/ 0 w 7937074"/>
              <a:gd name="connsiteY4" fmla="*/ 1 h 6851643"/>
              <a:gd name="connsiteX0" fmla="*/ 0 w 7937074"/>
              <a:gd name="connsiteY0" fmla="*/ -1 h 6851690"/>
              <a:gd name="connsiteX1" fmla="*/ 7937074 w 7937074"/>
              <a:gd name="connsiteY1" fmla="*/ 8890 h 6851690"/>
              <a:gd name="connsiteX2" fmla="*/ 7913630 w 7937074"/>
              <a:gd name="connsiteY2" fmla="*/ 6776389 h 6851690"/>
              <a:gd name="connsiteX3" fmla="*/ 6163 w 7937074"/>
              <a:gd name="connsiteY3" fmla="*/ 6851364 h 6851690"/>
              <a:gd name="connsiteX4" fmla="*/ 0 w 7937074"/>
              <a:gd name="connsiteY4" fmla="*/ -1 h 6851690"/>
              <a:gd name="connsiteX0" fmla="*/ 13693 w 7950767"/>
              <a:gd name="connsiteY0" fmla="*/ 1 h 6796030"/>
              <a:gd name="connsiteX1" fmla="*/ 7950767 w 7950767"/>
              <a:gd name="connsiteY1" fmla="*/ 8892 h 6796030"/>
              <a:gd name="connsiteX2" fmla="*/ 7927323 w 7950767"/>
              <a:gd name="connsiteY2" fmla="*/ 6776391 h 6796030"/>
              <a:gd name="connsiteX3" fmla="*/ 3441 w 7950767"/>
              <a:gd name="connsiteY3" fmla="*/ 6795701 h 6796030"/>
              <a:gd name="connsiteX4" fmla="*/ 13693 w 7950767"/>
              <a:gd name="connsiteY4" fmla="*/ 1 h 6796030"/>
              <a:gd name="connsiteX0" fmla="*/ 10252 w 7947326"/>
              <a:gd name="connsiteY0" fmla="*/ -1 h 6795699"/>
              <a:gd name="connsiteX1" fmla="*/ 7947326 w 7947326"/>
              <a:gd name="connsiteY1" fmla="*/ 8890 h 6795699"/>
              <a:gd name="connsiteX2" fmla="*/ 7923882 w 7947326"/>
              <a:gd name="connsiteY2" fmla="*/ 6776389 h 6795699"/>
              <a:gd name="connsiteX3" fmla="*/ 0 w 7947326"/>
              <a:gd name="connsiteY3" fmla="*/ 6795699 h 6795699"/>
              <a:gd name="connsiteX4" fmla="*/ 10252 w 7947326"/>
              <a:gd name="connsiteY4" fmla="*/ -1 h 6795699"/>
              <a:gd name="connsiteX0" fmla="*/ 10252 w 7923882"/>
              <a:gd name="connsiteY0" fmla="*/ 1 h 6795701"/>
              <a:gd name="connsiteX1" fmla="*/ 4910658 w 7923882"/>
              <a:gd name="connsiteY1" fmla="*/ 359581 h 6795701"/>
              <a:gd name="connsiteX2" fmla="*/ 7923882 w 7923882"/>
              <a:gd name="connsiteY2" fmla="*/ 6776391 h 6795701"/>
              <a:gd name="connsiteX3" fmla="*/ 0 w 7923882"/>
              <a:gd name="connsiteY3" fmla="*/ 6795701 h 6795701"/>
              <a:gd name="connsiteX4" fmla="*/ 10252 w 7923882"/>
              <a:gd name="connsiteY4" fmla="*/ 1 h 6795701"/>
              <a:gd name="connsiteX0" fmla="*/ 10252 w 7923882"/>
              <a:gd name="connsiteY0" fmla="*/ 30074 h 6825774"/>
              <a:gd name="connsiteX1" fmla="*/ 2990171 w 7923882"/>
              <a:gd name="connsiteY1" fmla="*/ 0 h 6825774"/>
              <a:gd name="connsiteX2" fmla="*/ 7923882 w 7923882"/>
              <a:gd name="connsiteY2" fmla="*/ 6806464 h 6825774"/>
              <a:gd name="connsiteX3" fmla="*/ 0 w 7923882"/>
              <a:gd name="connsiteY3" fmla="*/ 6825774 h 6825774"/>
              <a:gd name="connsiteX4" fmla="*/ 10252 w 7923882"/>
              <a:gd name="connsiteY4" fmla="*/ 30074 h 6825774"/>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4780 w 7923882"/>
              <a:gd name="connsiteY0" fmla="*/ 13784 h 6831749"/>
              <a:gd name="connsiteX1" fmla="*/ 2990171 w 7923882"/>
              <a:gd name="connsiteY1" fmla="*/ 5975 h 6831749"/>
              <a:gd name="connsiteX2" fmla="*/ 7923882 w 7923882"/>
              <a:gd name="connsiteY2" fmla="*/ 6812439 h 6831749"/>
              <a:gd name="connsiteX3" fmla="*/ 0 w 7923882"/>
              <a:gd name="connsiteY3" fmla="*/ 6831749 h 6831749"/>
              <a:gd name="connsiteX4" fmla="*/ 4780 w 7923882"/>
              <a:gd name="connsiteY4" fmla="*/ 13784 h 6831749"/>
              <a:gd name="connsiteX0" fmla="*/ 4780 w 7923882"/>
              <a:gd name="connsiteY0" fmla="*/ 13679 h 6831644"/>
              <a:gd name="connsiteX1" fmla="*/ 2990171 w 7923882"/>
              <a:gd name="connsiteY1" fmla="*/ 5870 h 6831644"/>
              <a:gd name="connsiteX2" fmla="*/ 7923882 w 7923882"/>
              <a:gd name="connsiteY2" fmla="*/ 6812334 h 6831644"/>
              <a:gd name="connsiteX3" fmla="*/ 0 w 7923882"/>
              <a:gd name="connsiteY3" fmla="*/ 6831644 h 6831644"/>
              <a:gd name="connsiteX4" fmla="*/ 4780 w 7923882"/>
              <a:gd name="connsiteY4" fmla="*/ 13679 h 6831644"/>
              <a:gd name="connsiteX0" fmla="*/ 4780 w 7923882"/>
              <a:gd name="connsiteY0" fmla="*/ 15637 h 6833602"/>
              <a:gd name="connsiteX1" fmla="*/ 2990171 w 7923882"/>
              <a:gd name="connsiteY1" fmla="*/ 7828 h 6833602"/>
              <a:gd name="connsiteX2" fmla="*/ 7923882 w 7923882"/>
              <a:gd name="connsiteY2" fmla="*/ 6814292 h 6833602"/>
              <a:gd name="connsiteX3" fmla="*/ 0 w 7923882"/>
              <a:gd name="connsiteY3" fmla="*/ 6833602 h 6833602"/>
              <a:gd name="connsiteX4" fmla="*/ 4780 w 7923882"/>
              <a:gd name="connsiteY4" fmla="*/ 15637 h 6833602"/>
              <a:gd name="connsiteX0" fmla="*/ 4780 w 7924092"/>
              <a:gd name="connsiteY0" fmla="*/ 11840 h 6829805"/>
              <a:gd name="connsiteX1" fmla="*/ 2990171 w 7924092"/>
              <a:gd name="connsiteY1" fmla="*/ 4031 h 6829805"/>
              <a:gd name="connsiteX2" fmla="*/ 7923882 w 7924092"/>
              <a:gd name="connsiteY2" fmla="*/ 6810495 h 6829805"/>
              <a:gd name="connsiteX3" fmla="*/ 0 w 7924092"/>
              <a:gd name="connsiteY3" fmla="*/ 6829805 h 6829805"/>
              <a:gd name="connsiteX4" fmla="*/ 4780 w 7924092"/>
              <a:gd name="connsiteY4" fmla="*/ 11840 h 6829805"/>
              <a:gd name="connsiteX0" fmla="*/ 4780 w 7395475"/>
              <a:gd name="connsiteY0" fmla="*/ 11856 h 6829821"/>
              <a:gd name="connsiteX1" fmla="*/ 2990171 w 7395475"/>
              <a:gd name="connsiteY1" fmla="*/ 4047 h 6829821"/>
              <a:gd name="connsiteX2" fmla="*/ 7395232 w 7395475"/>
              <a:gd name="connsiteY2" fmla="*/ 6779482 h 6829821"/>
              <a:gd name="connsiteX3" fmla="*/ 0 w 7395475"/>
              <a:gd name="connsiteY3" fmla="*/ 6829821 h 6829821"/>
              <a:gd name="connsiteX4" fmla="*/ 4780 w 7395475"/>
              <a:gd name="connsiteY4" fmla="*/ 11856 h 6829821"/>
              <a:gd name="connsiteX0" fmla="*/ 4780 w 7842767"/>
              <a:gd name="connsiteY0" fmla="*/ 11845 h 6829810"/>
              <a:gd name="connsiteX1" fmla="*/ 2990171 w 7842767"/>
              <a:gd name="connsiteY1" fmla="*/ 4036 h 6829810"/>
              <a:gd name="connsiteX2" fmla="*/ 7842552 w 7842767"/>
              <a:gd name="connsiteY2" fmla="*/ 6800158 h 6829810"/>
              <a:gd name="connsiteX3" fmla="*/ 0 w 7842767"/>
              <a:gd name="connsiteY3" fmla="*/ 6829810 h 6829810"/>
              <a:gd name="connsiteX4" fmla="*/ 4780 w 7842767"/>
              <a:gd name="connsiteY4" fmla="*/ 11845 h 6829810"/>
              <a:gd name="connsiteX0" fmla="*/ 4780 w 7842774"/>
              <a:gd name="connsiteY0" fmla="*/ 22184 h 6840149"/>
              <a:gd name="connsiteX1" fmla="*/ 3112167 w 7842774"/>
              <a:gd name="connsiteY1" fmla="*/ 4031 h 6840149"/>
              <a:gd name="connsiteX2" fmla="*/ 7842552 w 7842774"/>
              <a:gd name="connsiteY2" fmla="*/ 6810497 h 6840149"/>
              <a:gd name="connsiteX3" fmla="*/ 0 w 7842774"/>
              <a:gd name="connsiteY3" fmla="*/ 6840149 h 6840149"/>
              <a:gd name="connsiteX4" fmla="*/ 4780 w 7842774"/>
              <a:gd name="connsiteY4" fmla="*/ 22184 h 6840149"/>
              <a:gd name="connsiteX0" fmla="*/ 4780 w 7842740"/>
              <a:gd name="connsiteY0" fmla="*/ 18215 h 6836180"/>
              <a:gd name="connsiteX1" fmla="*/ 3112167 w 7842740"/>
              <a:gd name="connsiteY1" fmla="*/ 62 h 6836180"/>
              <a:gd name="connsiteX2" fmla="*/ 7842552 w 7842740"/>
              <a:gd name="connsiteY2" fmla="*/ 6806528 h 6836180"/>
              <a:gd name="connsiteX3" fmla="*/ 0 w 7842740"/>
              <a:gd name="connsiteY3" fmla="*/ 6836180 h 6836180"/>
              <a:gd name="connsiteX4" fmla="*/ 4780 w 7842740"/>
              <a:gd name="connsiteY4" fmla="*/ 18215 h 6836180"/>
              <a:gd name="connsiteX0" fmla="*/ 4780 w 7842719"/>
              <a:gd name="connsiteY0" fmla="*/ 1 h 6817966"/>
              <a:gd name="connsiteX1" fmla="*/ 2593683 w 7842719"/>
              <a:gd name="connsiteY1" fmla="*/ 2534 h 6817966"/>
              <a:gd name="connsiteX2" fmla="*/ 7842552 w 7842719"/>
              <a:gd name="connsiteY2" fmla="*/ 6788314 h 6817966"/>
              <a:gd name="connsiteX3" fmla="*/ 0 w 7842719"/>
              <a:gd name="connsiteY3" fmla="*/ 6817966 h 6817966"/>
              <a:gd name="connsiteX4" fmla="*/ 4780 w 7842719"/>
              <a:gd name="connsiteY4" fmla="*/ 1 h 6817966"/>
              <a:gd name="connsiteX0" fmla="*/ 4780 w 7842991"/>
              <a:gd name="connsiteY0" fmla="*/ 9225 h 6827190"/>
              <a:gd name="connsiteX1" fmla="*/ 2593683 w 7842991"/>
              <a:gd name="connsiteY1" fmla="*/ 11758 h 6827190"/>
              <a:gd name="connsiteX2" fmla="*/ 7842552 w 7842991"/>
              <a:gd name="connsiteY2" fmla="*/ 6797538 h 6827190"/>
              <a:gd name="connsiteX3" fmla="*/ 0 w 7842991"/>
              <a:gd name="connsiteY3" fmla="*/ 6827190 h 6827190"/>
              <a:gd name="connsiteX4" fmla="*/ 4780 w 7842991"/>
              <a:gd name="connsiteY4" fmla="*/ 9225 h 6827190"/>
              <a:gd name="connsiteX0" fmla="*/ 4780 w 6028316"/>
              <a:gd name="connsiteY0" fmla="*/ 9306 h 6827271"/>
              <a:gd name="connsiteX1" fmla="*/ 2593683 w 6028316"/>
              <a:gd name="connsiteY1" fmla="*/ 11839 h 6827271"/>
              <a:gd name="connsiteX2" fmla="*/ 6022776 w 6028316"/>
              <a:gd name="connsiteY2" fmla="*/ 6745904 h 6827271"/>
              <a:gd name="connsiteX3" fmla="*/ 0 w 6028316"/>
              <a:gd name="connsiteY3" fmla="*/ 6827271 h 6827271"/>
              <a:gd name="connsiteX4" fmla="*/ 4780 w 6028316"/>
              <a:gd name="connsiteY4" fmla="*/ 9306 h 6827271"/>
              <a:gd name="connsiteX0" fmla="*/ 4780 w 6022776"/>
              <a:gd name="connsiteY0" fmla="*/ 11249 h 6829214"/>
              <a:gd name="connsiteX1" fmla="*/ 2593683 w 6022776"/>
              <a:gd name="connsiteY1" fmla="*/ 13782 h 6829214"/>
              <a:gd name="connsiteX2" fmla="*/ 6022776 w 6022776"/>
              <a:gd name="connsiteY2" fmla="*/ 6747847 h 6829214"/>
              <a:gd name="connsiteX3" fmla="*/ 0 w 6022776"/>
              <a:gd name="connsiteY3" fmla="*/ 6829214 h 6829214"/>
              <a:gd name="connsiteX4" fmla="*/ 4780 w 6022776"/>
              <a:gd name="connsiteY4" fmla="*/ 11249 h 6829214"/>
              <a:gd name="connsiteX0" fmla="*/ 4780 w 7883218"/>
              <a:gd name="connsiteY0" fmla="*/ 11051 h 6840734"/>
              <a:gd name="connsiteX1" fmla="*/ 2593683 w 7883218"/>
              <a:gd name="connsiteY1" fmla="*/ 13584 h 6840734"/>
              <a:gd name="connsiteX2" fmla="*/ 7883218 w 7883218"/>
              <a:gd name="connsiteY2" fmla="*/ 6840735 h 6840734"/>
              <a:gd name="connsiteX3" fmla="*/ 0 w 7883218"/>
              <a:gd name="connsiteY3" fmla="*/ 6829016 h 6840734"/>
              <a:gd name="connsiteX4" fmla="*/ 4780 w 7883218"/>
              <a:gd name="connsiteY4" fmla="*/ 11051 h 6840734"/>
              <a:gd name="connsiteX0" fmla="*/ 4780 w 7883218"/>
              <a:gd name="connsiteY0" fmla="*/ 33813 h 6863498"/>
              <a:gd name="connsiteX1" fmla="*/ 2593683 w 7883218"/>
              <a:gd name="connsiteY1" fmla="*/ 36346 h 6863498"/>
              <a:gd name="connsiteX2" fmla="*/ 7883218 w 7883218"/>
              <a:gd name="connsiteY2" fmla="*/ 6863497 h 6863498"/>
              <a:gd name="connsiteX3" fmla="*/ 0 w 7883218"/>
              <a:gd name="connsiteY3" fmla="*/ 6851778 h 6863498"/>
              <a:gd name="connsiteX4" fmla="*/ 4780 w 7883218"/>
              <a:gd name="connsiteY4" fmla="*/ 33813 h 6863498"/>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8934 h 6838618"/>
              <a:gd name="connsiteX1" fmla="*/ 3061334 w 7883218"/>
              <a:gd name="connsiteY1" fmla="*/ 1125 h 6838618"/>
              <a:gd name="connsiteX2" fmla="*/ 7883218 w 7883218"/>
              <a:gd name="connsiteY2" fmla="*/ 6838618 h 6838618"/>
              <a:gd name="connsiteX3" fmla="*/ 0 w 7883218"/>
              <a:gd name="connsiteY3" fmla="*/ 6826899 h 6838618"/>
              <a:gd name="connsiteX4" fmla="*/ 4780 w 7883218"/>
              <a:gd name="connsiteY4" fmla="*/ 8934 h 6838618"/>
              <a:gd name="connsiteX0" fmla="*/ 4780 w 6805584"/>
              <a:gd name="connsiteY0" fmla="*/ 8936 h 6838620"/>
              <a:gd name="connsiteX1" fmla="*/ 3061334 w 6805584"/>
              <a:gd name="connsiteY1" fmla="*/ 1127 h 6838620"/>
              <a:gd name="connsiteX2" fmla="*/ 6805584 w 6805584"/>
              <a:gd name="connsiteY2" fmla="*/ 6838620 h 6838620"/>
              <a:gd name="connsiteX3" fmla="*/ 0 w 6805584"/>
              <a:gd name="connsiteY3" fmla="*/ 6826901 h 6838620"/>
              <a:gd name="connsiteX4" fmla="*/ 4780 w 6805584"/>
              <a:gd name="connsiteY4" fmla="*/ 8936 h 6838620"/>
              <a:gd name="connsiteX0" fmla="*/ 4780 w 7893383"/>
              <a:gd name="connsiteY0" fmla="*/ 8917 h 6869629"/>
              <a:gd name="connsiteX1" fmla="*/ 3061334 w 7893383"/>
              <a:gd name="connsiteY1" fmla="*/ 1108 h 6869629"/>
              <a:gd name="connsiteX2" fmla="*/ 7893383 w 7893383"/>
              <a:gd name="connsiteY2" fmla="*/ 6869630 h 6869629"/>
              <a:gd name="connsiteX3" fmla="*/ 0 w 7893383"/>
              <a:gd name="connsiteY3" fmla="*/ 6826882 h 6869629"/>
              <a:gd name="connsiteX4" fmla="*/ 4780 w 7893383"/>
              <a:gd name="connsiteY4" fmla="*/ 8917 h 6869629"/>
              <a:gd name="connsiteX0" fmla="*/ 4780 w 7893383"/>
              <a:gd name="connsiteY0" fmla="*/ 8859 h 6869573"/>
              <a:gd name="connsiteX1" fmla="*/ 3061334 w 7893383"/>
              <a:gd name="connsiteY1" fmla="*/ 1050 h 6869573"/>
              <a:gd name="connsiteX2" fmla="*/ 7893383 w 7893383"/>
              <a:gd name="connsiteY2" fmla="*/ 6869572 h 6869573"/>
              <a:gd name="connsiteX3" fmla="*/ 0 w 7893383"/>
              <a:gd name="connsiteY3" fmla="*/ 6826824 h 6869573"/>
              <a:gd name="connsiteX4" fmla="*/ 4780 w 7893383"/>
              <a:gd name="connsiteY4" fmla="*/ 8859 h 6869573"/>
              <a:gd name="connsiteX0" fmla="*/ 4780 w 7893383"/>
              <a:gd name="connsiteY0" fmla="*/ 8892 h 6869605"/>
              <a:gd name="connsiteX1" fmla="*/ 3061334 w 7893383"/>
              <a:gd name="connsiteY1" fmla="*/ 1083 h 6869605"/>
              <a:gd name="connsiteX2" fmla="*/ 7893383 w 7893383"/>
              <a:gd name="connsiteY2" fmla="*/ 6869605 h 6869605"/>
              <a:gd name="connsiteX3" fmla="*/ 0 w 7893383"/>
              <a:gd name="connsiteY3" fmla="*/ 6826857 h 6869605"/>
              <a:gd name="connsiteX4" fmla="*/ 4780 w 7893383"/>
              <a:gd name="connsiteY4" fmla="*/ 8892 h 6869605"/>
              <a:gd name="connsiteX0" fmla="*/ 4780 w 7893383"/>
              <a:gd name="connsiteY0" fmla="*/ 9015 h 6869728"/>
              <a:gd name="connsiteX1" fmla="*/ 3061334 w 7893383"/>
              <a:gd name="connsiteY1" fmla="*/ 1206 h 6869728"/>
              <a:gd name="connsiteX2" fmla="*/ 7893383 w 7893383"/>
              <a:gd name="connsiteY2" fmla="*/ 6869728 h 6869728"/>
              <a:gd name="connsiteX3" fmla="*/ 0 w 7893383"/>
              <a:gd name="connsiteY3" fmla="*/ 6826980 h 6869728"/>
              <a:gd name="connsiteX4" fmla="*/ 4780 w 7893383"/>
              <a:gd name="connsiteY4" fmla="*/ 9015 h 6869728"/>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8768" h="6881399">
                <a:moveTo>
                  <a:pt x="0" y="0"/>
                </a:moveTo>
                <a:cubicBezTo>
                  <a:pt x="1022240" y="4292"/>
                  <a:pt x="3621" y="-2547"/>
                  <a:pt x="3066719" y="12877"/>
                </a:cubicBezTo>
                <a:cubicBezTo>
                  <a:pt x="3964003" y="32736"/>
                  <a:pt x="4292191" y="1614889"/>
                  <a:pt x="7898768" y="6881399"/>
                </a:cubicBezTo>
                <a:lnTo>
                  <a:pt x="5385" y="6838651"/>
                </a:lnTo>
                <a:cubicBezTo>
                  <a:pt x="7279" y="6833691"/>
                  <a:pt x="12098" y="1026388"/>
                  <a:pt x="0" y="0"/>
                </a:cubicBez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150447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F133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83476-A833-3541-B2C6-E0272F1873FF}"/>
              </a:ext>
            </a:extLst>
          </p:cNvPr>
          <p:cNvSpPr/>
          <p:nvPr userDrawn="1"/>
        </p:nvSpPr>
        <p:spPr>
          <a:xfrm>
            <a:off x="44450" y="6330281"/>
            <a:ext cx="1463675" cy="464219"/>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CF184D0-FF74-3A44-8E04-35F874915838}"/>
              </a:ext>
            </a:extLst>
          </p:cNvPr>
          <p:cNvSpPr>
            <a:spLocks noGrp="1"/>
          </p:cNvSpPr>
          <p:nvPr>
            <p:ph type="title"/>
          </p:nvPr>
        </p:nvSpPr>
        <p:spPr>
          <a:xfrm>
            <a:off x="417442" y="1709738"/>
            <a:ext cx="7930691" cy="2852737"/>
          </a:xfrm>
        </p:spPr>
        <p:txBody>
          <a:bodyPr anchor="b"/>
          <a:lstStyle>
            <a:lvl1pPr>
              <a:defRPr sz="6000">
                <a:solidFill>
                  <a:srgbClr val="835C2F"/>
                </a:solidFill>
              </a:defRPr>
            </a:lvl1pPr>
          </a:lstStyle>
          <a:p>
            <a:r>
              <a:rPr lang="en-US"/>
              <a:t>Click to edit Master title style</a:t>
            </a:r>
          </a:p>
        </p:txBody>
      </p:sp>
      <p:sp>
        <p:nvSpPr>
          <p:cNvPr id="9" name="Text Placeholder 2">
            <a:extLst>
              <a:ext uri="{FF2B5EF4-FFF2-40B4-BE49-F238E27FC236}">
                <a16:creationId xmlns:a16="http://schemas.microsoft.com/office/drawing/2014/main" id="{A8AB0DC6-250C-E040-BC25-96391FFC8055}"/>
              </a:ext>
            </a:extLst>
          </p:cNvPr>
          <p:cNvSpPr>
            <a:spLocks noGrp="1"/>
          </p:cNvSpPr>
          <p:nvPr>
            <p:ph type="body" idx="1"/>
          </p:nvPr>
        </p:nvSpPr>
        <p:spPr>
          <a:xfrm>
            <a:off x="417442" y="4589463"/>
            <a:ext cx="716869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descr="A black and white logo&#10;&#10;Description automatically generated with medium confidence">
            <a:extLst>
              <a:ext uri="{FF2B5EF4-FFF2-40B4-BE49-F238E27FC236}">
                <a16:creationId xmlns:a16="http://schemas.microsoft.com/office/drawing/2014/main" id="{2C7D2D65-0D21-BF4B-9BB9-D605BAADC0BC}"/>
              </a:ext>
            </a:extLst>
          </p:cNvPr>
          <p:cNvPicPr>
            <a:picLocks noChangeAspect="1"/>
          </p:cNvPicPr>
          <p:nvPr userDrawn="1"/>
        </p:nvPicPr>
        <p:blipFill rotWithShape="1">
          <a:blip r:embed="rId2"/>
          <a:srcRect l="56953" t="6872" b="37083"/>
          <a:stretch/>
        </p:blipFill>
        <p:spPr>
          <a:xfrm>
            <a:off x="310789" y="6442075"/>
            <a:ext cx="875487" cy="276225"/>
          </a:xfrm>
          <a:prstGeom prst="rect">
            <a:avLst/>
          </a:prstGeom>
        </p:spPr>
      </p:pic>
      <p:sp>
        <p:nvSpPr>
          <p:cNvPr id="12" name="Picture Placeholder 16">
            <a:extLst>
              <a:ext uri="{FF2B5EF4-FFF2-40B4-BE49-F238E27FC236}">
                <a16:creationId xmlns:a16="http://schemas.microsoft.com/office/drawing/2014/main" id="{AC6B4C5C-1F2B-9443-B024-7C61CE7B575A}"/>
              </a:ext>
            </a:extLst>
          </p:cNvPr>
          <p:cNvSpPr>
            <a:spLocks noGrp="1"/>
          </p:cNvSpPr>
          <p:nvPr>
            <p:ph type="pic" sz="quarter" idx="13"/>
          </p:nvPr>
        </p:nvSpPr>
        <p:spPr>
          <a:xfrm>
            <a:off x="7424903" y="0"/>
            <a:ext cx="4809301" cy="6887117"/>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4532728 w 7336834"/>
              <a:gd name="connsiteY0" fmla="*/ 0 h 6858196"/>
              <a:gd name="connsiteX1" fmla="*/ 5726747 w 7336834"/>
              <a:gd name="connsiteY1" fmla="*/ 9629 h 6858196"/>
              <a:gd name="connsiteX2" fmla="*/ 7336834 w 7336834"/>
              <a:gd name="connsiteY2" fmla="*/ 6830541 h 6858196"/>
              <a:gd name="connsiteX3" fmla="*/ 0 w 7336834"/>
              <a:gd name="connsiteY3" fmla="*/ 6858196 h 6858196"/>
              <a:gd name="connsiteX4" fmla="*/ 4532728 w 7336834"/>
              <a:gd name="connsiteY4" fmla="*/ 0 h 6858196"/>
              <a:gd name="connsiteX0" fmla="*/ 4532728 w 5726747"/>
              <a:gd name="connsiteY0" fmla="*/ 0 h 6858196"/>
              <a:gd name="connsiteX1" fmla="*/ 5726747 w 5726747"/>
              <a:gd name="connsiteY1" fmla="*/ 9629 h 6858196"/>
              <a:gd name="connsiteX2" fmla="*/ 4692847 w 5726747"/>
              <a:gd name="connsiteY2" fmla="*/ 6851722 h 6858196"/>
              <a:gd name="connsiteX3" fmla="*/ 0 w 5726747"/>
              <a:gd name="connsiteY3" fmla="*/ 6858196 h 6858196"/>
              <a:gd name="connsiteX4" fmla="*/ 4532728 w 5726747"/>
              <a:gd name="connsiteY4" fmla="*/ 0 h 6858196"/>
              <a:gd name="connsiteX0" fmla="*/ 4532728 w 4914814"/>
              <a:gd name="connsiteY0" fmla="*/ 0 h 6858196"/>
              <a:gd name="connsiteX1" fmla="*/ 4914814 w 4914814"/>
              <a:gd name="connsiteY1" fmla="*/ 20220 h 6858196"/>
              <a:gd name="connsiteX2" fmla="*/ 4692847 w 4914814"/>
              <a:gd name="connsiteY2" fmla="*/ 6851722 h 6858196"/>
              <a:gd name="connsiteX3" fmla="*/ 0 w 4914814"/>
              <a:gd name="connsiteY3" fmla="*/ 6858196 h 6858196"/>
              <a:gd name="connsiteX4" fmla="*/ 4532728 w 4914814"/>
              <a:gd name="connsiteY4" fmla="*/ 0 h 6858196"/>
              <a:gd name="connsiteX0" fmla="*/ 4532728 w 4692847"/>
              <a:gd name="connsiteY0" fmla="*/ 0 h 6858196"/>
              <a:gd name="connsiteX1" fmla="*/ 4633760 w 4692847"/>
              <a:gd name="connsiteY1" fmla="*/ 20220 h 6858196"/>
              <a:gd name="connsiteX2" fmla="*/ 4692847 w 4692847"/>
              <a:gd name="connsiteY2" fmla="*/ 6851722 h 6858196"/>
              <a:gd name="connsiteX3" fmla="*/ 0 w 4692847"/>
              <a:gd name="connsiteY3" fmla="*/ 6858196 h 6858196"/>
              <a:gd name="connsiteX4" fmla="*/ 4532728 w 4692847"/>
              <a:gd name="connsiteY4" fmla="*/ 0 h 6858196"/>
              <a:gd name="connsiteX0" fmla="*/ 4532728 w 4692847"/>
              <a:gd name="connsiteY0" fmla="*/ 0 h 6858196"/>
              <a:gd name="connsiteX1" fmla="*/ 4388645 w 4692847"/>
              <a:gd name="connsiteY1" fmla="*/ 20220 h 6858196"/>
              <a:gd name="connsiteX2" fmla="*/ 4692847 w 4692847"/>
              <a:gd name="connsiteY2" fmla="*/ 6851722 h 6858196"/>
              <a:gd name="connsiteX3" fmla="*/ 0 w 4692847"/>
              <a:gd name="connsiteY3" fmla="*/ 6858196 h 6858196"/>
              <a:gd name="connsiteX4" fmla="*/ 4532728 w 4692847"/>
              <a:gd name="connsiteY4" fmla="*/ 0 h 6858196"/>
              <a:gd name="connsiteX0" fmla="*/ 4532728 w 4708362"/>
              <a:gd name="connsiteY0" fmla="*/ 1465 h 6859661"/>
              <a:gd name="connsiteX1" fmla="*/ 4708362 w 4708362"/>
              <a:gd name="connsiteY1" fmla="*/ 0 h 6859661"/>
              <a:gd name="connsiteX2" fmla="*/ 4692847 w 4708362"/>
              <a:gd name="connsiteY2" fmla="*/ 6853187 h 6859661"/>
              <a:gd name="connsiteX3" fmla="*/ 0 w 4708362"/>
              <a:gd name="connsiteY3" fmla="*/ 6859661 h 6859661"/>
              <a:gd name="connsiteX4" fmla="*/ 4532728 w 4708362"/>
              <a:gd name="connsiteY4" fmla="*/ 1465 h 685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362" h="6859661">
                <a:moveTo>
                  <a:pt x="4532728" y="1465"/>
                </a:moveTo>
                <a:lnTo>
                  <a:pt x="4708362" y="0"/>
                </a:lnTo>
                <a:cubicBezTo>
                  <a:pt x="4703190" y="2284396"/>
                  <a:pt x="4698019" y="4568791"/>
                  <a:pt x="4692847" y="6853187"/>
                </a:cubicBezTo>
                <a:lnTo>
                  <a:pt x="0" y="6859661"/>
                </a:lnTo>
                <a:cubicBezTo>
                  <a:pt x="2984206" y="886320"/>
                  <a:pt x="3003249" y="15292"/>
                  <a:pt x="4532728" y="1465"/>
                </a:cubicBez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666934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70CE6E-948B-4D4B-879C-C79673AA46CB}"/>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8" name="Title Placeholder 1">
            <a:extLst>
              <a:ext uri="{FF2B5EF4-FFF2-40B4-BE49-F238E27FC236}">
                <a16:creationId xmlns:a16="http://schemas.microsoft.com/office/drawing/2014/main" id="{1C906FEA-9F13-7C4B-994F-08C0001F67C7}"/>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a:t>Click to edit Master title style</a:t>
            </a:r>
          </a:p>
        </p:txBody>
      </p:sp>
      <p:sp>
        <p:nvSpPr>
          <p:cNvPr id="10" name="Text Placeholder 2">
            <a:extLst>
              <a:ext uri="{FF2B5EF4-FFF2-40B4-BE49-F238E27FC236}">
                <a16:creationId xmlns:a16="http://schemas.microsoft.com/office/drawing/2014/main" id="{4F5B557E-CFDF-1348-A028-FDC218F5AEEC}"/>
              </a:ext>
            </a:extLst>
          </p:cNvPr>
          <p:cNvSpPr>
            <a:spLocks noGrp="1"/>
          </p:cNvSpPr>
          <p:nvPr>
            <p:ph idx="1"/>
          </p:nvPr>
        </p:nvSpPr>
        <p:spPr>
          <a:xfrm>
            <a:off x="417442" y="1918666"/>
            <a:ext cx="11330610" cy="4258297"/>
          </a:xfrm>
          <a:prstGeom prst="rect">
            <a:avLst/>
          </a:prstGeom>
        </p:spPr>
        <p:txBody>
          <a:bodyPr vert="horz" lIns="91440" tIns="45720" rIns="91440" bIns="45720" rtlCol="0">
            <a:norm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5666BC98-2671-3542-A696-63902F8FB973}"/>
              </a:ext>
            </a:extLst>
          </p:cNvPr>
          <p:cNvSpPr>
            <a:spLocks noGrp="1"/>
          </p:cNvSpPr>
          <p:nvPr>
            <p:ph type="body" idx="13"/>
          </p:nvPr>
        </p:nvSpPr>
        <p:spPr>
          <a:xfrm>
            <a:off x="417442" y="1391478"/>
            <a:ext cx="11323984"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68101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731E5A-265A-3846-A036-5FB83AA379FD}"/>
              </a:ext>
            </a:extLst>
          </p:cNvPr>
          <p:cNvSpPr/>
          <p:nvPr userDrawn="1"/>
        </p:nvSpPr>
        <p:spPr>
          <a:xfrm>
            <a:off x="0" y="0"/>
            <a:ext cx="1203702" cy="4079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96B73-F813-5244-B243-F2C7FADD9346}"/>
              </a:ext>
            </a:extLst>
          </p:cNvPr>
          <p:cNvSpPr>
            <a:spLocks noGrp="1"/>
          </p:cNvSpPr>
          <p:nvPr>
            <p:ph type="title"/>
          </p:nvPr>
        </p:nvSpPr>
        <p:spPr>
          <a:xfrm>
            <a:off x="3450967" y="546100"/>
            <a:ext cx="8290459" cy="6664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A080F57-0EC6-C14C-A4A6-4FA91DB3718E}"/>
              </a:ext>
            </a:extLst>
          </p:cNvPr>
          <p:cNvSpPr>
            <a:spLocks noGrp="1"/>
          </p:cNvSpPr>
          <p:nvPr>
            <p:ph sz="half" idx="1"/>
          </p:nvPr>
        </p:nvSpPr>
        <p:spPr>
          <a:xfrm>
            <a:off x="3450967" y="2097570"/>
            <a:ext cx="4012808" cy="4079393"/>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9A72F9-DEA9-DB4F-BD68-9333D4954445}"/>
              </a:ext>
            </a:extLst>
          </p:cNvPr>
          <p:cNvSpPr>
            <a:spLocks noGrp="1"/>
          </p:cNvSpPr>
          <p:nvPr>
            <p:ph sz="half" idx="2"/>
          </p:nvPr>
        </p:nvSpPr>
        <p:spPr>
          <a:xfrm>
            <a:off x="7728618" y="2097570"/>
            <a:ext cx="4012808" cy="4079393"/>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16BC75A-BF57-4E46-99AA-445FFBB3E852}"/>
              </a:ext>
            </a:extLst>
          </p:cNvPr>
          <p:cNvSpPr>
            <a:spLocks noGrp="1"/>
          </p:cNvSpPr>
          <p:nvPr>
            <p:ph type="sldNum" sz="quarter" idx="12"/>
          </p:nvPr>
        </p:nvSpPr>
        <p:spPr/>
        <p:txBody>
          <a:bodyPr/>
          <a:lstStyle/>
          <a:p>
            <a:fld id="{F32B1D3B-AE3D-1E40-A0D2-3E32FC67085E}" type="slidenum">
              <a:rPr lang="en-US" smtClean="0"/>
              <a:t>‹#›</a:t>
            </a:fld>
            <a:endParaRPr lang="en-US"/>
          </a:p>
        </p:txBody>
      </p:sp>
      <p:sp>
        <p:nvSpPr>
          <p:cNvPr id="6" name="Text Placeholder 2">
            <a:extLst>
              <a:ext uri="{FF2B5EF4-FFF2-40B4-BE49-F238E27FC236}">
                <a16:creationId xmlns:a16="http://schemas.microsoft.com/office/drawing/2014/main" id="{98F0A95E-2668-6C4B-A669-A4D60C524B55}"/>
              </a:ext>
            </a:extLst>
          </p:cNvPr>
          <p:cNvSpPr>
            <a:spLocks noGrp="1"/>
          </p:cNvSpPr>
          <p:nvPr>
            <p:ph type="body" idx="13"/>
          </p:nvPr>
        </p:nvSpPr>
        <p:spPr>
          <a:xfrm>
            <a:off x="3450967" y="1570382"/>
            <a:ext cx="4020667"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4">
            <a:extLst>
              <a:ext uri="{FF2B5EF4-FFF2-40B4-BE49-F238E27FC236}">
                <a16:creationId xmlns:a16="http://schemas.microsoft.com/office/drawing/2014/main" id="{BD6664A9-8AB7-AA47-8808-A4816D1565F7}"/>
              </a:ext>
            </a:extLst>
          </p:cNvPr>
          <p:cNvSpPr>
            <a:spLocks noGrp="1"/>
          </p:cNvSpPr>
          <p:nvPr>
            <p:ph type="body" sz="quarter" idx="3"/>
          </p:nvPr>
        </p:nvSpPr>
        <p:spPr>
          <a:xfrm>
            <a:off x="7728618" y="1570382"/>
            <a:ext cx="4012808" cy="527188"/>
          </a:xfrm>
        </p:spPr>
        <p:txBody>
          <a:bodyPr anchor="b"/>
          <a:lstStyle>
            <a:lvl1pPr marL="0" indent="0">
              <a:buNone/>
              <a:defRPr sz="2400" b="1">
                <a:solidFill>
                  <a:srgbClr val="835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6">
            <a:extLst>
              <a:ext uri="{FF2B5EF4-FFF2-40B4-BE49-F238E27FC236}">
                <a16:creationId xmlns:a16="http://schemas.microsoft.com/office/drawing/2014/main" id="{6E3C701F-E67C-9949-9C0F-3E36BC06FD49}"/>
              </a:ext>
            </a:extLst>
          </p:cNvPr>
          <p:cNvSpPr>
            <a:spLocks noGrp="1"/>
          </p:cNvSpPr>
          <p:nvPr>
            <p:ph type="pic" sz="quarter" idx="15"/>
          </p:nvPr>
        </p:nvSpPr>
        <p:spPr>
          <a:xfrm>
            <a:off x="0" y="3010207"/>
            <a:ext cx="4583518" cy="3924993"/>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 name="connsiteX0" fmla="*/ 128980 w 7768030"/>
              <a:gd name="connsiteY0" fmla="*/ 0 h 6816798"/>
              <a:gd name="connsiteX1" fmla="*/ 7768030 w 7768030"/>
              <a:gd name="connsiteY1" fmla="*/ 0 h 6816798"/>
              <a:gd name="connsiteX2" fmla="*/ 7768030 w 7768030"/>
              <a:gd name="connsiteY2" fmla="*/ 6388155 h 6816798"/>
              <a:gd name="connsiteX3" fmla="*/ 112543 w 7768030"/>
              <a:gd name="connsiteY3" fmla="*/ 6816798 h 6816798"/>
              <a:gd name="connsiteX4" fmla="*/ 128980 w 7768030"/>
              <a:gd name="connsiteY4" fmla="*/ 0 h 6816798"/>
              <a:gd name="connsiteX0" fmla="*/ 16437 w 7655487"/>
              <a:gd name="connsiteY0" fmla="*/ 0 h 6816798"/>
              <a:gd name="connsiteX1" fmla="*/ 7655487 w 7655487"/>
              <a:gd name="connsiteY1" fmla="*/ 0 h 6816798"/>
              <a:gd name="connsiteX2" fmla="*/ 7655487 w 7655487"/>
              <a:gd name="connsiteY2" fmla="*/ 6388155 h 6816798"/>
              <a:gd name="connsiteX3" fmla="*/ 0 w 7655487"/>
              <a:gd name="connsiteY3" fmla="*/ 6816798 h 6816798"/>
              <a:gd name="connsiteX4" fmla="*/ 16437 w 7655487"/>
              <a:gd name="connsiteY4" fmla="*/ 0 h 6816798"/>
              <a:gd name="connsiteX0" fmla="*/ 16437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16437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087201 w 7655487"/>
              <a:gd name="connsiteY0" fmla="*/ 0 h 6816798"/>
              <a:gd name="connsiteX1" fmla="*/ 7655487 w 7655487"/>
              <a:gd name="connsiteY1" fmla="*/ 0 h 6816798"/>
              <a:gd name="connsiteX2" fmla="*/ 7641633 w 7655487"/>
              <a:gd name="connsiteY2" fmla="*/ 6802970 h 6816798"/>
              <a:gd name="connsiteX3" fmla="*/ 0 w 7655487"/>
              <a:gd name="connsiteY3" fmla="*/ 6816798 h 6816798"/>
              <a:gd name="connsiteX4" fmla="*/ 5087201 w 7655487"/>
              <a:gd name="connsiteY4" fmla="*/ 0 h 6816798"/>
              <a:gd name="connsiteX0" fmla="*/ 5378147 w 7655487"/>
              <a:gd name="connsiteY0" fmla="*/ 0 h 6830626"/>
              <a:gd name="connsiteX1" fmla="*/ 7655487 w 7655487"/>
              <a:gd name="connsiteY1" fmla="*/ 13828 h 6830626"/>
              <a:gd name="connsiteX2" fmla="*/ 7641633 w 7655487"/>
              <a:gd name="connsiteY2" fmla="*/ 6816798 h 6830626"/>
              <a:gd name="connsiteX3" fmla="*/ 0 w 7655487"/>
              <a:gd name="connsiteY3" fmla="*/ 6830626 h 6830626"/>
              <a:gd name="connsiteX4" fmla="*/ 5378147 w 7655487"/>
              <a:gd name="connsiteY4" fmla="*/ 0 h 6830626"/>
              <a:gd name="connsiteX0" fmla="*/ 5378147 w 7655487"/>
              <a:gd name="connsiteY0" fmla="*/ 2027 h 6832653"/>
              <a:gd name="connsiteX1" fmla="*/ 7655487 w 7655487"/>
              <a:gd name="connsiteY1" fmla="*/ 15855 h 6832653"/>
              <a:gd name="connsiteX2" fmla="*/ 7641633 w 7655487"/>
              <a:gd name="connsiteY2" fmla="*/ 6818825 h 6832653"/>
              <a:gd name="connsiteX3" fmla="*/ 0 w 7655487"/>
              <a:gd name="connsiteY3" fmla="*/ 6832653 h 6832653"/>
              <a:gd name="connsiteX4" fmla="*/ 5378147 w 7655487"/>
              <a:gd name="connsiteY4" fmla="*/ 2027 h 6832653"/>
              <a:gd name="connsiteX0" fmla="*/ 5350438 w 7627778"/>
              <a:gd name="connsiteY0" fmla="*/ 2023 h 6846476"/>
              <a:gd name="connsiteX1" fmla="*/ 7627778 w 7627778"/>
              <a:gd name="connsiteY1" fmla="*/ 15851 h 6846476"/>
              <a:gd name="connsiteX2" fmla="*/ 7613924 w 7627778"/>
              <a:gd name="connsiteY2" fmla="*/ 6818821 h 6846476"/>
              <a:gd name="connsiteX3" fmla="*/ 0 w 7627778"/>
              <a:gd name="connsiteY3" fmla="*/ 6846476 h 6846476"/>
              <a:gd name="connsiteX4" fmla="*/ 5350438 w 7627778"/>
              <a:gd name="connsiteY4" fmla="*/ 2023 h 6846476"/>
              <a:gd name="connsiteX0" fmla="*/ 5350438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350438 w 7627778"/>
              <a:gd name="connsiteY4" fmla="*/ 2236 h 6846689"/>
              <a:gd name="connsiteX0" fmla="*/ 5627529 w 7627778"/>
              <a:gd name="connsiteY0" fmla="*/ 2236 h 6846689"/>
              <a:gd name="connsiteX1" fmla="*/ 7627778 w 7627778"/>
              <a:gd name="connsiteY1" fmla="*/ 16064 h 6846689"/>
              <a:gd name="connsiteX2" fmla="*/ 7613924 w 7627778"/>
              <a:gd name="connsiteY2" fmla="*/ 6819034 h 6846689"/>
              <a:gd name="connsiteX3" fmla="*/ 0 w 7627778"/>
              <a:gd name="connsiteY3" fmla="*/ 6846689 h 6846689"/>
              <a:gd name="connsiteX4" fmla="*/ 5627529 w 7627778"/>
              <a:gd name="connsiteY4" fmla="*/ 2236 h 6846689"/>
              <a:gd name="connsiteX0" fmla="*/ 5627529 w 7627778"/>
              <a:gd name="connsiteY0" fmla="*/ 453 h 6844906"/>
              <a:gd name="connsiteX1" fmla="*/ 7627778 w 7627778"/>
              <a:gd name="connsiteY1" fmla="*/ 14281 h 6844906"/>
              <a:gd name="connsiteX2" fmla="*/ 7613924 w 7627778"/>
              <a:gd name="connsiteY2" fmla="*/ 6817251 h 6844906"/>
              <a:gd name="connsiteX3" fmla="*/ 0 w 7627778"/>
              <a:gd name="connsiteY3" fmla="*/ 6844906 h 6844906"/>
              <a:gd name="connsiteX4" fmla="*/ 5627529 w 7627778"/>
              <a:gd name="connsiteY4" fmla="*/ 453 h 6844906"/>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643856 w 7627778"/>
              <a:gd name="connsiteY0" fmla="*/ 387160 h 6830625"/>
              <a:gd name="connsiteX1" fmla="*/ 7627778 w 7627778"/>
              <a:gd name="connsiteY1" fmla="*/ 0 h 6830625"/>
              <a:gd name="connsiteX2" fmla="*/ 7613924 w 7627778"/>
              <a:gd name="connsiteY2" fmla="*/ 6802970 h 6830625"/>
              <a:gd name="connsiteX3" fmla="*/ 0 w 7627778"/>
              <a:gd name="connsiteY3" fmla="*/ 6830625 h 6830625"/>
              <a:gd name="connsiteX4" fmla="*/ 4643856 w 7627778"/>
              <a:gd name="connsiteY4" fmla="*/ 387160 h 6830625"/>
              <a:gd name="connsiteX0" fmla="*/ 4339056 w 7627778"/>
              <a:gd name="connsiteY0" fmla="*/ 580740 h 6830625"/>
              <a:gd name="connsiteX1" fmla="*/ 7627778 w 7627778"/>
              <a:gd name="connsiteY1" fmla="*/ 0 h 6830625"/>
              <a:gd name="connsiteX2" fmla="*/ 7613924 w 7627778"/>
              <a:gd name="connsiteY2" fmla="*/ 6802970 h 6830625"/>
              <a:gd name="connsiteX3" fmla="*/ 0 w 7627778"/>
              <a:gd name="connsiteY3" fmla="*/ 6830625 h 6830625"/>
              <a:gd name="connsiteX4" fmla="*/ 4339056 w 7627778"/>
              <a:gd name="connsiteY4" fmla="*/ 580740 h 6830625"/>
              <a:gd name="connsiteX0" fmla="*/ 4339056 w 7627778"/>
              <a:gd name="connsiteY0" fmla="*/ 653725 h 6903610"/>
              <a:gd name="connsiteX1" fmla="*/ 7627778 w 7627778"/>
              <a:gd name="connsiteY1" fmla="*/ 72985 h 6903610"/>
              <a:gd name="connsiteX2" fmla="*/ 7613924 w 7627778"/>
              <a:gd name="connsiteY2" fmla="*/ 6875955 h 6903610"/>
              <a:gd name="connsiteX3" fmla="*/ 0 w 7627778"/>
              <a:gd name="connsiteY3" fmla="*/ 6903610 h 6903610"/>
              <a:gd name="connsiteX4" fmla="*/ 4339056 w 7627778"/>
              <a:gd name="connsiteY4" fmla="*/ 653725 h 6903610"/>
              <a:gd name="connsiteX0" fmla="*/ 3798728 w 7627778"/>
              <a:gd name="connsiteY0" fmla="*/ 1355063 h 6830625"/>
              <a:gd name="connsiteX1" fmla="*/ 7627778 w 7627778"/>
              <a:gd name="connsiteY1" fmla="*/ 0 h 6830625"/>
              <a:gd name="connsiteX2" fmla="*/ 7613924 w 7627778"/>
              <a:gd name="connsiteY2" fmla="*/ 6802970 h 6830625"/>
              <a:gd name="connsiteX3" fmla="*/ 0 w 7627778"/>
              <a:gd name="connsiteY3" fmla="*/ 6830625 h 6830625"/>
              <a:gd name="connsiteX4" fmla="*/ 3798728 w 7627778"/>
              <a:gd name="connsiteY4" fmla="*/ 1355063 h 6830625"/>
              <a:gd name="connsiteX0" fmla="*/ 3798728 w 7627778"/>
              <a:gd name="connsiteY0" fmla="*/ 1389169 h 6864731"/>
              <a:gd name="connsiteX1" fmla="*/ 7627778 w 7627778"/>
              <a:gd name="connsiteY1" fmla="*/ 34106 h 6864731"/>
              <a:gd name="connsiteX2" fmla="*/ 7613924 w 7627778"/>
              <a:gd name="connsiteY2" fmla="*/ 6837076 h 6864731"/>
              <a:gd name="connsiteX3" fmla="*/ 0 w 7627778"/>
              <a:gd name="connsiteY3" fmla="*/ 6864731 h 6864731"/>
              <a:gd name="connsiteX4" fmla="*/ 3798728 w 7627778"/>
              <a:gd name="connsiteY4" fmla="*/ 1389169 h 6864731"/>
              <a:gd name="connsiteX0" fmla="*/ 3784873 w 7627778"/>
              <a:gd name="connsiteY0" fmla="*/ 1320375 h 6906554"/>
              <a:gd name="connsiteX1" fmla="*/ 7627778 w 7627778"/>
              <a:gd name="connsiteY1" fmla="*/ 75929 h 6906554"/>
              <a:gd name="connsiteX2" fmla="*/ 7613924 w 7627778"/>
              <a:gd name="connsiteY2" fmla="*/ 6878899 h 6906554"/>
              <a:gd name="connsiteX3" fmla="*/ 0 w 7627778"/>
              <a:gd name="connsiteY3" fmla="*/ 6906554 h 6906554"/>
              <a:gd name="connsiteX4" fmla="*/ 3784873 w 7627778"/>
              <a:gd name="connsiteY4" fmla="*/ 1320375 h 6906554"/>
              <a:gd name="connsiteX0" fmla="*/ 3438509 w 7627778"/>
              <a:gd name="connsiteY0" fmla="*/ 1336923 h 6895448"/>
              <a:gd name="connsiteX1" fmla="*/ 7627778 w 7627778"/>
              <a:gd name="connsiteY1" fmla="*/ 64823 h 6895448"/>
              <a:gd name="connsiteX2" fmla="*/ 7613924 w 7627778"/>
              <a:gd name="connsiteY2" fmla="*/ 6867793 h 6895448"/>
              <a:gd name="connsiteX3" fmla="*/ 0 w 7627778"/>
              <a:gd name="connsiteY3" fmla="*/ 6895448 h 6895448"/>
              <a:gd name="connsiteX4" fmla="*/ 3438509 w 7627778"/>
              <a:gd name="connsiteY4" fmla="*/ 1336923 h 6895448"/>
              <a:gd name="connsiteX0" fmla="*/ 3438509 w 7627778"/>
              <a:gd name="connsiteY0" fmla="*/ 1291864 h 6850389"/>
              <a:gd name="connsiteX1" fmla="*/ 7627778 w 7627778"/>
              <a:gd name="connsiteY1" fmla="*/ 19764 h 6850389"/>
              <a:gd name="connsiteX2" fmla="*/ 7613924 w 7627778"/>
              <a:gd name="connsiteY2" fmla="*/ 6822734 h 6850389"/>
              <a:gd name="connsiteX3" fmla="*/ 0 w 7627778"/>
              <a:gd name="connsiteY3" fmla="*/ 6850389 h 6850389"/>
              <a:gd name="connsiteX4" fmla="*/ 3438509 w 7627778"/>
              <a:gd name="connsiteY4" fmla="*/ 1291864 h 6850389"/>
              <a:gd name="connsiteX0" fmla="*/ 3438509 w 7655487"/>
              <a:gd name="connsiteY0" fmla="*/ 1264740 h 6823265"/>
              <a:gd name="connsiteX1" fmla="*/ 7655487 w 7655487"/>
              <a:gd name="connsiteY1" fmla="*/ 34122 h 6823265"/>
              <a:gd name="connsiteX2" fmla="*/ 7613924 w 7655487"/>
              <a:gd name="connsiteY2" fmla="*/ 6795610 h 6823265"/>
              <a:gd name="connsiteX3" fmla="*/ 0 w 7655487"/>
              <a:gd name="connsiteY3" fmla="*/ 6823265 h 6823265"/>
              <a:gd name="connsiteX4" fmla="*/ 3438509 w 7655487"/>
              <a:gd name="connsiteY4" fmla="*/ 1264740 h 6823265"/>
              <a:gd name="connsiteX0" fmla="*/ 3438509 w 7655487"/>
              <a:gd name="connsiteY0" fmla="*/ 1348662 h 6907187"/>
              <a:gd name="connsiteX1" fmla="*/ 7655487 w 7655487"/>
              <a:gd name="connsiteY1" fmla="*/ 118044 h 6907187"/>
              <a:gd name="connsiteX2" fmla="*/ 7613924 w 7655487"/>
              <a:gd name="connsiteY2" fmla="*/ 6879532 h 6907187"/>
              <a:gd name="connsiteX3" fmla="*/ 0 w 7655487"/>
              <a:gd name="connsiteY3" fmla="*/ 6907187 h 6907187"/>
              <a:gd name="connsiteX4" fmla="*/ 3438509 w 7655487"/>
              <a:gd name="connsiteY4" fmla="*/ 1348662 h 6907187"/>
              <a:gd name="connsiteX0" fmla="*/ 3438509 w 7669341"/>
              <a:gd name="connsiteY0" fmla="*/ 1367324 h 6925849"/>
              <a:gd name="connsiteX1" fmla="*/ 7669341 w 7669341"/>
              <a:gd name="connsiteY1" fmla="*/ 109052 h 6925849"/>
              <a:gd name="connsiteX2" fmla="*/ 7613924 w 7669341"/>
              <a:gd name="connsiteY2" fmla="*/ 6898194 h 6925849"/>
              <a:gd name="connsiteX3" fmla="*/ 0 w 7669341"/>
              <a:gd name="connsiteY3" fmla="*/ 6925849 h 6925849"/>
              <a:gd name="connsiteX4" fmla="*/ 3438509 w 7669341"/>
              <a:gd name="connsiteY4" fmla="*/ 1367324 h 6925849"/>
              <a:gd name="connsiteX0" fmla="*/ 3812582 w 7669341"/>
              <a:gd name="connsiteY0" fmla="*/ 1176157 h 7052707"/>
              <a:gd name="connsiteX1" fmla="*/ 7669341 w 7669341"/>
              <a:gd name="connsiteY1" fmla="*/ 235910 h 7052707"/>
              <a:gd name="connsiteX2" fmla="*/ 7613924 w 7669341"/>
              <a:gd name="connsiteY2" fmla="*/ 7025052 h 7052707"/>
              <a:gd name="connsiteX3" fmla="*/ 0 w 7669341"/>
              <a:gd name="connsiteY3" fmla="*/ 7052707 h 7052707"/>
              <a:gd name="connsiteX4" fmla="*/ 3812582 w 7669341"/>
              <a:gd name="connsiteY4" fmla="*/ 1176157 h 7052707"/>
              <a:gd name="connsiteX0" fmla="*/ 3812582 w 7669341"/>
              <a:gd name="connsiteY0" fmla="*/ 1104277 h 6980827"/>
              <a:gd name="connsiteX1" fmla="*/ 7669341 w 7669341"/>
              <a:gd name="connsiteY1" fmla="*/ 164030 h 6980827"/>
              <a:gd name="connsiteX2" fmla="*/ 7613924 w 7669341"/>
              <a:gd name="connsiteY2" fmla="*/ 6953172 h 6980827"/>
              <a:gd name="connsiteX3" fmla="*/ 0 w 7669341"/>
              <a:gd name="connsiteY3" fmla="*/ 6980827 h 6980827"/>
              <a:gd name="connsiteX4" fmla="*/ 3812582 w 7669341"/>
              <a:gd name="connsiteY4" fmla="*/ 1104277 h 6980827"/>
              <a:gd name="connsiteX0" fmla="*/ 3812582 w 7669341"/>
              <a:gd name="connsiteY0" fmla="*/ 1122779 h 6999329"/>
              <a:gd name="connsiteX1" fmla="*/ 7669341 w 7669341"/>
              <a:gd name="connsiteY1" fmla="*/ 182532 h 6999329"/>
              <a:gd name="connsiteX2" fmla="*/ 7613924 w 7669341"/>
              <a:gd name="connsiteY2" fmla="*/ 6971674 h 6999329"/>
              <a:gd name="connsiteX3" fmla="*/ 0 w 7669341"/>
              <a:gd name="connsiteY3" fmla="*/ 6999329 h 6999329"/>
              <a:gd name="connsiteX4" fmla="*/ 3812582 w 7669341"/>
              <a:gd name="connsiteY4" fmla="*/ 1122779 h 6999329"/>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757769 h 7560741"/>
              <a:gd name="connsiteX1" fmla="*/ 7669341 w 7669341"/>
              <a:gd name="connsiteY1" fmla="*/ 743944 h 7560741"/>
              <a:gd name="connsiteX2" fmla="*/ 7613924 w 7669341"/>
              <a:gd name="connsiteY2" fmla="*/ 7533086 h 7560741"/>
              <a:gd name="connsiteX3" fmla="*/ 0 w 7669341"/>
              <a:gd name="connsiteY3" fmla="*/ 7560741 h 7560741"/>
              <a:gd name="connsiteX4" fmla="*/ 5239600 w 7669341"/>
              <a:gd name="connsiteY4" fmla="*/ 757769 h 7560741"/>
              <a:gd name="connsiteX0" fmla="*/ 5239600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5239600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823964 w 7669341"/>
              <a:gd name="connsiteY0" fmla="*/ 40167 h 6843139"/>
              <a:gd name="connsiteX1" fmla="*/ 7669341 w 7669341"/>
              <a:gd name="connsiteY1" fmla="*/ 26342 h 6843139"/>
              <a:gd name="connsiteX2" fmla="*/ 7613924 w 7669341"/>
              <a:gd name="connsiteY2" fmla="*/ 6815484 h 6843139"/>
              <a:gd name="connsiteX3" fmla="*/ 0 w 7669341"/>
              <a:gd name="connsiteY3" fmla="*/ 6843139 h 6843139"/>
              <a:gd name="connsiteX4" fmla="*/ 4823964 w 766934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46874 w 7392251"/>
              <a:gd name="connsiteY0" fmla="*/ 40167 h 6843139"/>
              <a:gd name="connsiteX1" fmla="*/ 7392251 w 7392251"/>
              <a:gd name="connsiteY1" fmla="*/ 26342 h 6843139"/>
              <a:gd name="connsiteX2" fmla="*/ 7336834 w 7392251"/>
              <a:gd name="connsiteY2" fmla="*/ 6815484 h 6843139"/>
              <a:gd name="connsiteX3" fmla="*/ 0 w 7392251"/>
              <a:gd name="connsiteY3" fmla="*/ 6843139 h 6843139"/>
              <a:gd name="connsiteX4" fmla="*/ 4546874 w 7392251"/>
              <a:gd name="connsiteY4" fmla="*/ 40167 h 6843139"/>
              <a:gd name="connsiteX0" fmla="*/ 4519165 w 7392251"/>
              <a:gd name="connsiteY0" fmla="*/ 29729 h 6846527"/>
              <a:gd name="connsiteX1" fmla="*/ 7392251 w 7392251"/>
              <a:gd name="connsiteY1" fmla="*/ 29730 h 6846527"/>
              <a:gd name="connsiteX2" fmla="*/ 7336834 w 7392251"/>
              <a:gd name="connsiteY2" fmla="*/ 6818872 h 6846527"/>
              <a:gd name="connsiteX3" fmla="*/ 0 w 7392251"/>
              <a:gd name="connsiteY3" fmla="*/ 6846527 h 6846527"/>
              <a:gd name="connsiteX4" fmla="*/ 4519165 w 7392251"/>
              <a:gd name="connsiteY4" fmla="*/ 29729 h 68465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19165 w 7392251"/>
              <a:gd name="connsiteY0" fmla="*/ 33229 h 6850027"/>
              <a:gd name="connsiteX1" fmla="*/ 7392251 w 7392251"/>
              <a:gd name="connsiteY1" fmla="*/ 33230 h 6850027"/>
              <a:gd name="connsiteX2" fmla="*/ 7336834 w 7392251"/>
              <a:gd name="connsiteY2" fmla="*/ 6822372 h 6850027"/>
              <a:gd name="connsiteX3" fmla="*/ 0 w 7392251"/>
              <a:gd name="connsiteY3" fmla="*/ 6850027 h 6850027"/>
              <a:gd name="connsiteX4" fmla="*/ 4519165 w 7392251"/>
              <a:gd name="connsiteY4" fmla="*/ 33229 h 6850027"/>
              <a:gd name="connsiteX0" fmla="*/ 4532728 w 7392251"/>
              <a:gd name="connsiteY0" fmla="*/ 0 h 6858196"/>
              <a:gd name="connsiteX1" fmla="*/ 7392251 w 7392251"/>
              <a:gd name="connsiteY1" fmla="*/ 41399 h 6858196"/>
              <a:gd name="connsiteX2" fmla="*/ 7336834 w 7392251"/>
              <a:gd name="connsiteY2" fmla="*/ 6830541 h 6858196"/>
              <a:gd name="connsiteX3" fmla="*/ 0 w 7392251"/>
              <a:gd name="connsiteY3" fmla="*/ 6858196 h 6858196"/>
              <a:gd name="connsiteX4" fmla="*/ 4532728 w 7392251"/>
              <a:gd name="connsiteY4" fmla="*/ 0 h 6858196"/>
              <a:gd name="connsiteX0" fmla="*/ 5236106 w 7392251"/>
              <a:gd name="connsiteY0" fmla="*/ 0 h 6847353"/>
              <a:gd name="connsiteX1" fmla="*/ 7392251 w 7392251"/>
              <a:gd name="connsiteY1" fmla="*/ 30556 h 6847353"/>
              <a:gd name="connsiteX2" fmla="*/ 7336834 w 7392251"/>
              <a:gd name="connsiteY2" fmla="*/ 6819698 h 6847353"/>
              <a:gd name="connsiteX3" fmla="*/ 0 w 7392251"/>
              <a:gd name="connsiteY3" fmla="*/ 6847353 h 6847353"/>
              <a:gd name="connsiteX4" fmla="*/ 5236106 w 7392251"/>
              <a:gd name="connsiteY4" fmla="*/ 0 h 6847353"/>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332021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332021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5246763 w 7488166"/>
              <a:gd name="connsiteY0" fmla="*/ 0 h 6879880"/>
              <a:gd name="connsiteX1" fmla="*/ 7488166 w 7488166"/>
              <a:gd name="connsiteY1" fmla="*/ 30556 h 6879880"/>
              <a:gd name="connsiteX2" fmla="*/ 7432749 w 7488166"/>
              <a:gd name="connsiteY2" fmla="*/ 6819698 h 6879880"/>
              <a:gd name="connsiteX3" fmla="*/ 0 w 7488166"/>
              <a:gd name="connsiteY3" fmla="*/ 6879880 h 6879880"/>
              <a:gd name="connsiteX4" fmla="*/ 5246763 w 7488166"/>
              <a:gd name="connsiteY4" fmla="*/ 0 h 6879880"/>
              <a:gd name="connsiteX0" fmla="*/ 4948361 w 7488166"/>
              <a:gd name="connsiteY0" fmla="*/ 0 h 6869038"/>
              <a:gd name="connsiteX1" fmla="*/ 7488166 w 7488166"/>
              <a:gd name="connsiteY1" fmla="*/ 19714 h 6869038"/>
              <a:gd name="connsiteX2" fmla="*/ 7432749 w 7488166"/>
              <a:gd name="connsiteY2" fmla="*/ 6808856 h 6869038"/>
              <a:gd name="connsiteX3" fmla="*/ 0 w 7488166"/>
              <a:gd name="connsiteY3" fmla="*/ 6869038 h 6869038"/>
              <a:gd name="connsiteX4" fmla="*/ 4948361 w 7488166"/>
              <a:gd name="connsiteY4" fmla="*/ 0 h 6869038"/>
              <a:gd name="connsiteX0" fmla="*/ 4948361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4948361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56 h 6869094"/>
              <a:gd name="connsiteX1" fmla="*/ 7488166 w 7488166"/>
              <a:gd name="connsiteY1" fmla="*/ 19770 h 6869094"/>
              <a:gd name="connsiteX2" fmla="*/ 7432749 w 7488166"/>
              <a:gd name="connsiteY2" fmla="*/ 6808912 h 6869094"/>
              <a:gd name="connsiteX3" fmla="*/ 0 w 7488166"/>
              <a:gd name="connsiteY3" fmla="*/ 6869094 h 6869094"/>
              <a:gd name="connsiteX4" fmla="*/ 5140190 w 7488166"/>
              <a:gd name="connsiteY4" fmla="*/ 56 h 6869094"/>
              <a:gd name="connsiteX0" fmla="*/ 5140190 w 7488166"/>
              <a:gd name="connsiteY0" fmla="*/ 140 h 6869178"/>
              <a:gd name="connsiteX1" fmla="*/ 7488166 w 7488166"/>
              <a:gd name="connsiteY1" fmla="*/ 19854 h 6869178"/>
              <a:gd name="connsiteX2" fmla="*/ 7432749 w 7488166"/>
              <a:gd name="connsiteY2" fmla="*/ 6808996 h 6869178"/>
              <a:gd name="connsiteX3" fmla="*/ 0 w 7488166"/>
              <a:gd name="connsiteY3" fmla="*/ 6869178 h 6869178"/>
              <a:gd name="connsiteX4" fmla="*/ 5140190 w 7488166"/>
              <a:gd name="connsiteY4" fmla="*/ 140 h 6869178"/>
              <a:gd name="connsiteX0" fmla="*/ 5140190 w 7488166"/>
              <a:gd name="connsiteY0" fmla="*/ 2709 h 6871747"/>
              <a:gd name="connsiteX1" fmla="*/ 7488166 w 7488166"/>
              <a:gd name="connsiteY1" fmla="*/ 22423 h 6871747"/>
              <a:gd name="connsiteX2" fmla="*/ 7432749 w 7488166"/>
              <a:gd name="connsiteY2" fmla="*/ 6811565 h 6871747"/>
              <a:gd name="connsiteX3" fmla="*/ 0 w 7488166"/>
              <a:gd name="connsiteY3" fmla="*/ 6871747 h 6871747"/>
              <a:gd name="connsiteX4" fmla="*/ 5140190 w 7488166"/>
              <a:gd name="connsiteY4" fmla="*/ 2709 h 6871747"/>
              <a:gd name="connsiteX0" fmla="*/ 5140190 w 7488166"/>
              <a:gd name="connsiteY0" fmla="*/ 3842 h 6872880"/>
              <a:gd name="connsiteX1" fmla="*/ 7488166 w 7488166"/>
              <a:gd name="connsiteY1" fmla="*/ 23556 h 6872880"/>
              <a:gd name="connsiteX2" fmla="*/ 7432749 w 7488166"/>
              <a:gd name="connsiteY2" fmla="*/ 6812698 h 6872880"/>
              <a:gd name="connsiteX3" fmla="*/ 0 w 7488166"/>
              <a:gd name="connsiteY3" fmla="*/ 6872880 h 6872880"/>
              <a:gd name="connsiteX4" fmla="*/ 5140190 w 7488166"/>
              <a:gd name="connsiteY4" fmla="*/ 3842 h 6872880"/>
              <a:gd name="connsiteX0" fmla="*/ 5332020 w 7679996"/>
              <a:gd name="connsiteY0" fmla="*/ 3977 h 6862173"/>
              <a:gd name="connsiteX1" fmla="*/ 7679996 w 7679996"/>
              <a:gd name="connsiteY1" fmla="*/ 23691 h 6862173"/>
              <a:gd name="connsiteX2" fmla="*/ 7624579 w 7679996"/>
              <a:gd name="connsiteY2" fmla="*/ 6812833 h 6862173"/>
              <a:gd name="connsiteX3" fmla="*/ 0 w 7679996"/>
              <a:gd name="connsiteY3" fmla="*/ 6862172 h 6862173"/>
              <a:gd name="connsiteX4" fmla="*/ 5332020 w 7679996"/>
              <a:gd name="connsiteY4" fmla="*/ 3977 h 6862173"/>
              <a:gd name="connsiteX0" fmla="*/ 5502535 w 7850511"/>
              <a:gd name="connsiteY0" fmla="*/ 4117 h 6851471"/>
              <a:gd name="connsiteX1" fmla="*/ 7850511 w 7850511"/>
              <a:gd name="connsiteY1" fmla="*/ 23831 h 6851471"/>
              <a:gd name="connsiteX2" fmla="*/ 7795094 w 7850511"/>
              <a:gd name="connsiteY2" fmla="*/ 6812973 h 6851471"/>
              <a:gd name="connsiteX3" fmla="*/ 0 w 7850511"/>
              <a:gd name="connsiteY3" fmla="*/ 6851470 h 6851471"/>
              <a:gd name="connsiteX4" fmla="*/ 5502535 w 7850511"/>
              <a:gd name="connsiteY4" fmla="*/ 4117 h 6851471"/>
              <a:gd name="connsiteX0" fmla="*/ 5577136 w 7925112"/>
              <a:gd name="connsiteY0" fmla="*/ 3978 h 6862173"/>
              <a:gd name="connsiteX1" fmla="*/ 7925112 w 7925112"/>
              <a:gd name="connsiteY1" fmla="*/ 23692 h 6862173"/>
              <a:gd name="connsiteX2" fmla="*/ 7869695 w 7925112"/>
              <a:gd name="connsiteY2" fmla="*/ 6812834 h 6862173"/>
              <a:gd name="connsiteX3" fmla="*/ 0 w 7925112"/>
              <a:gd name="connsiteY3" fmla="*/ 6862174 h 6862173"/>
              <a:gd name="connsiteX4" fmla="*/ 5577136 w 7925112"/>
              <a:gd name="connsiteY4" fmla="*/ 3978 h 6862173"/>
              <a:gd name="connsiteX0" fmla="*/ 5683708 w 8031684"/>
              <a:gd name="connsiteY0" fmla="*/ 3843 h 6872881"/>
              <a:gd name="connsiteX1" fmla="*/ 8031684 w 8031684"/>
              <a:gd name="connsiteY1" fmla="*/ 23557 h 6872881"/>
              <a:gd name="connsiteX2" fmla="*/ 7976267 w 8031684"/>
              <a:gd name="connsiteY2" fmla="*/ 6812699 h 6872881"/>
              <a:gd name="connsiteX3" fmla="*/ 0 w 8031684"/>
              <a:gd name="connsiteY3" fmla="*/ 6872882 h 6872881"/>
              <a:gd name="connsiteX4" fmla="*/ 5683708 w 8031684"/>
              <a:gd name="connsiteY4" fmla="*/ 3843 h 6872881"/>
              <a:gd name="connsiteX0" fmla="*/ 5683708 w 8031684"/>
              <a:gd name="connsiteY0" fmla="*/ 13471 h 6882510"/>
              <a:gd name="connsiteX1" fmla="*/ 8031684 w 8031684"/>
              <a:gd name="connsiteY1" fmla="*/ 33185 h 6882510"/>
              <a:gd name="connsiteX2" fmla="*/ 7976267 w 8031684"/>
              <a:gd name="connsiteY2" fmla="*/ 6822327 h 6882510"/>
              <a:gd name="connsiteX3" fmla="*/ 0 w 8031684"/>
              <a:gd name="connsiteY3" fmla="*/ 6882510 h 6882510"/>
              <a:gd name="connsiteX4" fmla="*/ 5683708 w 8031684"/>
              <a:gd name="connsiteY4" fmla="*/ 13471 h 6882510"/>
              <a:gd name="connsiteX0" fmla="*/ 5683708 w 8031684"/>
              <a:gd name="connsiteY0" fmla="*/ 19672 h 6888711"/>
              <a:gd name="connsiteX1" fmla="*/ 8031684 w 8031684"/>
              <a:gd name="connsiteY1" fmla="*/ 39386 h 6888711"/>
              <a:gd name="connsiteX2" fmla="*/ 7976267 w 8031684"/>
              <a:gd name="connsiteY2" fmla="*/ 6828528 h 6888711"/>
              <a:gd name="connsiteX3" fmla="*/ 0 w 8031684"/>
              <a:gd name="connsiteY3" fmla="*/ 6888711 h 6888711"/>
              <a:gd name="connsiteX4" fmla="*/ 5683708 w 8031684"/>
              <a:gd name="connsiteY4" fmla="*/ 19672 h 6888711"/>
              <a:gd name="connsiteX0" fmla="*/ 5555821 w 7903797"/>
              <a:gd name="connsiteY0" fmla="*/ 19056 h 6898938"/>
              <a:gd name="connsiteX1" fmla="*/ 7903797 w 7903797"/>
              <a:gd name="connsiteY1" fmla="*/ 38770 h 6898938"/>
              <a:gd name="connsiteX2" fmla="*/ 7848380 w 7903797"/>
              <a:gd name="connsiteY2" fmla="*/ 6827912 h 6898938"/>
              <a:gd name="connsiteX3" fmla="*/ 0 w 7903797"/>
              <a:gd name="connsiteY3" fmla="*/ 6898938 h 6898938"/>
              <a:gd name="connsiteX4" fmla="*/ 5555821 w 7903797"/>
              <a:gd name="connsiteY4" fmla="*/ 19056 h 6898938"/>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903797"/>
              <a:gd name="connsiteY0" fmla="*/ 18453 h 6909177"/>
              <a:gd name="connsiteX1" fmla="*/ 7903797 w 7903797"/>
              <a:gd name="connsiteY1" fmla="*/ 49009 h 6909177"/>
              <a:gd name="connsiteX2" fmla="*/ 7848380 w 7903797"/>
              <a:gd name="connsiteY2" fmla="*/ 6838151 h 6909177"/>
              <a:gd name="connsiteX3" fmla="*/ 0 w 7903797"/>
              <a:gd name="connsiteY3" fmla="*/ 6909177 h 6909177"/>
              <a:gd name="connsiteX4" fmla="*/ 5555821 w 7903797"/>
              <a:gd name="connsiteY4" fmla="*/ 18453 h 6909177"/>
              <a:gd name="connsiteX0" fmla="*/ 5555821 w 7848380"/>
              <a:gd name="connsiteY0" fmla="*/ 18453 h 6909177"/>
              <a:gd name="connsiteX1" fmla="*/ 7626709 w 7848380"/>
              <a:gd name="connsiteY1" fmla="*/ 38166 h 6909177"/>
              <a:gd name="connsiteX2" fmla="*/ 7848380 w 7848380"/>
              <a:gd name="connsiteY2" fmla="*/ 6838151 h 6909177"/>
              <a:gd name="connsiteX3" fmla="*/ 0 w 7848380"/>
              <a:gd name="connsiteY3" fmla="*/ 6909177 h 6909177"/>
              <a:gd name="connsiteX4" fmla="*/ 5555821 w 7848380"/>
              <a:gd name="connsiteY4" fmla="*/ 18453 h 6909177"/>
              <a:gd name="connsiteX0" fmla="*/ 5555821 w 7850511"/>
              <a:gd name="connsiteY0" fmla="*/ 18453 h 6909177"/>
              <a:gd name="connsiteX1" fmla="*/ 7850511 w 7850511"/>
              <a:gd name="connsiteY1" fmla="*/ 49008 h 6909177"/>
              <a:gd name="connsiteX2" fmla="*/ 7848380 w 7850511"/>
              <a:gd name="connsiteY2" fmla="*/ 6838151 h 6909177"/>
              <a:gd name="connsiteX3" fmla="*/ 0 w 7850511"/>
              <a:gd name="connsiteY3" fmla="*/ 6909177 h 6909177"/>
              <a:gd name="connsiteX4" fmla="*/ 5555821 w 7850511"/>
              <a:gd name="connsiteY4" fmla="*/ 18453 h 6909177"/>
              <a:gd name="connsiteX0" fmla="*/ 5555821 w 7850511"/>
              <a:gd name="connsiteY0" fmla="*/ 18453 h 6909177"/>
              <a:gd name="connsiteX1" fmla="*/ 7850511 w 7850511"/>
              <a:gd name="connsiteY1" fmla="*/ 49008 h 6909177"/>
              <a:gd name="connsiteX2" fmla="*/ 7443406 w 7850511"/>
              <a:gd name="connsiteY2" fmla="*/ 6827309 h 6909177"/>
              <a:gd name="connsiteX3" fmla="*/ 0 w 7850511"/>
              <a:gd name="connsiteY3" fmla="*/ 6909177 h 6909177"/>
              <a:gd name="connsiteX4" fmla="*/ 5555821 w 7850511"/>
              <a:gd name="connsiteY4" fmla="*/ 18453 h 6909177"/>
              <a:gd name="connsiteX0" fmla="*/ 5555821 w 7859075"/>
              <a:gd name="connsiteY0" fmla="*/ 18453 h 6909177"/>
              <a:gd name="connsiteX1" fmla="*/ 7850511 w 7859075"/>
              <a:gd name="connsiteY1" fmla="*/ 49008 h 6909177"/>
              <a:gd name="connsiteX2" fmla="*/ 7859039 w 7859075"/>
              <a:gd name="connsiteY2" fmla="*/ 6848994 h 6909177"/>
              <a:gd name="connsiteX3" fmla="*/ 0 w 7859075"/>
              <a:gd name="connsiteY3" fmla="*/ 6909177 h 6909177"/>
              <a:gd name="connsiteX4" fmla="*/ 5555821 w 7859075"/>
              <a:gd name="connsiteY4" fmla="*/ 18453 h 6909177"/>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17866 h 6919431"/>
              <a:gd name="connsiteX1" fmla="*/ 7850511 w 7859075"/>
              <a:gd name="connsiteY1" fmla="*/ 59262 h 6919431"/>
              <a:gd name="connsiteX2" fmla="*/ 7859039 w 7859075"/>
              <a:gd name="connsiteY2" fmla="*/ 6859248 h 6919431"/>
              <a:gd name="connsiteX3" fmla="*/ 0 w 7859075"/>
              <a:gd name="connsiteY3" fmla="*/ 6919431 h 6919431"/>
              <a:gd name="connsiteX4" fmla="*/ 5523849 w 7859075"/>
              <a:gd name="connsiteY4" fmla="*/ 17866 h 6919431"/>
              <a:gd name="connsiteX0" fmla="*/ 5523849 w 7859075"/>
              <a:gd name="connsiteY0" fmla="*/ 4990 h 6906555"/>
              <a:gd name="connsiteX1" fmla="*/ 7850511 w 7859075"/>
              <a:gd name="connsiteY1" fmla="*/ 46386 h 6906555"/>
              <a:gd name="connsiteX2" fmla="*/ 7859039 w 7859075"/>
              <a:gd name="connsiteY2" fmla="*/ 6846372 h 6906555"/>
              <a:gd name="connsiteX3" fmla="*/ 0 w 7859075"/>
              <a:gd name="connsiteY3" fmla="*/ 6906555 h 6906555"/>
              <a:gd name="connsiteX4" fmla="*/ 5523849 w 7859075"/>
              <a:gd name="connsiteY4" fmla="*/ 4990 h 6906555"/>
              <a:gd name="connsiteX0" fmla="*/ 5523849 w 7882483"/>
              <a:gd name="connsiteY0" fmla="*/ 4990 h 6906555"/>
              <a:gd name="connsiteX1" fmla="*/ 7882483 w 7882483"/>
              <a:gd name="connsiteY1" fmla="*/ 35545 h 6906555"/>
              <a:gd name="connsiteX2" fmla="*/ 7859039 w 7882483"/>
              <a:gd name="connsiteY2" fmla="*/ 6846372 h 6906555"/>
              <a:gd name="connsiteX3" fmla="*/ 0 w 7882483"/>
              <a:gd name="connsiteY3" fmla="*/ 6906555 h 6906555"/>
              <a:gd name="connsiteX4" fmla="*/ 5523849 w 7882483"/>
              <a:gd name="connsiteY4" fmla="*/ 4990 h 6906555"/>
              <a:gd name="connsiteX0" fmla="*/ 5491908 w 7850542"/>
              <a:gd name="connsiteY0" fmla="*/ 12788 h 6854170"/>
              <a:gd name="connsiteX1" fmla="*/ 7850542 w 7850542"/>
              <a:gd name="connsiteY1" fmla="*/ 43343 h 6854170"/>
              <a:gd name="connsiteX2" fmla="*/ 7827098 w 7850542"/>
              <a:gd name="connsiteY2" fmla="*/ 6854170 h 6854170"/>
              <a:gd name="connsiteX3" fmla="*/ 0 w 7850542"/>
              <a:gd name="connsiteY3" fmla="*/ 6762704 h 6854170"/>
              <a:gd name="connsiteX4" fmla="*/ 5491908 w 7850542"/>
              <a:gd name="connsiteY4" fmla="*/ 12788 h 6854170"/>
              <a:gd name="connsiteX0" fmla="*/ 5491908 w 7850542"/>
              <a:gd name="connsiteY0" fmla="*/ 12790 h 6762706"/>
              <a:gd name="connsiteX1" fmla="*/ 7850542 w 7850542"/>
              <a:gd name="connsiteY1" fmla="*/ 43345 h 6762706"/>
              <a:gd name="connsiteX2" fmla="*/ 7528978 w 7850542"/>
              <a:gd name="connsiteY2" fmla="*/ 6312567 h 6762706"/>
              <a:gd name="connsiteX3" fmla="*/ 0 w 7850542"/>
              <a:gd name="connsiteY3" fmla="*/ 6762706 h 6762706"/>
              <a:gd name="connsiteX4" fmla="*/ 5491908 w 7850542"/>
              <a:gd name="connsiteY4" fmla="*/ 12790 h 6762706"/>
              <a:gd name="connsiteX0" fmla="*/ 5491908 w 7850542"/>
              <a:gd name="connsiteY0" fmla="*/ 12790 h 6762706"/>
              <a:gd name="connsiteX1" fmla="*/ 7850542 w 7850542"/>
              <a:gd name="connsiteY1" fmla="*/ 43345 h 6762706"/>
              <a:gd name="connsiteX2" fmla="*/ 7805805 w 7850542"/>
              <a:gd name="connsiteY2" fmla="*/ 6756684 h 6762706"/>
              <a:gd name="connsiteX3" fmla="*/ 0 w 7850542"/>
              <a:gd name="connsiteY3" fmla="*/ 6762706 h 6762706"/>
              <a:gd name="connsiteX4" fmla="*/ 5491908 w 7850542"/>
              <a:gd name="connsiteY4" fmla="*/ 12790 h 6762706"/>
              <a:gd name="connsiteX0" fmla="*/ 5491908 w 7807954"/>
              <a:gd name="connsiteY0" fmla="*/ 12790 h 6762706"/>
              <a:gd name="connsiteX1" fmla="*/ 7807954 w 7807954"/>
              <a:gd name="connsiteY1" fmla="*/ 16 h 6762706"/>
              <a:gd name="connsiteX2" fmla="*/ 7805805 w 7807954"/>
              <a:gd name="connsiteY2" fmla="*/ 6756684 h 6762706"/>
              <a:gd name="connsiteX3" fmla="*/ 0 w 7807954"/>
              <a:gd name="connsiteY3" fmla="*/ 6762706 h 6762706"/>
              <a:gd name="connsiteX4" fmla="*/ 5491908 w 7807954"/>
              <a:gd name="connsiteY4" fmla="*/ 12790 h 6762706"/>
              <a:gd name="connsiteX0" fmla="*/ 5534498 w 7807954"/>
              <a:gd name="connsiteY0" fmla="*/ 10819 h 6793231"/>
              <a:gd name="connsiteX1" fmla="*/ 7807954 w 7807954"/>
              <a:gd name="connsiteY1" fmla="*/ 30541 h 6793231"/>
              <a:gd name="connsiteX2" fmla="*/ 7805805 w 7807954"/>
              <a:gd name="connsiteY2" fmla="*/ 6787209 h 6793231"/>
              <a:gd name="connsiteX3" fmla="*/ 0 w 7807954"/>
              <a:gd name="connsiteY3" fmla="*/ 6793231 h 6793231"/>
              <a:gd name="connsiteX4" fmla="*/ 5534498 w 7807954"/>
              <a:gd name="connsiteY4" fmla="*/ 10819 h 6793231"/>
              <a:gd name="connsiteX0" fmla="*/ 5534498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34498 w 7829249"/>
              <a:gd name="connsiteY4" fmla="*/ 10819 h 6793231"/>
              <a:gd name="connsiteX0" fmla="*/ 5517554 w 7829249"/>
              <a:gd name="connsiteY0" fmla="*/ 10819 h 6793231"/>
              <a:gd name="connsiteX1" fmla="*/ 7829249 w 7829249"/>
              <a:gd name="connsiteY1" fmla="*/ 19710 h 6793231"/>
              <a:gd name="connsiteX2" fmla="*/ 7805805 w 7829249"/>
              <a:gd name="connsiteY2" fmla="*/ 6787209 h 6793231"/>
              <a:gd name="connsiteX3" fmla="*/ 0 w 7829249"/>
              <a:gd name="connsiteY3" fmla="*/ 6793231 h 6793231"/>
              <a:gd name="connsiteX4" fmla="*/ 5517554 w 7829249"/>
              <a:gd name="connsiteY4" fmla="*/ 10819 h 6793231"/>
              <a:gd name="connsiteX0" fmla="*/ 5517554 w 7829249"/>
              <a:gd name="connsiteY0" fmla="*/ 16415 h 6798827"/>
              <a:gd name="connsiteX1" fmla="*/ 7829249 w 7829249"/>
              <a:gd name="connsiteY1" fmla="*/ 25306 h 6798827"/>
              <a:gd name="connsiteX2" fmla="*/ 7805805 w 7829249"/>
              <a:gd name="connsiteY2" fmla="*/ 6792805 h 6798827"/>
              <a:gd name="connsiteX3" fmla="*/ 0 w 7829249"/>
              <a:gd name="connsiteY3" fmla="*/ 6798827 h 6798827"/>
              <a:gd name="connsiteX4" fmla="*/ 5517554 w 7829249"/>
              <a:gd name="connsiteY4" fmla="*/ 16415 h 6798827"/>
              <a:gd name="connsiteX0" fmla="*/ 5619218 w 7829249"/>
              <a:gd name="connsiteY0" fmla="*/ 17523 h 6782697"/>
              <a:gd name="connsiteX1" fmla="*/ 7829249 w 7829249"/>
              <a:gd name="connsiteY1" fmla="*/ 9176 h 6782697"/>
              <a:gd name="connsiteX2" fmla="*/ 7805805 w 7829249"/>
              <a:gd name="connsiteY2" fmla="*/ 6776675 h 6782697"/>
              <a:gd name="connsiteX3" fmla="*/ 0 w 7829249"/>
              <a:gd name="connsiteY3" fmla="*/ 6782697 h 6782697"/>
              <a:gd name="connsiteX4" fmla="*/ 5619218 w 7829249"/>
              <a:gd name="connsiteY4" fmla="*/ 17523 h 6782697"/>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0 w 8496224"/>
              <a:gd name="connsiteY0" fmla="*/ 111777 h 6773521"/>
              <a:gd name="connsiteX1" fmla="*/ 8496224 w 8496224"/>
              <a:gd name="connsiteY1" fmla="*/ 0 h 6773521"/>
              <a:gd name="connsiteX2" fmla="*/ 8472780 w 8496224"/>
              <a:gd name="connsiteY2" fmla="*/ 6767499 h 6773521"/>
              <a:gd name="connsiteX3" fmla="*/ 666975 w 8496224"/>
              <a:gd name="connsiteY3" fmla="*/ 6773521 h 6773521"/>
              <a:gd name="connsiteX4" fmla="*/ 0 w 8496224"/>
              <a:gd name="connsiteY4" fmla="*/ 111777 h 6773521"/>
              <a:gd name="connsiteX0" fmla="*/ 5551443 w 7829249"/>
              <a:gd name="connsiteY0" fmla="*/ 2 h 9678424"/>
              <a:gd name="connsiteX1" fmla="*/ 7829249 w 7829249"/>
              <a:gd name="connsiteY1" fmla="*/ 2904903 h 9678424"/>
              <a:gd name="connsiteX2" fmla="*/ 7805805 w 7829249"/>
              <a:gd name="connsiteY2" fmla="*/ 9672402 h 9678424"/>
              <a:gd name="connsiteX3" fmla="*/ 0 w 7829249"/>
              <a:gd name="connsiteY3" fmla="*/ 9678424 h 9678424"/>
              <a:gd name="connsiteX4" fmla="*/ 5551443 w 7829249"/>
              <a:gd name="connsiteY4" fmla="*/ 2 h 9678424"/>
              <a:gd name="connsiteX0" fmla="*/ 0 w 8445392"/>
              <a:gd name="connsiteY0" fmla="*/ 7 h 8816521"/>
              <a:gd name="connsiteX1" fmla="*/ 8445392 w 8445392"/>
              <a:gd name="connsiteY1" fmla="*/ 2043000 h 8816521"/>
              <a:gd name="connsiteX2" fmla="*/ 8421948 w 8445392"/>
              <a:gd name="connsiteY2" fmla="*/ 8810499 h 8816521"/>
              <a:gd name="connsiteX3" fmla="*/ 616143 w 8445392"/>
              <a:gd name="connsiteY3" fmla="*/ 8816521 h 8816521"/>
              <a:gd name="connsiteX4" fmla="*/ 0 w 8445392"/>
              <a:gd name="connsiteY4" fmla="*/ 7 h 8816521"/>
              <a:gd name="connsiteX0" fmla="*/ 0 w 8445392"/>
              <a:gd name="connsiteY0" fmla="*/ 2 h 8816731"/>
              <a:gd name="connsiteX1" fmla="*/ 8445392 w 8445392"/>
              <a:gd name="connsiteY1" fmla="*/ 2042995 h 8816731"/>
              <a:gd name="connsiteX2" fmla="*/ 8421948 w 8445392"/>
              <a:gd name="connsiteY2" fmla="*/ 8810494 h 8816731"/>
              <a:gd name="connsiteX3" fmla="*/ 616143 w 8445392"/>
              <a:gd name="connsiteY3" fmla="*/ 8816516 h 8816731"/>
              <a:gd name="connsiteX4" fmla="*/ 0 w 8445392"/>
              <a:gd name="connsiteY4" fmla="*/ 2 h 8816731"/>
              <a:gd name="connsiteX0" fmla="*/ 45683 w 7830262"/>
              <a:gd name="connsiteY0" fmla="*/ 2 h 6851643"/>
              <a:gd name="connsiteX1" fmla="*/ 7830262 w 7830262"/>
              <a:gd name="connsiteY1" fmla="*/ 77845 h 6851643"/>
              <a:gd name="connsiteX2" fmla="*/ 7806818 w 7830262"/>
              <a:gd name="connsiteY2" fmla="*/ 6845344 h 6851643"/>
              <a:gd name="connsiteX3" fmla="*/ 1013 w 7830262"/>
              <a:gd name="connsiteY3" fmla="*/ 6851366 h 6851643"/>
              <a:gd name="connsiteX4" fmla="*/ 45683 w 7830262"/>
              <a:gd name="connsiteY4" fmla="*/ 2 h 6851643"/>
              <a:gd name="connsiteX0" fmla="*/ 0 w 7937074"/>
              <a:gd name="connsiteY0" fmla="*/ 1 h 6782694"/>
              <a:gd name="connsiteX1" fmla="*/ 7937074 w 7937074"/>
              <a:gd name="connsiteY1" fmla="*/ 8892 h 6782694"/>
              <a:gd name="connsiteX2" fmla="*/ 7913630 w 7937074"/>
              <a:gd name="connsiteY2" fmla="*/ 6776391 h 6782694"/>
              <a:gd name="connsiteX3" fmla="*/ 107825 w 7937074"/>
              <a:gd name="connsiteY3" fmla="*/ 6782413 h 6782694"/>
              <a:gd name="connsiteX4" fmla="*/ 0 w 7937074"/>
              <a:gd name="connsiteY4" fmla="*/ 1 h 6782694"/>
              <a:gd name="connsiteX0" fmla="*/ 0 w 7937074"/>
              <a:gd name="connsiteY0" fmla="*/ 1 h 6851643"/>
              <a:gd name="connsiteX1" fmla="*/ 7937074 w 7937074"/>
              <a:gd name="connsiteY1" fmla="*/ 8892 h 6851643"/>
              <a:gd name="connsiteX2" fmla="*/ 7913630 w 7937074"/>
              <a:gd name="connsiteY2" fmla="*/ 6776391 h 6851643"/>
              <a:gd name="connsiteX3" fmla="*/ 6163 w 7937074"/>
              <a:gd name="connsiteY3" fmla="*/ 6851366 h 6851643"/>
              <a:gd name="connsiteX4" fmla="*/ 0 w 7937074"/>
              <a:gd name="connsiteY4" fmla="*/ 1 h 6851643"/>
              <a:gd name="connsiteX0" fmla="*/ 0 w 7937074"/>
              <a:gd name="connsiteY0" fmla="*/ -1 h 6851690"/>
              <a:gd name="connsiteX1" fmla="*/ 7937074 w 7937074"/>
              <a:gd name="connsiteY1" fmla="*/ 8890 h 6851690"/>
              <a:gd name="connsiteX2" fmla="*/ 7913630 w 7937074"/>
              <a:gd name="connsiteY2" fmla="*/ 6776389 h 6851690"/>
              <a:gd name="connsiteX3" fmla="*/ 6163 w 7937074"/>
              <a:gd name="connsiteY3" fmla="*/ 6851364 h 6851690"/>
              <a:gd name="connsiteX4" fmla="*/ 0 w 7937074"/>
              <a:gd name="connsiteY4" fmla="*/ -1 h 6851690"/>
              <a:gd name="connsiteX0" fmla="*/ 13693 w 7950767"/>
              <a:gd name="connsiteY0" fmla="*/ 1 h 6796030"/>
              <a:gd name="connsiteX1" fmla="*/ 7950767 w 7950767"/>
              <a:gd name="connsiteY1" fmla="*/ 8892 h 6796030"/>
              <a:gd name="connsiteX2" fmla="*/ 7927323 w 7950767"/>
              <a:gd name="connsiteY2" fmla="*/ 6776391 h 6796030"/>
              <a:gd name="connsiteX3" fmla="*/ 3441 w 7950767"/>
              <a:gd name="connsiteY3" fmla="*/ 6795701 h 6796030"/>
              <a:gd name="connsiteX4" fmla="*/ 13693 w 7950767"/>
              <a:gd name="connsiteY4" fmla="*/ 1 h 6796030"/>
              <a:gd name="connsiteX0" fmla="*/ 10252 w 7947326"/>
              <a:gd name="connsiteY0" fmla="*/ -1 h 6795699"/>
              <a:gd name="connsiteX1" fmla="*/ 7947326 w 7947326"/>
              <a:gd name="connsiteY1" fmla="*/ 8890 h 6795699"/>
              <a:gd name="connsiteX2" fmla="*/ 7923882 w 7947326"/>
              <a:gd name="connsiteY2" fmla="*/ 6776389 h 6795699"/>
              <a:gd name="connsiteX3" fmla="*/ 0 w 7947326"/>
              <a:gd name="connsiteY3" fmla="*/ 6795699 h 6795699"/>
              <a:gd name="connsiteX4" fmla="*/ 10252 w 7947326"/>
              <a:gd name="connsiteY4" fmla="*/ -1 h 6795699"/>
              <a:gd name="connsiteX0" fmla="*/ 10252 w 7923882"/>
              <a:gd name="connsiteY0" fmla="*/ 1 h 6795701"/>
              <a:gd name="connsiteX1" fmla="*/ 4910658 w 7923882"/>
              <a:gd name="connsiteY1" fmla="*/ 359581 h 6795701"/>
              <a:gd name="connsiteX2" fmla="*/ 7923882 w 7923882"/>
              <a:gd name="connsiteY2" fmla="*/ 6776391 h 6795701"/>
              <a:gd name="connsiteX3" fmla="*/ 0 w 7923882"/>
              <a:gd name="connsiteY3" fmla="*/ 6795701 h 6795701"/>
              <a:gd name="connsiteX4" fmla="*/ 10252 w 7923882"/>
              <a:gd name="connsiteY4" fmla="*/ 1 h 6795701"/>
              <a:gd name="connsiteX0" fmla="*/ 10252 w 7923882"/>
              <a:gd name="connsiteY0" fmla="*/ 30074 h 6825774"/>
              <a:gd name="connsiteX1" fmla="*/ 2990171 w 7923882"/>
              <a:gd name="connsiteY1" fmla="*/ 0 h 6825774"/>
              <a:gd name="connsiteX2" fmla="*/ 7923882 w 7923882"/>
              <a:gd name="connsiteY2" fmla="*/ 6806464 h 6825774"/>
              <a:gd name="connsiteX3" fmla="*/ 0 w 7923882"/>
              <a:gd name="connsiteY3" fmla="*/ 6825774 h 6825774"/>
              <a:gd name="connsiteX4" fmla="*/ 10252 w 7923882"/>
              <a:gd name="connsiteY4" fmla="*/ 30074 h 6825774"/>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10252 w 7923882"/>
              <a:gd name="connsiteY0" fmla="*/ 36049 h 6831749"/>
              <a:gd name="connsiteX1" fmla="*/ 2990171 w 7923882"/>
              <a:gd name="connsiteY1" fmla="*/ 5975 h 6831749"/>
              <a:gd name="connsiteX2" fmla="*/ 7923882 w 7923882"/>
              <a:gd name="connsiteY2" fmla="*/ 6812439 h 6831749"/>
              <a:gd name="connsiteX3" fmla="*/ 0 w 7923882"/>
              <a:gd name="connsiteY3" fmla="*/ 6831749 h 6831749"/>
              <a:gd name="connsiteX4" fmla="*/ 10252 w 7923882"/>
              <a:gd name="connsiteY4" fmla="*/ 36049 h 6831749"/>
              <a:gd name="connsiteX0" fmla="*/ 4780 w 7923882"/>
              <a:gd name="connsiteY0" fmla="*/ 13784 h 6831749"/>
              <a:gd name="connsiteX1" fmla="*/ 2990171 w 7923882"/>
              <a:gd name="connsiteY1" fmla="*/ 5975 h 6831749"/>
              <a:gd name="connsiteX2" fmla="*/ 7923882 w 7923882"/>
              <a:gd name="connsiteY2" fmla="*/ 6812439 h 6831749"/>
              <a:gd name="connsiteX3" fmla="*/ 0 w 7923882"/>
              <a:gd name="connsiteY3" fmla="*/ 6831749 h 6831749"/>
              <a:gd name="connsiteX4" fmla="*/ 4780 w 7923882"/>
              <a:gd name="connsiteY4" fmla="*/ 13784 h 6831749"/>
              <a:gd name="connsiteX0" fmla="*/ 4780 w 7923882"/>
              <a:gd name="connsiteY0" fmla="*/ 13679 h 6831644"/>
              <a:gd name="connsiteX1" fmla="*/ 2990171 w 7923882"/>
              <a:gd name="connsiteY1" fmla="*/ 5870 h 6831644"/>
              <a:gd name="connsiteX2" fmla="*/ 7923882 w 7923882"/>
              <a:gd name="connsiteY2" fmla="*/ 6812334 h 6831644"/>
              <a:gd name="connsiteX3" fmla="*/ 0 w 7923882"/>
              <a:gd name="connsiteY3" fmla="*/ 6831644 h 6831644"/>
              <a:gd name="connsiteX4" fmla="*/ 4780 w 7923882"/>
              <a:gd name="connsiteY4" fmla="*/ 13679 h 6831644"/>
              <a:gd name="connsiteX0" fmla="*/ 4780 w 7923882"/>
              <a:gd name="connsiteY0" fmla="*/ 15637 h 6833602"/>
              <a:gd name="connsiteX1" fmla="*/ 2990171 w 7923882"/>
              <a:gd name="connsiteY1" fmla="*/ 7828 h 6833602"/>
              <a:gd name="connsiteX2" fmla="*/ 7923882 w 7923882"/>
              <a:gd name="connsiteY2" fmla="*/ 6814292 h 6833602"/>
              <a:gd name="connsiteX3" fmla="*/ 0 w 7923882"/>
              <a:gd name="connsiteY3" fmla="*/ 6833602 h 6833602"/>
              <a:gd name="connsiteX4" fmla="*/ 4780 w 7923882"/>
              <a:gd name="connsiteY4" fmla="*/ 15637 h 6833602"/>
              <a:gd name="connsiteX0" fmla="*/ 4780 w 7924092"/>
              <a:gd name="connsiteY0" fmla="*/ 11840 h 6829805"/>
              <a:gd name="connsiteX1" fmla="*/ 2990171 w 7924092"/>
              <a:gd name="connsiteY1" fmla="*/ 4031 h 6829805"/>
              <a:gd name="connsiteX2" fmla="*/ 7923882 w 7924092"/>
              <a:gd name="connsiteY2" fmla="*/ 6810495 h 6829805"/>
              <a:gd name="connsiteX3" fmla="*/ 0 w 7924092"/>
              <a:gd name="connsiteY3" fmla="*/ 6829805 h 6829805"/>
              <a:gd name="connsiteX4" fmla="*/ 4780 w 7924092"/>
              <a:gd name="connsiteY4" fmla="*/ 11840 h 6829805"/>
              <a:gd name="connsiteX0" fmla="*/ 4780 w 7395475"/>
              <a:gd name="connsiteY0" fmla="*/ 11856 h 6829821"/>
              <a:gd name="connsiteX1" fmla="*/ 2990171 w 7395475"/>
              <a:gd name="connsiteY1" fmla="*/ 4047 h 6829821"/>
              <a:gd name="connsiteX2" fmla="*/ 7395232 w 7395475"/>
              <a:gd name="connsiteY2" fmla="*/ 6779482 h 6829821"/>
              <a:gd name="connsiteX3" fmla="*/ 0 w 7395475"/>
              <a:gd name="connsiteY3" fmla="*/ 6829821 h 6829821"/>
              <a:gd name="connsiteX4" fmla="*/ 4780 w 7395475"/>
              <a:gd name="connsiteY4" fmla="*/ 11856 h 6829821"/>
              <a:gd name="connsiteX0" fmla="*/ 4780 w 7842767"/>
              <a:gd name="connsiteY0" fmla="*/ 11845 h 6829810"/>
              <a:gd name="connsiteX1" fmla="*/ 2990171 w 7842767"/>
              <a:gd name="connsiteY1" fmla="*/ 4036 h 6829810"/>
              <a:gd name="connsiteX2" fmla="*/ 7842552 w 7842767"/>
              <a:gd name="connsiteY2" fmla="*/ 6800158 h 6829810"/>
              <a:gd name="connsiteX3" fmla="*/ 0 w 7842767"/>
              <a:gd name="connsiteY3" fmla="*/ 6829810 h 6829810"/>
              <a:gd name="connsiteX4" fmla="*/ 4780 w 7842767"/>
              <a:gd name="connsiteY4" fmla="*/ 11845 h 6829810"/>
              <a:gd name="connsiteX0" fmla="*/ 4780 w 7842774"/>
              <a:gd name="connsiteY0" fmla="*/ 22184 h 6840149"/>
              <a:gd name="connsiteX1" fmla="*/ 3112167 w 7842774"/>
              <a:gd name="connsiteY1" fmla="*/ 4031 h 6840149"/>
              <a:gd name="connsiteX2" fmla="*/ 7842552 w 7842774"/>
              <a:gd name="connsiteY2" fmla="*/ 6810497 h 6840149"/>
              <a:gd name="connsiteX3" fmla="*/ 0 w 7842774"/>
              <a:gd name="connsiteY3" fmla="*/ 6840149 h 6840149"/>
              <a:gd name="connsiteX4" fmla="*/ 4780 w 7842774"/>
              <a:gd name="connsiteY4" fmla="*/ 22184 h 6840149"/>
              <a:gd name="connsiteX0" fmla="*/ 4780 w 7842740"/>
              <a:gd name="connsiteY0" fmla="*/ 18215 h 6836180"/>
              <a:gd name="connsiteX1" fmla="*/ 3112167 w 7842740"/>
              <a:gd name="connsiteY1" fmla="*/ 62 h 6836180"/>
              <a:gd name="connsiteX2" fmla="*/ 7842552 w 7842740"/>
              <a:gd name="connsiteY2" fmla="*/ 6806528 h 6836180"/>
              <a:gd name="connsiteX3" fmla="*/ 0 w 7842740"/>
              <a:gd name="connsiteY3" fmla="*/ 6836180 h 6836180"/>
              <a:gd name="connsiteX4" fmla="*/ 4780 w 7842740"/>
              <a:gd name="connsiteY4" fmla="*/ 18215 h 6836180"/>
              <a:gd name="connsiteX0" fmla="*/ 4780 w 7842719"/>
              <a:gd name="connsiteY0" fmla="*/ 1 h 6817966"/>
              <a:gd name="connsiteX1" fmla="*/ 2593683 w 7842719"/>
              <a:gd name="connsiteY1" fmla="*/ 2534 h 6817966"/>
              <a:gd name="connsiteX2" fmla="*/ 7842552 w 7842719"/>
              <a:gd name="connsiteY2" fmla="*/ 6788314 h 6817966"/>
              <a:gd name="connsiteX3" fmla="*/ 0 w 7842719"/>
              <a:gd name="connsiteY3" fmla="*/ 6817966 h 6817966"/>
              <a:gd name="connsiteX4" fmla="*/ 4780 w 7842719"/>
              <a:gd name="connsiteY4" fmla="*/ 1 h 6817966"/>
              <a:gd name="connsiteX0" fmla="*/ 4780 w 7842991"/>
              <a:gd name="connsiteY0" fmla="*/ 9225 h 6827190"/>
              <a:gd name="connsiteX1" fmla="*/ 2593683 w 7842991"/>
              <a:gd name="connsiteY1" fmla="*/ 11758 h 6827190"/>
              <a:gd name="connsiteX2" fmla="*/ 7842552 w 7842991"/>
              <a:gd name="connsiteY2" fmla="*/ 6797538 h 6827190"/>
              <a:gd name="connsiteX3" fmla="*/ 0 w 7842991"/>
              <a:gd name="connsiteY3" fmla="*/ 6827190 h 6827190"/>
              <a:gd name="connsiteX4" fmla="*/ 4780 w 7842991"/>
              <a:gd name="connsiteY4" fmla="*/ 9225 h 6827190"/>
              <a:gd name="connsiteX0" fmla="*/ 4780 w 6028316"/>
              <a:gd name="connsiteY0" fmla="*/ 9306 h 6827271"/>
              <a:gd name="connsiteX1" fmla="*/ 2593683 w 6028316"/>
              <a:gd name="connsiteY1" fmla="*/ 11839 h 6827271"/>
              <a:gd name="connsiteX2" fmla="*/ 6022776 w 6028316"/>
              <a:gd name="connsiteY2" fmla="*/ 6745904 h 6827271"/>
              <a:gd name="connsiteX3" fmla="*/ 0 w 6028316"/>
              <a:gd name="connsiteY3" fmla="*/ 6827271 h 6827271"/>
              <a:gd name="connsiteX4" fmla="*/ 4780 w 6028316"/>
              <a:gd name="connsiteY4" fmla="*/ 9306 h 6827271"/>
              <a:gd name="connsiteX0" fmla="*/ 4780 w 6022776"/>
              <a:gd name="connsiteY0" fmla="*/ 11249 h 6829214"/>
              <a:gd name="connsiteX1" fmla="*/ 2593683 w 6022776"/>
              <a:gd name="connsiteY1" fmla="*/ 13782 h 6829214"/>
              <a:gd name="connsiteX2" fmla="*/ 6022776 w 6022776"/>
              <a:gd name="connsiteY2" fmla="*/ 6747847 h 6829214"/>
              <a:gd name="connsiteX3" fmla="*/ 0 w 6022776"/>
              <a:gd name="connsiteY3" fmla="*/ 6829214 h 6829214"/>
              <a:gd name="connsiteX4" fmla="*/ 4780 w 6022776"/>
              <a:gd name="connsiteY4" fmla="*/ 11249 h 6829214"/>
              <a:gd name="connsiteX0" fmla="*/ 4780 w 7883218"/>
              <a:gd name="connsiteY0" fmla="*/ 11051 h 6840734"/>
              <a:gd name="connsiteX1" fmla="*/ 2593683 w 7883218"/>
              <a:gd name="connsiteY1" fmla="*/ 13584 h 6840734"/>
              <a:gd name="connsiteX2" fmla="*/ 7883218 w 7883218"/>
              <a:gd name="connsiteY2" fmla="*/ 6840735 h 6840734"/>
              <a:gd name="connsiteX3" fmla="*/ 0 w 7883218"/>
              <a:gd name="connsiteY3" fmla="*/ 6829016 h 6840734"/>
              <a:gd name="connsiteX4" fmla="*/ 4780 w 7883218"/>
              <a:gd name="connsiteY4" fmla="*/ 11051 h 6840734"/>
              <a:gd name="connsiteX0" fmla="*/ 4780 w 7883218"/>
              <a:gd name="connsiteY0" fmla="*/ 33813 h 6863498"/>
              <a:gd name="connsiteX1" fmla="*/ 2593683 w 7883218"/>
              <a:gd name="connsiteY1" fmla="*/ 36346 h 6863498"/>
              <a:gd name="connsiteX2" fmla="*/ 7883218 w 7883218"/>
              <a:gd name="connsiteY2" fmla="*/ 6863497 h 6863498"/>
              <a:gd name="connsiteX3" fmla="*/ 0 w 7883218"/>
              <a:gd name="connsiteY3" fmla="*/ 6851778 h 6863498"/>
              <a:gd name="connsiteX4" fmla="*/ 4780 w 7883218"/>
              <a:gd name="connsiteY4" fmla="*/ 33813 h 6863498"/>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0 h 6829684"/>
              <a:gd name="connsiteX1" fmla="*/ 2593683 w 7883218"/>
              <a:gd name="connsiteY1" fmla="*/ 2533 h 6829684"/>
              <a:gd name="connsiteX2" fmla="*/ 7883218 w 7883218"/>
              <a:gd name="connsiteY2" fmla="*/ 6829684 h 6829684"/>
              <a:gd name="connsiteX3" fmla="*/ 0 w 7883218"/>
              <a:gd name="connsiteY3" fmla="*/ 6817965 h 6829684"/>
              <a:gd name="connsiteX4" fmla="*/ 4780 w 7883218"/>
              <a:gd name="connsiteY4" fmla="*/ 0 h 6829684"/>
              <a:gd name="connsiteX0" fmla="*/ 4780 w 7883218"/>
              <a:gd name="connsiteY0" fmla="*/ 8934 h 6838618"/>
              <a:gd name="connsiteX1" fmla="*/ 3061334 w 7883218"/>
              <a:gd name="connsiteY1" fmla="*/ 1125 h 6838618"/>
              <a:gd name="connsiteX2" fmla="*/ 7883218 w 7883218"/>
              <a:gd name="connsiteY2" fmla="*/ 6838618 h 6838618"/>
              <a:gd name="connsiteX3" fmla="*/ 0 w 7883218"/>
              <a:gd name="connsiteY3" fmla="*/ 6826899 h 6838618"/>
              <a:gd name="connsiteX4" fmla="*/ 4780 w 7883218"/>
              <a:gd name="connsiteY4" fmla="*/ 8934 h 6838618"/>
              <a:gd name="connsiteX0" fmla="*/ 4780 w 6805584"/>
              <a:gd name="connsiteY0" fmla="*/ 8936 h 6838620"/>
              <a:gd name="connsiteX1" fmla="*/ 3061334 w 6805584"/>
              <a:gd name="connsiteY1" fmla="*/ 1127 h 6838620"/>
              <a:gd name="connsiteX2" fmla="*/ 6805584 w 6805584"/>
              <a:gd name="connsiteY2" fmla="*/ 6838620 h 6838620"/>
              <a:gd name="connsiteX3" fmla="*/ 0 w 6805584"/>
              <a:gd name="connsiteY3" fmla="*/ 6826901 h 6838620"/>
              <a:gd name="connsiteX4" fmla="*/ 4780 w 6805584"/>
              <a:gd name="connsiteY4" fmla="*/ 8936 h 6838620"/>
              <a:gd name="connsiteX0" fmla="*/ 4780 w 7893383"/>
              <a:gd name="connsiteY0" fmla="*/ 8917 h 6869629"/>
              <a:gd name="connsiteX1" fmla="*/ 3061334 w 7893383"/>
              <a:gd name="connsiteY1" fmla="*/ 1108 h 6869629"/>
              <a:gd name="connsiteX2" fmla="*/ 7893383 w 7893383"/>
              <a:gd name="connsiteY2" fmla="*/ 6869630 h 6869629"/>
              <a:gd name="connsiteX3" fmla="*/ 0 w 7893383"/>
              <a:gd name="connsiteY3" fmla="*/ 6826882 h 6869629"/>
              <a:gd name="connsiteX4" fmla="*/ 4780 w 7893383"/>
              <a:gd name="connsiteY4" fmla="*/ 8917 h 6869629"/>
              <a:gd name="connsiteX0" fmla="*/ 4780 w 7893383"/>
              <a:gd name="connsiteY0" fmla="*/ 8859 h 6869573"/>
              <a:gd name="connsiteX1" fmla="*/ 3061334 w 7893383"/>
              <a:gd name="connsiteY1" fmla="*/ 1050 h 6869573"/>
              <a:gd name="connsiteX2" fmla="*/ 7893383 w 7893383"/>
              <a:gd name="connsiteY2" fmla="*/ 6869572 h 6869573"/>
              <a:gd name="connsiteX3" fmla="*/ 0 w 7893383"/>
              <a:gd name="connsiteY3" fmla="*/ 6826824 h 6869573"/>
              <a:gd name="connsiteX4" fmla="*/ 4780 w 7893383"/>
              <a:gd name="connsiteY4" fmla="*/ 8859 h 6869573"/>
              <a:gd name="connsiteX0" fmla="*/ 4780 w 7893383"/>
              <a:gd name="connsiteY0" fmla="*/ 8892 h 6869605"/>
              <a:gd name="connsiteX1" fmla="*/ 3061334 w 7893383"/>
              <a:gd name="connsiteY1" fmla="*/ 1083 h 6869605"/>
              <a:gd name="connsiteX2" fmla="*/ 7893383 w 7893383"/>
              <a:gd name="connsiteY2" fmla="*/ 6869605 h 6869605"/>
              <a:gd name="connsiteX3" fmla="*/ 0 w 7893383"/>
              <a:gd name="connsiteY3" fmla="*/ 6826857 h 6869605"/>
              <a:gd name="connsiteX4" fmla="*/ 4780 w 7893383"/>
              <a:gd name="connsiteY4" fmla="*/ 8892 h 6869605"/>
              <a:gd name="connsiteX0" fmla="*/ 4780 w 7893383"/>
              <a:gd name="connsiteY0" fmla="*/ 9015 h 6869728"/>
              <a:gd name="connsiteX1" fmla="*/ 3061334 w 7893383"/>
              <a:gd name="connsiteY1" fmla="*/ 1206 h 6869728"/>
              <a:gd name="connsiteX2" fmla="*/ 7893383 w 7893383"/>
              <a:gd name="connsiteY2" fmla="*/ 6869728 h 6869728"/>
              <a:gd name="connsiteX3" fmla="*/ 0 w 7893383"/>
              <a:gd name="connsiteY3" fmla="*/ 6826980 h 6869728"/>
              <a:gd name="connsiteX4" fmla="*/ 4780 w 7893383"/>
              <a:gd name="connsiteY4" fmla="*/ 9015 h 6869728"/>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 name="connsiteX0" fmla="*/ 0 w 7898768"/>
              <a:gd name="connsiteY0" fmla="*/ 0 h 6881399"/>
              <a:gd name="connsiteX1" fmla="*/ 3066719 w 7898768"/>
              <a:gd name="connsiteY1" fmla="*/ 12877 h 6881399"/>
              <a:gd name="connsiteX2" fmla="*/ 7898768 w 7898768"/>
              <a:gd name="connsiteY2" fmla="*/ 6881399 h 6881399"/>
              <a:gd name="connsiteX3" fmla="*/ 5385 w 7898768"/>
              <a:gd name="connsiteY3" fmla="*/ 6838651 h 6881399"/>
              <a:gd name="connsiteX4" fmla="*/ 0 w 7898768"/>
              <a:gd name="connsiteY4" fmla="*/ 0 h 688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8768" h="6881399">
                <a:moveTo>
                  <a:pt x="0" y="0"/>
                </a:moveTo>
                <a:cubicBezTo>
                  <a:pt x="1022240" y="4292"/>
                  <a:pt x="3621" y="-2547"/>
                  <a:pt x="3066719" y="12877"/>
                </a:cubicBezTo>
                <a:cubicBezTo>
                  <a:pt x="3964003" y="32736"/>
                  <a:pt x="4292191" y="1614889"/>
                  <a:pt x="7898768" y="6881399"/>
                </a:cubicBezTo>
                <a:lnTo>
                  <a:pt x="5385" y="6838651"/>
                </a:lnTo>
                <a:cubicBezTo>
                  <a:pt x="7279" y="6833691"/>
                  <a:pt x="12098" y="1026388"/>
                  <a:pt x="0" y="0"/>
                </a:cubicBez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411923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8746A-90A0-2B4E-BD81-6F268155B357}"/>
              </a:ext>
            </a:extLst>
          </p:cNvPr>
          <p:cNvSpPr>
            <a:spLocks noGrp="1"/>
          </p:cNvSpPr>
          <p:nvPr>
            <p:ph type="title"/>
          </p:nvPr>
        </p:nvSpPr>
        <p:spPr>
          <a:xfrm>
            <a:off x="417442" y="1709738"/>
            <a:ext cx="1093000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13B529-8DC1-084E-BA78-6135912FE8D1}"/>
              </a:ext>
            </a:extLst>
          </p:cNvPr>
          <p:cNvSpPr>
            <a:spLocks noGrp="1"/>
          </p:cNvSpPr>
          <p:nvPr>
            <p:ph type="body" idx="1"/>
          </p:nvPr>
        </p:nvSpPr>
        <p:spPr>
          <a:xfrm>
            <a:off x="417442" y="4589463"/>
            <a:ext cx="10930008" cy="1500187"/>
          </a:xfrm>
        </p:spPr>
        <p:txBody>
          <a:bodyPr/>
          <a:lstStyle>
            <a:lvl1pPr marL="0" indent="0">
              <a:buNone/>
              <a:defRPr sz="2400">
                <a:solidFill>
                  <a:srgbClr val="835C2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50575F1B-3A1E-F647-9117-002BA82FA75D}"/>
              </a:ext>
            </a:extLst>
          </p:cNvPr>
          <p:cNvSpPr>
            <a:spLocks noGrp="1"/>
          </p:cNvSpPr>
          <p:nvPr>
            <p:ph type="sldNum" sz="quarter" idx="12"/>
          </p:nvPr>
        </p:nvSpPr>
        <p:spPr/>
        <p:txBody>
          <a:bodyPr/>
          <a:lstStyle/>
          <a:p>
            <a:fld id="{F32B1D3B-AE3D-1E40-A0D2-3E32FC67085E}" type="slidenum">
              <a:rPr lang="en-US" smtClean="0"/>
              <a:t>‹#›</a:t>
            </a:fld>
            <a:endParaRPr lang="en-US"/>
          </a:p>
        </p:txBody>
      </p:sp>
    </p:spTree>
    <p:extLst>
      <p:ext uri="{BB962C8B-B14F-4D97-AF65-F5344CB8AC3E}">
        <p14:creationId xmlns:p14="http://schemas.microsoft.com/office/powerpoint/2010/main" val="386495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E632D85-81D2-544A-AB45-4D5051CE876E}"/>
              </a:ext>
            </a:extLst>
          </p:cNvPr>
          <p:cNvGrpSpPr/>
          <p:nvPr userDrawn="1"/>
        </p:nvGrpSpPr>
        <p:grpSpPr>
          <a:xfrm rot="10800000" flipH="1">
            <a:off x="0" y="1"/>
            <a:ext cx="11951025" cy="1249201"/>
            <a:chOff x="-24922532" y="4514109"/>
            <a:chExt cx="30430152" cy="2348764"/>
          </a:xfrm>
        </p:grpSpPr>
        <p:sp>
          <p:nvSpPr>
            <p:cNvPr id="10" name="Round Single Corner Rectangle 7">
              <a:extLst>
                <a:ext uri="{FF2B5EF4-FFF2-40B4-BE49-F238E27FC236}">
                  <a16:creationId xmlns:a16="http://schemas.microsoft.com/office/drawing/2014/main" id="{E1EAB2B9-EE97-BC48-8E49-CFA5AE3B88E1}"/>
                </a:ext>
              </a:extLst>
            </p:cNvPr>
            <p:cNvSpPr/>
            <p:nvPr/>
          </p:nvSpPr>
          <p:spPr>
            <a:xfrm>
              <a:off x="1006032" y="4514109"/>
              <a:ext cx="4501588" cy="2348760"/>
            </a:xfrm>
            <a:custGeom>
              <a:avLst/>
              <a:gdLst>
                <a:gd name="connsiteX0" fmla="*/ 0 w 3604591"/>
                <a:gd name="connsiteY0" fmla="*/ 0 h 6858000"/>
                <a:gd name="connsiteX1" fmla="*/ 3003814 w 3604591"/>
                <a:gd name="connsiteY1" fmla="*/ 0 h 6858000"/>
                <a:gd name="connsiteX2" fmla="*/ 3604591 w 3604591"/>
                <a:gd name="connsiteY2" fmla="*/ 600777 h 6858000"/>
                <a:gd name="connsiteX3" fmla="*/ 3604591 w 3604591"/>
                <a:gd name="connsiteY3" fmla="*/ 6858000 h 6858000"/>
                <a:gd name="connsiteX4" fmla="*/ 0 w 3604591"/>
                <a:gd name="connsiteY4" fmla="*/ 6858000 h 6858000"/>
                <a:gd name="connsiteX5" fmla="*/ 0 w 3604591"/>
                <a:gd name="connsiteY5" fmla="*/ 0 h 6858000"/>
                <a:gd name="connsiteX0" fmla="*/ 0 w 8365435"/>
                <a:gd name="connsiteY0" fmla="*/ 0 h 6858000"/>
                <a:gd name="connsiteX1" fmla="*/ 3003814 w 8365435"/>
                <a:gd name="connsiteY1" fmla="*/ 0 h 6858000"/>
                <a:gd name="connsiteX2" fmla="*/ 3604591 w 8365435"/>
                <a:gd name="connsiteY2" fmla="*/ 600777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0 h 6858000"/>
                <a:gd name="connsiteX1" fmla="*/ 3003814 w 8365435"/>
                <a:gd name="connsiteY1" fmla="*/ 0 h 6858000"/>
                <a:gd name="connsiteX2" fmla="*/ 3594652 w 8365435"/>
                <a:gd name="connsiteY2" fmla="*/ 610716 h 6858000"/>
                <a:gd name="connsiteX3" fmla="*/ 8365435 w 8365435"/>
                <a:gd name="connsiteY3" fmla="*/ 6848061 h 6858000"/>
                <a:gd name="connsiteX4" fmla="*/ 0 w 8365435"/>
                <a:gd name="connsiteY4" fmla="*/ 6858000 h 6858000"/>
                <a:gd name="connsiteX5" fmla="*/ 0 w 8365435"/>
                <a:gd name="connsiteY5" fmla="*/ 0 h 6858000"/>
                <a:gd name="connsiteX0" fmla="*/ 0 w 8365435"/>
                <a:gd name="connsiteY0" fmla="*/ 9939 h 6867939"/>
                <a:gd name="connsiteX1" fmla="*/ 2566493 w 8365435"/>
                <a:gd name="connsiteY1" fmla="*/ 0 h 6867939"/>
                <a:gd name="connsiteX2" fmla="*/ 3594652 w 8365435"/>
                <a:gd name="connsiteY2" fmla="*/ 620655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0740 h 6868740"/>
                <a:gd name="connsiteX1" fmla="*/ 2566493 w 8365435"/>
                <a:gd name="connsiteY1" fmla="*/ 801 h 6868740"/>
                <a:gd name="connsiteX2" fmla="*/ 3594652 w 8365435"/>
                <a:gd name="connsiteY2" fmla="*/ 621456 h 6868740"/>
                <a:gd name="connsiteX3" fmla="*/ 8365435 w 8365435"/>
                <a:gd name="connsiteY3" fmla="*/ 6858801 h 6868740"/>
                <a:gd name="connsiteX4" fmla="*/ 0 w 8365435"/>
                <a:gd name="connsiteY4" fmla="*/ 6868740 h 6868740"/>
                <a:gd name="connsiteX5" fmla="*/ 0 w 8365435"/>
                <a:gd name="connsiteY5" fmla="*/ 10740 h 6868740"/>
                <a:gd name="connsiteX0" fmla="*/ 0 w 8365435"/>
                <a:gd name="connsiteY0" fmla="*/ 19841 h 6877841"/>
                <a:gd name="connsiteX1" fmla="*/ 2566493 w 8365435"/>
                <a:gd name="connsiteY1" fmla="*/ 9902 h 6877841"/>
                <a:gd name="connsiteX2" fmla="*/ 3594652 w 8365435"/>
                <a:gd name="connsiteY2" fmla="*/ 630557 h 6877841"/>
                <a:gd name="connsiteX3" fmla="*/ 8365435 w 8365435"/>
                <a:gd name="connsiteY3" fmla="*/ 6867902 h 6877841"/>
                <a:gd name="connsiteX4" fmla="*/ 0 w 8365435"/>
                <a:gd name="connsiteY4" fmla="*/ 6877841 h 6877841"/>
                <a:gd name="connsiteX5" fmla="*/ 0 w 8365435"/>
                <a:gd name="connsiteY5" fmla="*/ 19841 h 6877841"/>
                <a:gd name="connsiteX0" fmla="*/ 0 w 8365435"/>
                <a:gd name="connsiteY0" fmla="*/ 9939 h 6867939"/>
                <a:gd name="connsiteX1" fmla="*/ 2566493 w 8365435"/>
                <a:gd name="connsiteY1" fmla="*/ 0 h 6867939"/>
                <a:gd name="connsiteX2" fmla="*/ 3733800 w 8365435"/>
                <a:gd name="connsiteY2" fmla="*/ 809499 h 6867939"/>
                <a:gd name="connsiteX3" fmla="*/ 8365435 w 8365435"/>
                <a:gd name="connsiteY3" fmla="*/ 6858000 h 6867939"/>
                <a:gd name="connsiteX4" fmla="*/ 0 w 8365435"/>
                <a:gd name="connsiteY4" fmla="*/ 6867939 h 6867939"/>
                <a:gd name="connsiteX5" fmla="*/ 0 w 8365435"/>
                <a:gd name="connsiteY5" fmla="*/ 9939 h 6867939"/>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19878 h 6877878"/>
                <a:gd name="connsiteX1" fmla="*/ 2337893 w 8365435"/>
                <a:gd name="connsiteY1" fmla="*/ 0 h 6877878"/>
                <a:gd name="connsiteX2" fmla="*/ 3733800 w 8365435"/>
                <a:gd name="connsiteY2" fmla="*/ 819438 h 6877878"/>
                <a:gd name="connsiteX3" fmla="*/ 8365435 w 8365435"/>
                <a:gd name="connsiteY3" fmla="*/ 6867939 h 6877878"/>
                <a:gd name="connsiteX4" fmla="*/ 0 w 8365435"/>
                <a:gd name="connsiteY4" fmla="*/ 6877878 h 6877878"/>
                <a:gd name="connsiteX5" fmla="*/ 0 w 8365435"/>
                <a:gd name="connsiteY5" fmla="*/ 19878 h 6877878"/>
                <a:gd name="connsiteX0" fmla="*/ 0 w 8365435"/>
                <a:gd name="connsiteY0" fmla="*/ 20705 h 6878705"/>
                <a:gd name="connsiteX1" fmla="*/ 2337893 w 8365435"/>
                <a:gd name="connsiteY1" fmla="*/ 827 h 6878705"/>
                <a:gd name="connsiteX2" fmla="*/ 3733800 w 8365435"/>
                <a:gd name="connsiteY2" fmla="*/ 820265 h 6878705"/>
                <a:gd name="connsiteX3" fmla="*/ 8365435 w 8365435"/>
                <a:gd name="connsiteY3" fmla="*/ 6868766 h 6878705"/>
                <a:gd name="connsiteX4" fmla="*/ 0 w 8365435"/>
                <a:gd name="connsiteY4" fmla="*/ 6878705 h 6878705"/>
                <a:gd name="connsiteX5" fmla="*/ 0 w 8365435"/>
                <a:gd name="connsiteY5" fmla="*/ 20705 h 6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435" h="6878705">
                  <a:moveTo>
                    <a:pt x="0" y="20705"/>
                  </a:moveTo>
                  <a:lnTo>
                    <a:pt x="2337893" y="827"/>
                  </a:lnTo>
                  <a:cubicBezTo>
                    <a:pt x="2957928" y="827"/>
                    <a:pt x="3008243" y="-58188"/>
                    <a:pt x="3733800" y="820265"/>
                  </a:cubicBezTo>
                  <a:lnTo>
                    <a:pt x="8365435" y="6868766"/>
                  </a:lnTo>
                  <a:lnTo>
                    <a:pt x="0" y="6878705"/>
                  </a:lnTo>
                  <a:lnTo>
                    <a:pt x="0" y="20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C9AFD0-622D-BA4E-8A23-4D4864EADB62}"/>
                </a:ext>
              </a:extLst>
            </p:cNvPr>
            <p:cNvSpPr/>
            <p:nvPr/>
          </p:nvSpPr>
          <p:spPr>
            <a:xfrm>
              <a:off x="-24922532" y="4523920"/>
              <a:ext cx="26007637" cy="2338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a:extLst>
              <a:ext uri="{FF2B5EF4-FFF2-40B4-BE49-F238E27FC236}">
                <a16:creationId xmlns:a16="http://schemas.microsoft.com/office/drawing/2014/main" id="{535866BE-9E73-154E-9460-381E2D1811C6}"/>
              </a:ext>
            </a:extLst>
          </p:cNvPr>
          <p:cNvSpPr>
            <a:spLocks noGrp="1"/>
          </p:cNvSpPr>
          <p:nvPr>
            <p:ph type="title"/>
          </p:nvPr>
        </p:nvSpPr>
        <p:spPr>
          <a:xfrm>
            <a:off x="417442" y="546100"/>
            <a:ext cx="11330610" cy="66647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CF0D4901-5718-DE42-9A9E-A665D78159D2}"/>
              </a:ext>
            </a:extLst>
          </p:cNvPr>
          <p:cNvSpPr>
            <a:spLocks noGrp="1"/>
          </p:cNvSpPr>
          <p:nvPr>
            <p:ph type="body" idx="1"/>
          </p:nvPr>
        </p:nvSpPr>
        <p:spPr>
          <a:xfrm>
            <a:off x="417442" y="1391478"/>
            <a:ext cx="11330610" cy="478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CB83678-FF9C-E04E-A53E-EF7B1C812D03}"/>
              </a:ext>
            </a:extLst>
          </p:cNvPr>
          <p:cNvSpPr>
            <a:spLocks noGrp="1"/>
          </p:cNvSpPr>
          <p:nvPr>
            <p:ph type="sldNum" sz="quarter" idx="4"/>
          </p:nvPr>
        </p:nvSpPr>
        <p:spPr>
          <a:xfrm>
            <a:off x="8998226" y="6356350"/>
            <a:ext cx="2743200" cy="365125"/>
          </a:xfrm>
          <a:prstGeom prst="rect">
            <a:avLst/>
          </a:prstGeom>
        </p:spPr>
        <p:txBody>
          <a:bodyPr vert="horz" lIns="91440" tIns="45720" rIns="91440" bIns="45720" rtlCol="0" anchor="ctr"/>
          <a:lstStyle>
            <a:lvl1pPr algn="r">
              <a:defRPr sz="1200">
                <a:solidFill>
                  <a:srgbClr val="835C2F"/>
                </a:solidFill>
                <a:latin typeface="Source Sans Pro" panose="020B0503030403020204" pitchFamily="34" charset="77"/>
              </a:defRPr>
            </a:lvl1pPr>
          </a:lstStyle>
          <a:p>
            <a:fld id="{F32B1D3B-AE3D-1E40-A0D2-3E32FC67085E}" type="slidenum">
              <a:rPr lang="en-US" smtClean="0"/>
              <a:pPr/>
              <a:t>‹#›</a:t>
            </a:fld>
            <a:endParaRPr lang="en-US"/>
          </a:p>
        </p:txBody>
      </p:sp>
      <p:pic>
        <p:nvPicPr>
          <p:cNvPr id="8" name="Picture 7">
            <a:extLst>
              <a:ext uri="{FF2B5EF4-FFF2-40B4-BE49-F238E27FC236}">
                <a16:creationId xmlns:a16="http://schemas.microsoft.com/office/drawing/2014/main" id="{E22B73DE-EBC6-654E-A4FA-8E02B0B069A1}"/>
              </a:ext>
            </a:extLst>
          </p:cNvPr>
          <p:cNvPicPr>
            <a:picLocks noChangeAspect="1"/>
          </p:cNvPicPr>
          <p:nvPr userDrawn="1"/>
        </p:nvPicPr>
        <p:blipFill rotWithShape="1">
          <a:blip r:embed="rId5"/>
          <a:srcRect l="57792" b="38579"/>
          <a:stretch/>
        </p:blipFill>
        <p:spPr>
          <a:xfrm>
            <a:off x="343015" y="6376742"/>
            <a:ext cx="826567" cy="328417"/>
          </a:xfrm>
          <a:prstGeom prst="rect">
            <a:avLst/>
          </a:prstGeom>
        </p:spPr>
      </p:pic>
      <p:sp>
        <p:nvSpPr>
          <p:cNvPr id="9" name="Rectangle 8">
            <a:extLst>
              <a:ext uri="{FF2B5EF4-FFF2-40B4-BE49-F238E27FC236}">
                <a16:creationId xmlns:a16="http://schemas.microsoft.com/office/drawing/2014/main" id="{E03501E6-4C9B-504B-8D3C-761B71D08C68}"/>
              </a:ext>
            </a:extLst>
          </p:cNvPr>
          <p:cNvSpPr/>
          <p:nvPr userDrawn="1"/>
        </p:nvSpPr>
        <p:spPr>
          <a:xfrm>
            <a:off x="0" y="6236275"/>
            <a:ext cx="12192000" cy="75625"/>
          </a:xfrm>
          <a:prstGeom prst="rect">
            <a:avLst/>
          </a:prstGeom>
          <a:solidFill>
            <a:srgbClr val="83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550696"/>
      </p:ext>
    </p:extLst>
  </p:cSld>
  <p:clrMap bg1="lt1" tx1="dk1" bg2="lt2" tx2="dk2" accent1="accent1" accent2="accent2" accent3="accent3" accent4="accent4" accent5="accent5" accent6="accent6" hlink="hlink" folHlink="folHlink"/>
  <p:sldLayoutIdLst>
    <p:sldLayoutId id="2147483801" r:id="rId1"/>
    <p:sldLayoutId id="2147483806" r:id="rId2"/>
    <p:sldLayoutId id="2147483807" r:id="rId3"/>
  </p:sldLayoutIdLst>
  <p:hf hdr="0" ftr="0" dt="0"/>
  <p:txStyles>
    <p:titleStyle>
      <a:lvl1pPr algn="l" defTabSz="914400" rtl="0" eaLnBrk="1" latinLnBrk="0" hangingPunct="1">
        <a:lnSpc>
          <a:spcPct val="90000"/>
        </a:lnSpc>
        <a:spcBef>
          <a:spcPct val="0"/>
        </a:spcBef>
        <a:buNone/>
        <a:defRPr sz="3200" b="1" kern="1200">
          <a:solidFill>
            <a:schemeClr val="bg1"/>
          </a:solidFill>
          <a:latin typeface="Source Sans Pro" panose="020B0503030403020204" pitchFamily="34" charset="77"/>
          <a:ea typeface="+mj-ea"/>
          <a:cs typeface="+mj-cs"/>
        </a:defRPr>
      </a:lvl1pPr>
    </p:titleStyle>
    <p:bodyStyle>
      <a:lvl1pPr marL="0" indent="0" algn="l" defTabSz="914400" rtl="0" eaLnBrk="1" latinLnBrk="0" hangingPunct="1">
        <a:lnSpc>
          <a:spcPct val="100000"/>
        </a:lnSpc>
        <a:spcBef>
          <a:spcPts val="0"/>
        </a:spcBef>
        <a:spcAft>
          <a:spcPts val="1200"/>
        </a:spcAft>
        <a:buClr>
          <a:srgbClr val="835C2F"/>
        </a:buClr>
        <a:buFont typeface="Arial" panose="020B0604020202020204" pitchFamily="34" charset="0"/>
        <a:buNone/>
        <a:defRPr sz="2000" b="0" kern="1200">
          <a:solidFill>
            <a:schemeClr val="tx1"/>
          </a:solidFill>
          <a:latin typeface="Source Sans Pro" panose="020B0503030403020204" pitchFamily="34" charset="77"/>
          <a:ea typeface="+mn-ea"/>
          <a:cs typeface="+mn-cs"/>
        </a:defRPr>
      </a:lvl1pPr>
      <a:lvl2pPr marL="2286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800" kern="1200">
          <a:solidFill>
            <a:schemeClr val="tx1"/>
          </a:solidFill>
          <a:latin typeface="Source Sans Pro" panose="020B0503030403020204" pitchFamily="34" charset="77"/>
          <a:ea typeface="+mn-ea"/>
          <a:cs typeface="+mn-cs"/>
        </a:defRPr>
      </a:lvl2pPr>
      <a:lvl3pPr marL="68580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600" kern="1200">
          <a:solidFill>
            <a:schemeClr val="tx1"/>
          </a:solidFill>
          <a:latin typeface="Source Sans Pro" panose="020B0503030403020204" pitchFamily="34" charset="77"/>
          <a:ea typeface="+mn-ea"/>
          <a:cs typeface="+mn-cs"/>
        </a:defRPr>
      </a:lvl3pPr>
      <a:lvl4pPr marL="96012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400" kern="1200">
          <a:solidFill>
            <a:schemeClr val="tx1"/>
          </a:solidFill>
          <a:latin typeface="Source Sans Pro" panose="020B0503030403020204" pitchFamily="34" charset="77"/>
          <a:ea typeface="+mn-ea"/>
          <a:cs typeface="+mn-cs"/>
        </a:defRPr>
      </a:lvl4pPr>
      <a:lvl5pPr marL="1234440" indent="-228600" algn="l" defTabSz="914400" rtl="0" eaLnBrk="1" latinLnBrk="0" hangingPunct="1">
        <a:lnSpc>
          <a:spcPct val="100000"/>
        </a:lnSpc>
        <a:spcBef>
          <a:spcPts val="0"/>
        </a:spcBef>
        <a:spcAft>
          <a:spcPts val="1200"/>
        </a:spcAft>
        <a:buClr>
          <a:srgbClr val="835C2F"/>
        </a:buClr>
        <a:buFont typeface="Arial" panose="020B0604020202020204" pitchFamily="34" charset="0"/>
        <a:buChar char="•"/>
        <a:defRPr sz="12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justice.gov/elderjustice/safe-training#1-day" TargetMode="External"/><Relationship Id="rId2" Type="http://schemas.openxmlformats.org/officeDocument/2006/relationships/hyperlink" Target="https://www.preferencebasedliving.com/training-videos/interviewing-older-adults-using-the-peli/%E2%80%8B" TargetMode="External"/><Relationship Id="rId1" Type="http://schemas.openxmlformats.org/officeDocument/2006/relationships/slideLayout" Target="../slideLayouts/slideLayout17.xml"/><Relationship Id="rId5" Type="http://schemas.openxmlformats.org/officeDocument/2006/relationships/hyperlink" Target="https://theacademy.sdsu.edu/programs/apswi/advanced-training/enhancing-your-investigative-skills-interviewing-alleged-perpetrators/" TargetMode="External"/><Relationship Id="rId4" Type="http://schemas.openxmlformats.org/officeDocument/2006/relationships/hyperlink" Target="https://elderabuseforlawenforcement.co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eagle.usc.edu/law-enforcement-resources/interviewing-older-adults/"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picpedia.org/clipboard/loss.html"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A31FF2-14D4-8C40-8A72-1A18DD3F3717}"/>
              </a:ext>
            </a:extLst>
          </p:cNvPr>
          <p:cNvSpPr>
            <a:spLocks noGrp="1"/>
          </p:cNvSpPr>
          <p:nvPr>
            <p:ph type="sldNum" sz="quarter" idx="4294967295"/>
          </p:nvPr>
        </p:nvSpPr>
        <p:spPr>
          <a:xfrm>
            <a:off x="8998226"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B1D3B-AE3D-1E40-A0D2-3E32FC67085E}" type="slidenum">
              <a:rPr kumimoji="0" lang="en-US" sz="1200" b="0" i="0" u="none" strike="noStrike" kern="1200" cap="none" spc="0" normalizeH="0" baseline="0" noProof="0" dirty="0" smtClean="0">
                <a:ln>
                  <a:noFill/>
                </a:ln>
                <a:solidFill>
                  <a:srgbClr val="835C2F"/>
                </a:solidFill>
                <a:effectLst/>
                <a:uLnTx/>
                <a:uFillTx/>
                <a:latin typeface="Source Sans Pro" panose="020B05030304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835C2F"/>
              </a:solidFill>
              <a:effectLst/>
              <a:uLnTx/>
              <a:uFillTx/>
              <a:latin typeface="Source Sans Pro" panose="020B0503030403020204" pitchFamily="34" charset="77"/>
              <a:ea typeface="+mn-ea"/>
              <a:cs typeface="+mn-cs"/>
            </a:endParaRPr>
          </a:p>
        </p:txBody>
      </p:sp>
      <p:sp>
        <p:nvSpPr>
          <p:cNvPr id="3" name="Title 2">
            <a:extLst>
              <a:ext uri="{FF2B5EF4-FFF2-40B4-BE49-F238E27FC236}">
                <a16:creationId xmlns:a16="http://schemas.microsoft.com/office/drawing/2014/main" id="{120F6FB7-7531-0941-B9CA-4AF02AE5656A}"/>
              </a:ext>
            </a:extLst>
          </p:cNvPr>
          <p:cNvSpPr>
            <a:spLocks noGrp="1"/>
          </p:cNvSpPr>
          <p:nvPr>
            <p:ph type="title"/>
          </p:nvPr>
        </p:nvSpPr>
        <p:spPr>
          <a:xfrm>
            <a:off x="417442" y="1171853"/>
            <a:ext cx="7930691" cy="3092717"/>
          </a:xfrm>
        </p:spPr>
        <p:txBody>
          <a:bodyPr>
            <a:normAutofit/>
          </a:bodyPr>
          <a:lstStyle/>
          <a:p>
            <a:r>
              <a:rPr lang="en-US">
                <a:solidFill>
                  <a:schemeClr val="bg1"/>
                </a:solidFill>
                <a:latin typeface="Source Sans Pro"/>
                <a:ea typeface="Source Sans Pro"/>
              </a:rPr>
              <a:t>Interviewing Older Adults:</a:t>
            </a:r>
            <a:br>
              <a:rPr lang="en-US"/>
            </a:br>
            <a:r>
              <a:rPr lang="en-US" sz="4000">
                <a:solidFill>
                  <a:schemeClr val="bg1"/>
                </a:solidFill>
                <a:latin typeface="Source Sans Pro"/>
                <a:ea typeface="Source Sans Pro"/>
              </a:rPr>
              <a:t>Fundamental Tips</a:t>
            </a:r>
            <a:r>
              <a:rPr lang="en-US" sz="4000" b="0">
                <a:solidFill>
                  <a:schemeClr val="bg1"/>
                </a:solidFill>
                <a:latin typeface="Source Sans Pro"/>
                <a:ea typeface="Source Sans Pro"/>
              </a:rPr>
              <a:t> and Tools</a:t>
            </a:r>
            <a:endParaRPr lang="en-US">
              <a:solidFill>
                <a:schemeClr val="bg1"/>
              </a:solidFill>
            </a:endParaRPr>
          </a:p>
        </p:txBody>
      </p:sp>
      <p:pic>
        <p:nvPicPr>
          <p:cNvPr id="4" name="Picture 3" descr="A picture containing person, wall, indoor, person&#10;&#10;Description automatically generated">
            <a:extLst>
              <a:ext uri="{FF2B5EF4-FFF2-40B4-BE49-F238E27FC236}">
                <a16:creationId xmlns:a16="http://schemas.microsoft.com/office/drawing/2014/main" id="{8470E17D-BC03-EB0F-CE7D-14E3628717F5}"/>
              </a:ext>
            </a:extLst>
          </p:cNvPr>
          <p:cNvPicPr>
            <a:picLocks noChangeAspect="1"/>
          </p:cNvPicPr>
          <p:nvPr/>
        </p:nvPicPr>
        <p:blipFill>
          <a:blip r:embed="rId3"/>
          <a:stretch>
            <a:fillRect/>
          </a:stretch>
        </p:blipFill>
        <p:spPr>
          <a:xfrm>
            <a:off x="7045577" y="0"/>
            <a:ext cx="5145753" cy="6858000"/>
          </a:xfrm>
          <a:prstGeom prst="rect">
            <a:avLst/>
          </a:prstGeom>
        </p:spPr>
      </p:pic>
    </p:spTree>
    <p:extLst>
      <p:ext uri="{BB962C8B-B14F-4D97-AF65-F5344CB8AC3E}">
        <p14:creationId xmlns:p14="http://schemas.microsoft.com/office/powerpoint/2010/main" val="42862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5B4253-0C92-3EDE-0CB4-977644D51225}"/>
              </a:ext>
            </a:extLst>
          </p:cNvPr>
          <p:cNvSpPr>
            <a:spLocks noGrp="1"/>
          </p:cNvSpPr>
          <p:nvPr>
            <p:ph type="sldNum" sz="quarter" idx="12"/>
          </p:nvPr>
        </p:nvSpPr>
        <p:spPr/>
        <p:txBody>
          <a:bodyPr/>
          <a:lstStyle/>
          <a:p>
            <a:fld id="{F32B1D3B-AE3D-1E40-A0D2-3E32FC67085E}" type="slidenum">
              <a:rPr lang="en-US" smtClean="0"/>
              <a:t>10</a:t>
            </a:fld>
            <a:endParaRPr lang="en-US"/>
          </a:p>
        </p:txBody>
      </p:sp>
      <p:sp>
        <p:nvSpPr>
          <p:cNvPr id="7" name="Rectangle 6">
            <a:extLst>
              <a:ext uri="{FF2B5EF4-FFF2-40B4-BE49-F238E27FC236}">
                <a16:creationId xmlns:a16="http://schemas.microsoft.com/office/drawing/2014/main" id="{D8197674-7431-453D-3AEB-6681F438CA9C}"/>
              </a:ext>
            </a:extLst>
          </p:cNvPr>
          <p:cNvSpPr/>
          <p:nvPr/>
        </p:nvSpPr>
        <p:spPr>
          <a:xfrm>
            <a:off x="2875" y="-4313"/>
            <a:ext cx="10834778" cy="1216324"/>
          </a:xfrm>
          <a:prstGeom prst="rect">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9" name="Isosceles Triangle 8">
            <a:extLst>
              <a:ext uri="{FF2B5EF4-FFF2-40B4-BE49-F238E27FC236}">
                <a16:creationId xmlns:a16="http://schemas.microsoft.com/office/drawing/2014/main" id="{8FE1EFC0-4F93-7683-5D2C-DFDAEEF45447}"/>
              </a:ext>
            </a:extLst>
          </p:cNvPr>
          <p:cNvSpPr/>
          <p:nvPr/>
        </p:nvSpPr>
        <p:spPr>
          <a:xfrm rot="18660000">
            <a:off x="10211804" y="-145492"/>
            <a:ext cx="1650176" cy="900024"/>
          </a:xfrm>
          <a:prstGeom prst="triangle">
            <a:avLst/>
          </a:prstGeom>
          <a:solidFill>
            <a:srgbClr val="0F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terviewing OA Clip">
            <a:hlinkClick r:id="" action="ppaction://media"/>
            <a:extLst>
              <a:ext uri="{FF2B5EF4-FFF2-40B4-BE49-F238E27FC236}">
                <a16:creationId xmlns:a16="http://schemas.microsoft.com/office/drawing/2014/main" id="{84A7370F-55D4-1F67-6A80-BF0665BC8B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1200" y="1514654"/>
            <a:ext cx="7884544" cy="4375030"/>
          </a:xfrm>
          <a:prstGeom prst="rect">
            <a:avLst/>
          </a:prstGeom>
        </p:spPr>
      </p:pic>
      <p:sp>
        <p:nvSpPr>
          <p:cNvPr id="16" name="Title 1">
            <a:extLst>
              <a:ext uri="{FF2B5EF4-FFF2-40B4-BE49-F238E27FC236}">
                <a16:creationId xmlns:a16="http://schemas.microsoft.com/office/drawing/2014/main" id="{B0FC3F8D-188A-0672-E7E2-3CDCEFC8D7B7}"/>
              </a:ext>
            </a:extLst>
          </p:cNvPr>
          <p:cNvSpPr>
            <a:spLocks noGrp="1"/>
          </p:cNvSpPr>
          <p:nvPr>
            <p:ph type="title"/>
          </p:nvPr>
        </p:nvSpPr>
        <p:spPr>
          <a:xfrm>
            <a:off x="838200" y="-368120"/>
            <a:ext cx="10515600" cy="1325563"/>
          </a:xfrm>
        </p:spPr>
        <p:txBody>
          <a:bodyPr>
            <a:normAutofit/>
          </a:bodyPr>
          <a:lstStyle/>
          <a:p>
            <a:r>
              <a:rPr lang="en-US" sz="3200">
                <a:latin typeface="Source Sans Pro"/>
                <a:ea typeface="Source Sans Pro"/>
              </a:rPr>
              <a:t>Interviewing Older Adults: Tips from Law Enforcement</a:t>
            </a:r>
            <a:endParaRPr lang="en-US" sz="3200">
              <a:ea typeface="Source Sans Pro"/>
            </a:endParaRPr>
          </a:p>
        </p:txBody>
      </p:sp>
    </p:spTree>
    <p:extLst>
      <p:ext uri="{BB962C8B-B14F-4D97-AF65-F5344CB8AC3E}">
        <p14:creationId xmlns:p14="http://schemas.microsoft.com/office/powerpoint/2010/main" val="260721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57E948-F4BE-71DC-D717-9B5EE05360CA}"/>
              </a:ext>
            </a:extLst>
          </p:cNvPr>
          <p:cNvSpPr>
            <a:spLocks noGrp="1"/>
          </p:cNvSpPr>
          <p:nvPr>
            <p:ph type="sldNum" sz="quarter" idx="12"/>
          </p:nvPr>
        </p:nvSpPr>
        <p:spPr/>
        <p:txBody>
          <a:bodyPr/>
          <a:lstStyle/>
          <a:p>
            <a:fld id="{F32B1D3B-AE3D-1E40-A0D2-3E32FC67085E}" type="slidenum">
              <a:rPr lang="en-US" smtClean="0"/>
              <a:t>11</a:t>
            </a:fld>
            <a:endParaRPr lang="en-US"/>
          </a:p>
        </p:txBody>
      </p:sp>
      <p:sp>
        <p:nvSpPr>
          <p:cNvPr id="6" name="Slide Number Placeholder 1">
            <a:extLst>
              <a:ext uri="{FF2B5EF4-FFF2-40B4-BE49-F238E27FC236}">
                <a16:creationId xmlns:a16="http://schemas.microsoft.com/office/drawing/2014/main" id="{6F6E6CB7-9DAC-DADF-AE8C-A9F0813453D4}"/>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rgbClr val="835C2F"/>
                </a:solidFill>
                <a:latin typeface="Source Sans Pro"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F32B1D3B-AE3D-1E40-A0D2-3E32FC67085E}" type="slidenum">
              <a:rPr lang="en-US" dirty="0" smtClean="0">
                <a:solidFill>
                  <a:prstClr val="black">
                    <a:tint val="75000"/>
                  </a:prstClr>
                </a:solidFill>
                <a:latin typeface="Calibri" panose="020F0502020204030204"/>
              </a:rPr>
              <a:pPr>
                <a:spcAft>
                  <a:spcPts val="600"/>
                </a:spcAft>
                <a:defRPr/>
              </a:pPr>
              <a:t>11</a:t>
            </a:fld>
            <a:endParaRPr lang="en-US">
              <a:solidFill>
                <a:prstClr val="black">
                  <a:tint val="75000"/>
                </a:prstClr>
              </a:solidFill>
              <a:latin typeface="Calibri" panose="020F0502020204030204"/>
            </a:endParaRPr>
          </a:p>
        </p:txBody>
      </p:sp>
      <p:graphicFrame>
        <p:nvGraphicFramePr>
          <p:cNvPr id="8" name="Text Placeholder 4">
            <a:extLst>
              <a:ext uri="{FF2B5EF4-FFF2-40B4-BE49-F238E27FC236}">
                <a16:creationId xmlns:a16="http://schemas.microsoft.com/office/drawing/2014/main" id="{10D49305-970B-11BF-6CFE-547DD786B38B}"/>
              </a:ext>
            </a:extLst>
          </p:cNvPr>
          <p:cNvGraphicFramePr/>
          <p:nvPr>
            <p:extLst>
              <p:ext uri="{D42A27DB-BD31-4B8C-83A1-F6EECF244321}">
                <p14:modId xmlns:p14="http://schemas.microsoft.com/office/powerpoint/2010/main" val="902336526"/>
              </p:ext>
            </p:extLst>
          </p:nvPr>
        </p:nvGraphicFramePr>
        <p:xfrm>
          <a:off x="250956" y="419278"/>
          <a:ext cx="11934503" cy="6306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1" name="Title 300">
            <a:extLst>
              <a:ext uri="{FF2B5EF4-FFF2-40B4-BE49-F238E27FC236}">
                <a16:creationId xmlns:a16="http://schemas.microsoft.com/office/drawing/2014/main" id="{68130E09-D380-161E-DB69-268176AEC00B}"/>
              </a:ext>
            </a:extLst>
          </p:cNvPr>
          <p:cNvSpPr>
            <a:spLocks noGrp="1"/>
          </p:cNvSpPr>
          <p:nvPr>
            <p:ph type="title"/>
          </p:nvPr>
        </p:nvSpPr>
        <p:spPr/>
        <p:txBody>
          <a:bodyPr>
            <a:normAutofit/>
          </a:bodyPr>
          <a:lstStyle/>
          <a:p>
            <a:r>
              <a:rPr lang="en-US">
                <a:latin typeface="Source Sans Pro"/>
                <a:ea typeface="Source Sans Pro"/>
              </a:rPr>
              <a:t>Tip Takeaways </a:t>
            </a:r>
            <a:endParaRPr lang="en-US">
              <a:ea typeface="Source Sans Pro"/>
            </a:endParaRPr>
          </a:p>
        </p:txBody>
      </p:sp>
    </p:spTree>
    <p:extLst>
      <p:ext uri="{BB962C8B-B14F-4D97-AF65-F5344CB8AC3E}">
        <p14:creationId xmlns:p14="http://schemas.microsoft.com/office/powerpoint/2010/main" val="2817526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147453-1DA4-31D9-94AB-9649EA78A69F}"/>
              </a:ext>
            </a:extLst>
          </p:cNvPr>
          <p:cNvSpPr>
            <a:spLocks noGrp="1"/>
          </p:cNvSpPr>
          <p:nvPr>
            <p:ph type="sldNum" sz="quarter" idx="12"/>
          </p:nvPr>
        </p:nvSpPr>
        <p:spPr/>
        <p:txBody>
          <a:bodyPr/>
          <a:lstStyle/>
          <a:p>
            <a:fld id="{F32B1D3B-AE3D-1E40-A0D2-3E32FC67085E}" type="slidenum">
              <a:rPr lang="en-US" smtClean="0"/>
              <a:t>12</a:t>
            </a:fld>
            <a:endParaRPr lang="en-US"/>
          </a:p>
        </p:txBody>
      </p:sp>
      <p:sp>
        <p:nvSpPr>
          <p:cNvPr id="3" name="Title 2">
            <a:extLst>
              <a:ext uri="{FF2B5EF4-FFF2-40B4-BE49-F238E27FC236}">
                <a16:creationId xmlns:a16="http://schemas.microsoft.com/office/drawing/2014/main" id="{060050D9-DD7B-1AF7-D395-14D06BC13226}"/>
              </a:ext>
            </a:extLst>
          </p:cNvPr>
          <p:cNvSpPr>
            <a:spLocks noGrp="1"/>
          </p:cNvSpPr>
          <p:nvPr>
            <p:ph type="title"/>
          </p:nvPr>
        </p:nvSpPr>
        <p:spPr/>
        <p:txBody>
          <a:bodyPr/>
          <a:lstStyle/>
          <a:p>
            <a:r>
              <a:rPr lang="en-US">
                <a:latin typeface="Source Sans Pro"/>
                <a:ea typeface="Source Sans Pro"/>
              </a:rPr>
              <a:t>Additional Resources and Trainings</a:t>
            </a:r>
            <a:endParaRPr lang="en-US"/>
          </a:p>
        </p:txBody>
      </p:sp>
      <p:sp>
        <p:nvSpPr>
          <p:cNvPr id="4" name="Content Placeholder 3">
            <a:extLst>
              <a:ext uri="{FF2B5EF4-FFF2-40B4-BE49-F238E27FC236}">
                <a16:creationId xmlns:a16="http://schemas.microsoft.com/office/drawing/2014/main" id="{63648C6C-06EC-4CEE-A335-B599DBD81E4A}"/>
              </a:ext>
            </a:extLst>
          </p:cNvPr>
          <p:cNvSpPr>
            <a:spLocks noGrp="1"/>
          </p:cNvSpPr>
          <p:nvPr>
            <p:ph idx="1"/>
          </p:nvPr>
        </p:nvSpPr>
        <p:spPr>
          <a:xfrm>
            <a:off x="417442" y="1788780"/>
            <a:ext cx="11321951" cy="4388183"/>
          </a:xfrm>
        </p:spPr>
        <p:txBody>
          <a:bodyPr vert="horz" lIns="91440" tIns="45720" rIns="91440" bIns="45720" rtlCol="0" anchor="t">
            <a:normAutofit lnSpcReduction="10000"/>
          </a:bodyPr>
          <a:lstStyle/>
          <a:p>
            <a:pPr>
              <a:spcAft>
                <a:spcPts val="0"/>
              </a:spcAft>
            </a:pPr>
            <a:endParaRPr lang="en-US" sz="2200" b="1">
              <a:latin typeface="Calibri"/>
              <a:ea typeface="Source Sans Pro"/>
              <a:cs typeface="Arial"/>
            </a:endParaRPr>
          </a:p>
          <a:p>
            <a:pPr marL="342900" indent="-342900">
              <a:spcAft>
                <a:spcPts val="0"/>
              </a:spcAft>
              <a:buFont typeface="Arial"/>
              <a:buChar char="•"/>
            </a:pPr>
            <a:r>
              <a:rPr lang="en-US" sz="2200" b="1">
                <a:latin typeface="Calibri"/>
                <a:ea typeface="Source Sans Pro"/>
                <a:cs typeface="Arial"/>
              </a:rPr>
              <a:t>Interviewing Older Adults Using the PELI </a:t>
            </a:r>
            <a:r>
              <a:rPr lang="en-US" sz="1600" b="1" i="1">
                <a:latin typeface="Calibri"/>
                <a:ea typeface="Source Sans Pro"/>
                <a:cs typeface="Arial"/>
              </a:rPr>
              <a:t>Source: Scripps Gerontology Research</a:t>
            </a:r>
          </a:p>
          <a:p>
            <a:pPr marL="342900" indent="-342900">
              <a:spcAft>
                <a:spcPts val="0"/>
              </a:spcAft>
              <a:buFont typeface="Arial"/>
              <a:buChar char="•"/>
            </a:pPr>
            <a:endParaRPr lang="en-US" sz="1600" i="1">
              <a:latin typeface="Calibri"/>
              <a:ea typeface="Source Sans Pro"/>
              <a:cs typeface="Arial"/>
            </a:endParaRPr>
          </a:p>
          <a:p>
            <a:pPr marL="571500" lvl="1" indent="-342900">
              <a:spcAft>
                <a:spcPts val="0"/>
              </a:spcAft>
              <a:buFont typeface="Courier New"/>
              <a:buChar char="o"/>
            </a:pPr>
            <a:r>
              <a:rPr lang="en-US" sz="1600">
                <a:latin typeface="Calibri"/>
                <a:ea typeface="Source Sans Pro"/>
                <a:cs typeface="Arial"/>
              </a:rPr>
              <a:t>Link:</a:t>
            </a:r>
            <a:r>
              <a:rPr lang="en-US" sz="1600">
                <a:solidFill>
                  <a:srgbClr val="000000"/>
                </a:solidFill>
                <a:latin typeface="Calibri"/>
                <a:ea typeface="Source Sans Pro"/>
                <a:cs typeface="Arial"/>
              </a:rPr>
              <a:t> </a:t>
            </a:r>
            <a:r>
              <a:rPr lang="en-US" sz="1600">
                <a:solidFill>
                  <a:srgbClr val="930616"/>
                </a:solidFill>
                <a:latin typeface="Calibri"/>
                <a:ea typeface="Source Sans Pro"/>
                <a:cs typeface="Arial"/>
                <a:hlinkClick r:id="rId2">
                  <a:extLst>
                    <a:ext uri="{A12FA001-AC4F-418D-AE19-62706E023703}">
                      <ahyp:hlinkClr xmlns:ahyp="http://schemas.microsoft.com/office/drawing/2018/hyperlinkcolor" val="tx"/>
                    </a:ext>
                  </a:extLst>
                </a:hlinkClick>
              </a:rPr>
              <a:t>https://www.preferencebasedliving.com/training-videos/interviewing-older-adults-using-the-peli/</a:t>
            </a:r>
            <a:r>
              <a:rPr lang="en-US" sz="1600">
                <a:latin typeface="Calibri"/>
                <a:ea typeface="Source Sans Pro"/>
                <a:cs typeface="Arial"/>
                <a:hlinkClick r:id="rId2"/>
              </a:rPr>
              <a:t> </a:t>
            </a:r>
            <a:endParaRPr lang="en-US" sz="1600">
              <a:latin typeface="Calibri"/>
              <a:ea typeface="Source Sans Pro"/>
              <a:cs typeface="Arial"/>
            </a:endParaRPr>
          </a:p>
          <a:p>
            <a:endParaRPr lang="en-US" sz="1600">
              <a:latin typeface="Calibri"/>
              <a:ea typeface="Source Sans Pro"/>
              <a:cs typeface="Calibri"/>
            </a:endParaRPr>
          </a:p>
          <a:p>
            <a:pPr marL="342900" indent="-342900">
              <a:buChar char="•"/>
            </a:pPr>
            <a:r>
              <a:rPr lang="en-US" b="1">
                <a:latin typeface="Calibri"/>
                <a:ea typeface="Open Sans"/>
                <a:cs typeface="Open Sans"/>
              </a:rPr>
              <a:t>SAFE: Safe Accessible Forensic Interviewing for Elders  </a:t>
            </a:r>
            <a:r>
              <a:rPr lang="en-US" sz="1600" b="1" i="1">
                <a:latin typeface="Calibri"/>
                <a:ea typeface="Open Sans"/>
                <a:cs typeface="Open Sans"/>
              </a:rPr>
              <a:t>Source:</a:t>
            </a:r>
            <a:r>
              <a:rPr lang="en-US" sz="1600" i="1">
                <a:latin typeface="Calibri"/>
                <a:ea typeface="Open Sans"/>
                <a:cs typeface="Open Sans"/>
              </a:rPr>
              <a:t> US Department of Justice</a:t>
            </a:r>
            <a:endParaRPr lang="en-US" sz="1600">
              <a:latin typeface="Calibri"/>
              <a:ea typeface="Open Sans"/>
              <a:cs typeface="Open Sans"/>
            </a:endParaRPr>
          </a:p>
          <a:p>
            <a:pPr marL="571500" lvl="1" indent="-342900">
              <a:buFont typeface="Courier New" panose="020B0604020202020204" pitchFamily="34" charset="0"/>
              <a:buChar char="o"/>
            </a:pPr>
            <a:r>
              <a:rPr lang="en-US" sz="1400" b="1">
                <a:solidFill>
                  <a:srgbClr val="555555"/>
                </a:solidFill>
                <a:latin typeface="Calibri"/>
                <a:ea typeface="Open Sans"/>
                <a:cs typeface="Open Sans"/>
              </a:rPr>
              <a:t>Link:</a:t>
            </a:r>
            <a:r>
              <a:rPr lang="en-US" sz="1400">
                <a:solidFill>
                  <a:srgbClr val="555555"/>
                </a:solidFill>
                <a:latin typeface="Calibri"/>
                <a:ea typeface="Open Sans"/>
                <a:cs typeface="Open Sans"/>
              </a:rPr>
              <a:t> </a:t>
            </a:r>
            <a:r>
              <a:rPr lang="en-US" sz="1400">
                <a:solidFill>
                  <a:srgbClr val="910011"/>
                </a:solidFill>
                <a:latin typeface="Calibri"/>
                <a:ea typeface="Open Sans"/>
                <a:cs typeface="Open Sans"/>
                <a:hlinkClick r:id="rId3"/>
              </a:rPr>
              <a:t>SAFE: Safe Accessible Forensic Interviewing for Elders</a:t>
            </a:r>
            <a:endParaRPr lang="en-US" sz="1400">
              <a:solidFill>
                <a:srgbClr val="910011"/>
              </a:solidFill>
              <a:latin typeface="Calibri"/>
              <a:ea typeface="Open Sans"/>
              <a:cs typeface="Open Sans"/>
            </a:endParaRPr>
          </a:p>
          <a:p>
            <a:pPr marL="342900" indent="-342900">
              <a:buChar char="•"/>
            </a:pPr>
            <a:r>
              <a:rPr lang="en-US" b="1">
                <a:latin typeface="Calibri"/>
                <a:ea typeface="Source Sans Pro"/>
                <a:cs typeface="Open Sans"/>
              </a:rPr>
              <a:t>Elder Abuse Investigations training- </a:t>
            </a:r>
            <a:r>
              <a:rPr lang="en-US" sz="1600" b="1" i="1">
                <a:latin typeface="Calibri"/>
                <a:ea typeface="Source Sans Pro"/>
                <a:cs typeface="Open Sans"/>
              </a:rPr>
              <a:t>Source: </a:t>
            </a:r>
            <a:r>
              <a:rPr lang="en-US" sz="1600" i="1">
                <a:latin typeface="Calibri"/>
                <a:ea typeface="Source Sans Pro"/>
                <a:cs typeface="Open Sans"/>
              </a:rPr>
              <a:t>National Clearinghouse for Abuse in Later Life NCALL</a:t>
            </a:r>
          </a:p>
          <a:p>
            <a:pPr marL="571500" lvl="1" indent="-342900">
              <a:buFont typeface="Courier New" panose="020B0604020202020204" pitchFamily="34" charset="0"/>
              <a:buChar char="o"/>
            </a:pPr>
            <a:r>
              <a:rPr lang="en-US" sz="1600">
                <a:latin typeface="Calibri"/>
                <a:ea typeface="Source Sans Pro"/>
                <a:cs typeface="Open Sans"/>
              </a:rPr>
              <a:t>Link: </a:t>
            </a:r>
            <a:r>
              <a:rPr lang="en-US" sz="1600">
                <a:latin typeface="Calibri"/>
                <a:ea typeface="Source Sans Pro"/>
                <a:cs typeface="Open Sans"/>
                <a:hlinkClick r:id="rId4"/>
              </a:rPr>
              <a:t>https://elderabuseforlawenforcement.com/</a:t>
            </a:r>
            <a:endParaRPr lang="en-US" sz="1600">
              <a:latin typeface="Calibri"/>
              <a:ea typeface="Source Sans Pro" panose="020B0503030403020204" pitchFamily="34" charset="77"/>
              <a:cs typeface="Open Sans"/>
            </a:endParaRPr>
          </a:p>
          <a:p>
            <a:pPr marL="342900" indent="-342900">
              <a:buFont typeface="Arial,Sans-Serif" panose="020B0604020202020204" pitchFamily="34" charset="0"/>
              <a:buChar char="•"/>
            </a:pPr>
            <a:r>
              <a:rPr lang="en-US" b="1">
                <a:latin typeface="Calibri"/>
                <a:ea typeface="Open Sans"/>
                <a:cs typeface="Open Sans"/>
              </a:rPr>
              <a:t>Interviewing Alleged Perpetrators- </a:t>
            </a:r>
            <a:r>
              <a:rPr lang="en-US" sz="1600" b="1">
                <a:latin typeface="Calibri"/>
                <a:ea typeface="Open Sans"/>
                <a:cs typeface="Open Sans"/>
              </a:rPr>
              <a:t>Source: </a:t>
            </a:r>
            <a:r>
              <a:rPr lang="en-US" sz="1600">
                <a:solidFill>
                  <a:srgbClr val="222222"/>
                </a:solidFill>
                <a:latin typeface="Calibri"/>
                <a:ea typeface="Source Sans Pro"/>
                <a:cs typeface="Open Sans"/>
              </a:rPr>
              <a:t>SDSU School of Social Work's Academy for Professional Excellence</a:t>
            </a:r>
          </a:p>
          <a:p>
            <a:pPr marL="571500" lvl="1" indent="-342900">
              <a:buFont typeface="Courier New" panose="020B0604020202020204" pitchFamily="34" charset="0"/>
              <a:buChar char="o"/>
            </a:pPr>
            <a:r>
              <a:rPr lang="en-US" sz="1600">
                <a:solidFill>
                  <a:srgbClr val="222222"/>
                </a:solidFill>
                <a:latin typeface="Calibri"/>
                <a:ea typeface="Source Sans Pro"/>
                <a:cs typeface="Open Sans"/>
              </a:rPr>
              <a:t>Link: </a:t>
            </a:r>
            <a:r>
              <a:rPr lang="en-US" sz="1600">
                <a:solidFill>
                  <a:srgbClr val="222222"/>
                </a:solidFill>
                <a:latin typeface="Calibri"/>
                <a:ea typeface="Source Sans Pro"/>
                <a:cs typeface="Open Sans"/>
                <a:hlinkClick r:id="rId5"/>
              </a:rPr>
              <a:t>https://theacademy.sdsu.edu/programs/apswi/advanced-training/enhancing-your-investigative-skills-interviewing-alleged-perpetrators/</a:t>
            </a:r>
            <a:endParaRPr lang="en-US" sz="1600">
              <a:solidFill>
                <a:srgbClr val="222222"/>
              </a:solidFill>
              <a:latin typeface="Calibri"/>
              <a:ea typeface="Source Sans Pro"/>
              <a:cs typeface="Open Sans"/>
            </a:endParaRPr>
          </a:p>
          <a:p>
            <a:pPr marL="571500" lvl="1" indent="-342900">
              <a:buFont typeface="Courier New" panose="020B0604020202020204" pitchFamily="34" charset="0"/>
              <a:buChar char="o"/>
            </a:pPr>
            <a:endParaRPr lang="en-US" sz="1600">
              <a:solidFill>
                <a:srgbClr val="222222"/>
              </a:solidFill>
              <a:latin typeface="Calibri"/>
              <a:ea typeface="Source Sans Pro"/>
              <a:cs typeface="Open Sans"/>
            </a:endParaRPr>
          </a:p>
          <a:p>
            <a:pPr marL="571500" lvl="1" indent="-342900">
              <a:buFont typeface="Courier New" panose="020B0604020202020204" pitchFamily="34" charset="0"/>
              <a:buChar char="o"/>
            </a:pPr>
            <a:endParaRPr lang="en-US" sz="1400">
              <a:solidFill>
                <a:srgbClr val="222222"/>
              </a:solidFill>
              <a:latin typeface="Calibri"/>
              <a:ea typeface="Source Sans Pro"/>
              <a:cs typeface="Open Sans"/>
            </a:endParaRPr>
          </a:p>
          <a:p>
            <a:pPr marL="342900" indent="-342900">
              <a:buFont typeface="Arial,Sans-Serif" panose="020B0604020202020204" pitchFamily="34" charset="0"/>
              <a:buChar char="•"/>
            </a:pPr>
            <a:endParaRPr lang="en-US" sz="1600" b="1">
              <a:latin typeface="Calibri"/>
              <a:ea typeface="Open Sans"/>
              <a:cs typeface="Open Sans"/>
            </a:endParaRPr>
          </a:p>
          <a:p>
            <a:pPr marL="342900" indent="-342900">
              <a:buFont typeface="Arial" panose="020B0604020202020204" pitchFamily="34" charset="0"/>
              <a:buChar char="•"/>
            </a:pPr>
            <a:endParaRPr lang="en-US" sz="1600">
              <a:latin typeface="Calibri"/>
              <a:ea typeface="Source Sans Pro" panose="020B0503030403020204" pitchFamily="34" charset="77"/>
              <a:cs typeface="Open Sans"/>
            </a:endParaRPr>
          </a:p>
          <a:p>
            <a:pPr marL="571500" lvl="1" indent="-342900">
              <a:buFont typeface="Courier New" panose="020B0604020202020204" pitchFamily="34" charset="0"/>
              <a:buChar char="o"/>
            </a:pPr>
            <a:endParaRPr lang="en-US" sz="1600">
              <a:latin typeface="Calibri"/>
              <a:ea typeface="Source Sans Pro" panose="020B0503030403020204" pitchFamily="34" charset="77"/>
              <a:cs typeface="Open Sans"/>
            </a:endParaRPr>
          </a:p>
          <a:p>
            <a:pPr lvl="1" indent="0">
              <a:buNone/>
            </a:pPr>
            <a:endParaRPr lang="en-US" sz="1600">
              <a:latin typeface="Calibri"/>
              <a:ea typeface="Source Sans Pro" panose="020B0503030403020204" pitchFamily="34" charset="77"/>
              <a:cs typeface="Open Sans"/>
            </a:endParaRPr>
          </a:p>
          <a:p>
            <a:pPr marL="571500" lvl="1" indent="-342900">
              <a:buFont typeface="Courier New" panose="020B0604020202020204" pitchFamily="34" charset="0"/>
              <a:buChar char="o"/>
            </a:pPr>
            <a:endParaRPr lang="en-US">
              <a:latin typeface="Calibri"/>
              <a:ea typeface="Source Sans Pro" panose="020B0503030403020204" pitchFamily="34" charset="77"/>
              <a:cs typeface="Calibri"/>
            </a:endParaRPr>
          </a:p>
          <a:p>
            <a:endParaRPr lang="en-US">
              <a:latin typeface="Calibri"/>
              <a:ea typeface="Source Sans Pro" panose="020B0503030403020204" pitchFamily="34" charset="77"/>
              <a:cs typeface="Calibri"/>
            </a:endParaRPr>
          </a:p>
          <a:p>
            <a:endParaRPr lang="en-US">
              <a:latin typeface="Calibri"/>
              <a:ea typeface="Source Sans Pro"/>
              <a:cs typeface="Calibri"/>
            </a:endParaRPr>
          </a:p>
        </p:txBody>
      </p:sp>
      <p:sp>
        <p:nvSpPr>
          <p:cNvPr id="5" name="Text Placeholder 4">
            <a:extLst>
              <a:ext uri="{FF2B5EF4-FFF2-40B4-BE49-F238E27FC236}">
                <a16:creationId xmlns:a16="http://schemas.microsoft.com/office/drawing/2014/main" id="{B2AC14D3-E170-2973-B173-0654D7862AA6}"/>
              </a:ext>
            </a:extLst>
          </p:cNvPr>
          <p:cNvSpPr>
            <a:spLocks noGrp="1"/>
          </p:cNvSpPr>
          <p:nvPr>
            <p:ph type="body" idx="13"/>
          </p:nvPr>
        </p:nvSpPr>
        <p:spPr/>
        <p:txBody>
          <a:bodyPr>
            <a:normAutofit/>
          </a:bodyPr>
          <a:lstStyle/>
          <a:p>
            <a:r>
              <a:rPr lang="en-US">
                <a:latin typeface="Arial"/>
                <a:ea typeface="Source Sans Pro"/>
                <a:cs typeface="Arial"/>
              </a:rPr>
              <a:t>We have just presented basic techniques for interviewing older adults.</a:t>
            </a:r>
          </a:p>
        </p:txBody>
      </p:sp>
    </p:spTree>
    <p:extLst>
      <p:ext uri="{BB962C8B-B14F-4D97-AF65-F5344CB8AC3E}">
        <p14:creationId xmlns:p14="http://schemas.microsoft.com/office/powerpoint/2010/main" val="2114429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3A74-8618-17EF-7358-8B43FB9F45F1}"/>
              </a:ext>
            </a:extLst>
          </p:cNvPr>
          <p:cNvSpPr>
            <a:spLocks noGrp="1"/>
          </p:cNvSpPr>
          <p:nvPr>
            <p:ph type="title"/>
          </p:nvPr>
        </p:nvSpPr>
        <p:spPr>
          <a:xfrm>
            <a:off x="1615728" y="449508"/>
            <a:ext cx="8290459" cy="666474"/>
          </a:xfrm>
        </p:spPr>
        <p:txBody>
          <a:bodyPr/>
          <a:lstStyle/>
          <a:p>
            <a:r>
              <a:rPr lang="en-US">
                <a:latin typeface="Source Sans Pro"/>
                <a:ea typeface="Source Sans Pro"/>
              </a:rPr>
              <a:t>Interviewing Older Adults</a:t>
            </a:r>
            <a:endParaRPr lang="en-US"/>
          </a:p>
        </p:txBody>
      </p:sp>
      <p:sp>
        <p:nvSpPr>
          <p:cNvPr id="5" name="Slide Number Placeholder 4">
            <a:extLst>
              <a:ext uri="{FF2B5EF4-FFF2-40B4-BE49-F238E27FC236}">
                <a16:creationId xmlns:a16="http://schemas.microsoft.com/office/drawing/2014/main" id="{B8CFA8FA-E173-6EFC-24D7-0A01B905C008}"/>
              </a:ext>
            </a:extLst>
          </p:cNvPr>
          <p:cNvSpPr>
            <a:spLocks noGrp="1"/>
          </p:cNvSpPr>
          <p:nvPr>
            <p:ph type="sldNum" sz="quarter" idx="12"/>
          </p:nvPr>
        </p:nvSpPr>
        <p:spPr/>
        <p:txBody>
          <a:bodyPr/>
          <a:lstStyle/>
          <a:p>
            <a:fld id="{F32B1D3B-AE3D-1E40-A0D2-3E32FC67085E}" type="slidenum">
              <a:rPr lang="en-US" smtClean="0"/>
              <a:t>13</a:t>
            </a:fld>
            <a:endParaRPr lang="en-US"/>
          </a:p>
        </p:txBody>
      </p:sp>
      <p:sp>
        <p:nvSpPr>
          <p:cNvPr id="6" name="Text Placeholder 5">
            <a:extLst>
              <a:ext uri="{FF2B5EF4-FFF2-40B4-BE49-F238E27FC236}">
                <a16:creationId xmlns:a16="http://schemas.microsoft.com/office/drawing/2014/main" id="{E974632B-DC0D-E54D-9CA9-3E2CD4DF028C}"/>
              </a:ext>
            </a:extLst>
          </p:cNvPr>
          <p:cNvSpPr>
            <a:spLocks noGrp="1"/>
          </p:cNvSpPr>
          <p:nvPr>
            <p:ph type="body" idx="13"/>
          </p:nvPr>
        </p:nvSpPr>
        <p:spPr>
          <a:xfrm>
            <a:off x="1792116" y="1934261"/>
            <a:ext cx="9281594" cy="1706131"/>
          </a:xfrm>
        </p:spPr>
        <p:txBody>
          <a:bodyPr vert="horz" lIns="91440" tIns="45720" rIns="91440" bIns="45720" rtlCol="0" anchor="b">
            <a:noAutofit/>
          </a:bodyPr>
          <a:lstStyle/>
          <a:p>
            <a:pPr>
              <a:spcAft>
                <a:spcPts val="0"/>
              </a:spcAft>
            </a:pPr>
            <a:r>
              <a:rPr lang="en-US" sz="3200">
                <a:latin typeface="Calibri"/>
                <a:ea typeface="Source Sans Pro"/>
                <a:cs typeface="Calibri"/>
              </a:rPr>
              <a:t>The key to interviewing older adults is this:</a:t>
            </a:r>
            <a:r>
              <a:rPr lang="en-US" sz="3200" b="0">
                <a:solidFill>
                  <a:srgbClr val="000000"/>
                </a:solidFill>
                <a:latin typeface="Calibri"/>
                <a:ea typeface="Source Sans Pro"/>
                <a:cs typeface="Calibri"/>
              </a:rPr>
              <a:t> </a:t>
            </a:r>
            <a:endParaRPr lang="en-US" sz="3200">
              <a:latin typeface="Calibri"/>
              <a:ea typeface="Source Sans Pro"/>
              <a:cs typeface="Calibri"/>
            </a:endParaRPr>
          </a:p>
          <a:p>
            <a:pPr marL="457200" indent="-457200">
              <a:spcAft>
                <a:spcPts val="0"/>
              </a:spcAft>
              <a:buFont typeface="Arial,Sans-Serif"/>
              <a:buChar char="•"/>
            </a:pPr>
            <a:r>
              <a:rPr lang="en-US" sz="3200" i="1">
                <a:latin typeface="Calibri"/>
                <a:ea typeface="Source Sans Pro"/>
                <a:cs typeface="Arial"/>
              </a:rPr>
              <a:t>Remember, we are all aging.</a:t>
            </a:r>
            <a:r>
              <a:rPr lang="en-US" sz="3200" b="0">
                <a:solidFill>
                  <a:srgbClr val="000000"/>
                </a:solidFill>
                <a:latin typeface="Calibri"/>
                <a:ea typeface="Source Sans Pro"/>
                <a:cs typeface="Arial"/>
              </a:rPr>
              <a:t> </a:t>
            </a:r>
          </a:p>
          <a:p>
            <a:pPr marL="457200" indent="-457200">
              <a:spcAft>
                <a:spcPts val="0"/>
              </a:spcAft>
              <a:buFont typeface="Arial,Sans-Serif"/>
              <a:buChar char="•"/>
            </a:pPr>
            <a:r>
              <a:rPr lang="en-US" sz="3200">
                <a:latin typeface="Calibri"/>
                <a:ea typeface="Source Sans Pro"/>
                <a:cs typeface="Arial"/>
              </a:rPr>
              <a:t>Treat the older adult as </a:t>
            </a:r>
            <a:r>
              <a:rPr lang="en-US" sz="3200" i="1">
                <a:latin typeface="Calibri"/>
                <a:ea typeface="Source Sans Pro"/>
                <a:cs typeface="Arial"/>
              </a:rPr>
              <a:t>you would like to be treated</a:t>
            </a:r>
            <a:r>
              <a:rPr lang="en-US" sz="3200">
                <a:latin typeface="Calibri"/>
                <a:ea typeface="Source Sans Pro"/>
                <a:cs typeface="Arial"/>
              </a:rPr>
              <a:t> –with dignity and respect.</a:t>
            </a:r>
            <a:r>
              <a:rPr lang="en-US" sz="3200" b="0">
                <a:solidFill>
                  <a:srgbClr val="000000"/>
                </a:solidFill>
                <a:latin typeface="Calibri"/>
                <a:ea typeface="Source Sans Pro"/>
                <a:cs typeface="Arial"/>
              </a:rPr>
              <a:t> </a:t>
            </a:r>
            <a:endParaRPr lang="en-US" sz="3200">
              <a:latin typeface="Calibri"/>
              <a:ea typeface="Source Sans Pro"/>
              <a:cs typeface="Calibri"/>
            </a:endParaRPr>
          </a:p>
        </p:txBody>
      </p:sp>
      <p:sp>
        <p:nvSpPr>
          <p:cNvPr id="8" name="Rectangle: Rounded Corners 7">
            <a:extLst>
              <a:ext uri="{FF2B5EF4-FFF2-40B4-BE49-F238E27FC236}">
                <a16:creationId xmlns:a16="http://schemas.microsoft.com/office/drawing/2014/main" id="{37D42DC7-C026-BA7D-4FD1-0787AB589BB4}"/>
              </a:ext>
            </a:extLst>
          </p:cNvPr>
          <p:cNvSpPr/>
          <p:nvPr/>
        </p:nvSpPr>
        <p:spPr>
          <a:xfrm>
            <a:off x="1605305" y="4190018"/>
            <a:ext cx="9462890" cy="1509216"/>
          </a:xfrm>
          <a:prstGeom prst="roundRect">
            <a:avLst/>
          </a:prstGeom>
          <a:noFill/>
          <a:ln>
            <a:solidFill>
              <a:srgbClr val="936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ADADDFA-9BE2-3979-4A5D-A726051A0C6E}"/>
              </a:ext>
            </a:extLst>
          </p:cNvPr>
          <p:cNvSpPr>
            <a:spLocks noGrp="1"/>
          </p:cNvSpPr>
          <p:nvPr>
            <p:ph type="body" sz="quarter" idx="3"/>
          </p:nvPr>
        </p:nvSpPr>
        <p:spPr>
          <a:xfrm>
            <a:off x="1799231" y="4348848"/>
            <a:ext cx="9005022" cy="1167960"/>
          </a:xfrm>
        </p:spPr>
        <p:txBody>
          <a:bodyPr>
            <a:normAutofit/>
          </a:bodyPr>
          <a:lstStyle/>
          <a:p>
            <a:pPr>
              <a:spcAft>
                <a:spcPts val="0"/>
              </a:spcAft>
            </a:pPr>
            <a:r>
              <a:rPr lang="en-US" sz="2200">
                <a:solidFill>
                  <a:srgbClr val="000000"/>
                </a:solidFill>
                <a:latin typeface="Source Sans Pro"/>
                <a:ea typeface="Source Sans Pro"/>
              </a:rPr>
              <a:t>Coming soon to EAGLE Tactical Training</a:t>
            </a:r>
            <a:endParaRPr lang="en-US" sz="2200" b="0">
              <a:solidFill>
                <a:srgbClr val="000000"/>
              </a:solidFill>
              <a:latin typeface="Source Sans Pro"/>
              <a:ea typeface="Source Sans Pro"/>
            </a:endParaRPr>
          </a:p>
          <a:p>
            <a:pPr marL="342900" indent="-342900">
              <a:spcAft>
                <a:spcPts val="0"/>
              </a:spcAft>
              <a:buFont typeface="Arial,Sans-Serif"/>
              <a:buChar char="•"/>
            </a:pPr>
            <a:r>
              <a:rPr lang="en-US" sz="2200" b="0">
                <a:solidFill>
                  <a:srgbClr val="000000"/>
                </a:solidFill>
                <a:latin typeface="Arial"/>
                <a:ea typeface="Source Sans Pro"/>
                <a:cs typeface="Arial"/>
              </a:rPr>
              <a:t>Dementia and elder abuse investigations</a:t>
            </a:r>
          </a:p>
          <a:p>
            <a:pPr marL="342900" indent="-342900">
              <a:spcAft>
                <a:spcPts val="0"/>
              </a:spcAft>
              <a:buFont typeface="Arial,Sans-Serif"/>
              <a:buChar char="•"/>
            </a:pPr>
            <a:r>
              <a:rPr lang="en-US" sz="2200" b="0">
                <a:solidFill>
                  <a:srgbClr val="000000"/>
                </a:solidFill>
                <a:latin typeface="Arial"/>
                <a:ea typeface="Source Sans Pro"/>
                <a:cs typeface="Arial"/>
              </a:rPr>
              <a:t>Decisional Capacity.</a:t>
            </a:r>
          </a:p>
        </p:txBody>
      </p:sp>
    </p:spTree>
    <p:extLst>
      <p:ext uri="{BB962C8B-B14F-4D97-AF65-F5344CB8AC3E}">
        <p14:creationId xmlns:p14="http://schemas.microsoft.com/office/powerpoint/2010/main" val="1958064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3A74-8618-17EF-7358-8B43FB9F45F1}"/>
              </a:ext>
            </a:extLst>
          </p:cNvPr>
          <p:cNvSpPr>
            <a:spLocks noGrp="1"/>
          </p:cNvSpPr>
          <p:nvPr>
            <p:ph type="title"/>
          </p:nvPr>
        </p:nvSpPr>
        <p:spPr>
          <a:xfrm>
            <a:off x="1615728" y="449508"/>
            <a:ext cx="8290459" cy="666474"/>
          </a:xfrm>
        </p:spPr>
        <p:txBody>
          <a:bodyPr/>
          <a:lstStyle/>
          <a:p>
            <a:r>
              <a:rPr lang="en-US">
                <a:latin typeface="Source Sans Pro"/>
                <a:ea typeface="Source Sans Pro"/>
              </a:rPr>
              <a:t>Interviewing Older Adults</a:t>
            </a:r>
            <a:endParaRPr lang="en-US"/>
          </a:p>
        </p:txBody>
      </p:sp>
      <p:sp>
        <p:nvSpPr>
          <p:cNvPr id="3" name="Content Placeholder 2">
            <a:extLst>
              <a:ext uri="{FF2B5EF4-FFF2-40B4-BE49-F238E27FC236}">
                <a16:creationId xmlns:a16="http://schemas.microsoft.com/office/drawing/2014/main" id="{61A7562D-EB7A-1591-FDB0-E37473BC96A3}"/>
              </a:ext>
            </a:extLst>
          </p:cNvPr>
          <p:cNvSpPr>
            <a:spLocks noGrp="1"/>
          </p:cNvSpPr>
          <p:nvPr>
            <p:ph sz="half" idx="1"/>
          </p:nvPr>
        </p:nvSpPr>
        <p:spPr>
          <a:xfrm>
            <a:off x="1678148" y="1992468"/>
            <a:ext cx="9767054" cy="1436768"/>
          </a:xfrm>
        </p:spPr>
        <p:txBody>
          <a:bodyPr vert="horz" lIns="91440" tIns="45720" rIns="91440" bIns="45720" rtlCol="0" anchor="t">
            <a:normAutofit lnSpcReduction="10000"/>
          </a:bodyPr>
          <a:lstStyle/>
          <a:p>
            <a:pPr marL="342900" indent="-342900">
              <a:lnSpc>
                <a:spcPct val="90000"/>
              </a:lnSpc>
              <a:spcBef>
                <a:spcPts val="1000"/>
              </a:spcBef>
              <a:spcAft>
                <a:spcPts val="0"/>
              </a:spcAft>
              <a:buFont typeface="Arial,Sans-Serif" panose="020B0604020202020204" pitchFamily="34" charset="0"/>
              <a:buChar char="•"/>
            </a:pPr>
            <a:r>
              <a:rPr lang="en-US">
                <a:latin typeface="Arial"/>
                <a:ea typeface="Source Sans Pro"/>
                <a:cs typeface="Arial"/>
              </a:rPr>
              <a:t>Multiple types of abuse can and often do occur at once </a:t>
            </a:r>
          </a:p>
          <a:p>
            <a:pPr marL="342900" indent="-342900">
              <a:lnSpc>
                <a:spcPct val="90000"/>
              </a:lnSpc>
              <a:spcBef>
                <a:spcPts val="1000"/>
              </a:spcBef>
              <a:spcAft>
                <a:spcPts val="0"/>
              </a:spcAft>
              <a:buFont typeface="Arial,Sans-Serif" panose="020B0604020202020204" pitchFamily="34" charset="0"/>
              <a:buChar char="•"/>
            </a:pPr>
            <a:r>
              <a:rPr lang="en-US">
                <a:latin typeface="Arial"/>
                <a:ea typeface="Source Sans Pro"/>
                <a:cs typeface="Arial"/>
              </a:rPr>
              <a:t>Recognize risk factors and signs of abuse including social isolation and poor health</a:t>
            </a:r>
          </a:p>
          <a:p>
            <a:pPr marL="342900" indent="-342900">
              <a:lnSpc>
                <a:spcPct val="90000"/>
              </a:lnSpc>
              <a:spcBef>
                <a:spcPts val="1000"/>
              </a:spcBef>
              <a:spcAft>
                <a:spcPts val="0"/>
              </a:spcAft>
              <a:buFont typeface="Arial,Sans-Serif" panose="020B0604020202020204" pitchFamily="34" charset="0"/>
              <a:buChar char="•"/>
            </a:pPr>
            <a:r>
              <a:rPr lang="en-US">
                <a:latin typeface="Arial"/>
                <a:ea typeface="Source Sans Pro"/>
                <a:cs typeface="Arial"/>
              </a:rPr>
              <a:t>EAGLE provides tools to assist in elder abuse cases </a:t>
            </a:r>
          </a:p>
        </p:txBody>
      </p:sp>
      <p:sp>
        <p:nvSpPr>
          <p:cNvPr id="5" name="Slide Number Placeholder 4">
            <a:extLst>
              <a:ext uri="{FF2B5EF4-FFF2-40B4-BE49-F238E27FC236}">
                <a16:creationId xmlns:a16="http://schemas.microsoft.com/office/drawing/2014/main" id="{B8CFA8FA-E173-6EFC-24D7-0A01B905C008}"/>
              </a:ext>
            </a:extLst>
          </p:cNvPr>
          <p:cNvSpPr>
            <a:spLocks noGrp="1"/>
          </p:cNvSpPr>
          <p:nvPr>
            <p:ph type="sldNum" sz="quarter" idx="12"/>
          </p:nvPr>
        </p:nvSpPr>
        <p:spPr/>
        <p:txBody>
          <a:bodyPr/>
          <a:lstStyle/>
          <a:p>
            <a:fld id="{F32B1D3B-AE3D-1E40-A0D2-3E32FC67085E}" type="slidenum">
              <a:rPr lang="en-US" smtClean="0"/>
              <a:t>2</a:t>
            </a:fld>
            <a:endParaRPr lang="en-US"/>
          </a:p>
        </p:txBody>
      </p:sp>
      <p:sp>
        <p:nvSpPr>
          <p:cNvPr id="6" name="Text Placeholder 5">
            <a:extLst>
              <a:ext uri="{FF2B5EF4-FFF2-40B4-BE49-F238E27FC236}">
                <a16:creationId xmlns:a16="http://schemas.microsoft.com/office/drawing/2014/main" id="{E974632B-DC0D-E54D-9CA9-3E2CD4DF028C}"/>
              </a:ext>
            </a:extLst>
          </p:cNvPr>
          <p:cNvSpPr>
            <a:spLocks noGrp="1"/>
          </p:cNvSpPr>
          <p:nvPr>
            <p:ph type="body" idx="13"/>
          </p:nvPr>
        </p:nvSpPr>
        <p:spPr>
          <a:xfrm>
            <a:off x="1619588" y="1416675"/>
            <a:ext cx="7455670" cy="527188"/>
          </a:xfrm>
        </p:spPr>
        <p:txBody>
          <a:bodyPr>
            <a:normAutofit/>
          </a:bodyPr>
          <a:lstStyle/>
          <a:p>
            <a:r>
              <a:rPr lang="en-US">
                <a:latin typeface="Source Sans Pro"/>
                <a:ea typeface="Source Sans Pro"/>
              </a:rPr>
              <a:t>Elder Abuse is Happening in Your Community</a:t>
            </a:r>
            <a:endParaRPr lang="en-US"/>
          </a:p>
        </p:txBody>
      </p:sp>
      <p:sp>
        <p:nvSpPr>
          <p:cNvPr id="8" name="Rectangle: Rounded Corners 7">
            <a:extLst>
              <a:ext uri="{FF2B5EF4-FFF2-40B4-BE49-F238E27FC236}">
                <a16:creationId xmlns:a16="http://schemas.microsoft.com/office/drawing/2014/main" id="{37D42DC7-C026-BA7D-4FD1-0787AB589BB4}"/>
              </a:ext>
            </a:extLst>
          </p:cNvPr>
          <p:cNvSpPr/>
          <p:nvPr/>
        </p:nvSpPr>
        <p:spPr>
          <a:xfrm>
            <a:off x="1519041" y="3658056"/>
            <a:ext cx="9549154" cy="2041178"/>
          </a:xfrm>
          <a:prstGeom prst="roundRect">
            <a:avLst/>
          </a:prstGeom>
          <a:noFill/>
          <a:ln>
            <a:solidFill>
              <a:srgbClr val="936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ADADDFA-9BE2-3979-4A5D-A726051A0C6E}"/>
              </a:ext>
            </a:extLst>
          </p:cNvPr>
          <p:cNvSpPr>
            <a:spLocks noGrp="1"/>
          </p:cNvSpPr>
          <p:nvPr>
            <p:ph type="body" sz="quarter" idx="3"/>
          </p:nvPr>
        </p:nvSpPr>
        <p:spPr>
          <a:xfrm>
            <a:off x="1799231" y="3716244"/>
            <a:ext cx="9005022" cy="1167960"/>
          </a:xfrm>
        </p:spPr>
        <p:txBody>
          <a:bodyPr>
            <a:normAutofit/>
          </a:bodyPr>
          <a:lstStyle/>
          <a:p>
            <a:pPr algn="ctr"/>
            <a:r>
              <a:rPr lang="en-US">
                <a:latin typeface="Source Sans Pro"/>
                <a:ea typeface="Source Sans Pro"/>
              </a:rPr>
              <a:t>Making small accommodations when interviewing older adults can make all the difference in your investigation. </a:t>
            </a:r>
            <a:endParaRPr lang="en-US">
              <a:ea typeface="Source Sans Pro" panose="020B0503030403020204" pitchFamily="34" charset="77"/>
            </a:endParaRPr>
          </a:p>
        </p:txBody>
      </p:sp>
    </p:spTree>
    <p:extLst>
      <p:ext uri="{BB962C8B-B14F-4D97-AF65-F5344CB8AC3E}">
        <p14:creationId xmlns:p14="http://schemas.microsoft.com/office/powerpoint/2010/main" val="1828792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57E948-F4BE-71DC-D717-9B5EE05360CA}"/>
              </a:ext>
            </a:extLst>
          </p:cNvPr>
          <p:cNvSpPr>
            <a:spLocks noGrp="1"/>
          </p:cNvSpPr>
          <p:nvPr>
            <p:ph type="sldNum" sz="quarter" idx="12"/>
          </p:nvPr>
        </p:nvSpPr>
        <p:spPr/>
        <p:txBody>
          <a:bodyPr/>
          <a:lstStyle/>
          <a:p>
            <a:fld id="{F32B1D3B-AE3D-1E40-A0D2-3E32FC67085E}" type="slidenum">
              <a:rPr lang="en-US" smtClean="0"/>
              <a:t>3</a:t>
            </a:fld>
            <a:endParaRPr lang="en-US"/>
          </a:p>
        </p:txBody>
      </p:sp>
      <p:sp>
        <p:nvSpPr>
          <p:cNvPr id="6" name="Rectangle 5">
            <a:extLst>
              <a:ext uri="{FF2B5EF4-FFF2-40B4-BE49-F238E27FC236}">
                <a16:creationId xmlns:a16="http://schemas.microsoft.com/office/drawing/2014/main" id="{1E61871C-A1CB-D423-C094-4CD0E9B0FF8C}"/>
              </a:ext>
            </a:extLst>
          </p:cNvPr>
          <p:cNvSpPr/>
          <p:nvPr/>
        </p:nvSpPr>
        <p:spPr>
          <a:xfrm>
            <a:off x="1361615" y="2107682"/>
            <a:ext cx="9468544" cy="1569660"/>
          </a:xfrm>
          <a:prstGeom prst="rect">
            <a:avLst/>
          </a:prstGeom>
        </p:spPr>
        <p:txBody>
          <a:bodyPr wrap="square" lIns="91440" tIns="45720" rIns="91440" bIns="45720" anchor="t">
            <a:spAutoFit/>
          </a:bodyPr>
          <a:lstStyle/>
          <a:p>
            <a:pPr algn="ctr">
              <a:spcAft>
                <a:spcPts val="1200"/>
              </a:spcAft>
              <a:buClr>
                <a:srgbClr val="835C2F"/>
              </a:buClr>
            </a:pPr>
            <a:r>
              <a:rPr lang="en-US" sz="4800" b="1">
                <a:solidFill>
                  <a:srgbClr val="835C2F"/>
                </a:solidFill>
                <a:latin typeface="Source Sans Pro"/>
              </a:rPr>
              <a:t>What is your experience with interviewing older adults?</a:t>
            </a:r>
            <a:endParaRPr lang="en-US"/>
          </a:p>
        </p:txBody>
      </p:sp>
    </p:spTree>
    <p:extLst>
      <p:ext uri="{BB962C8B-B14F-4D97-AF65-F5344CB8AC3E}">
        <p14:creationId xmlns:p14="http://schemas.microsoft.com/office/powerpoint/2010/main" val="2334146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57E948-F4BE-71DC-D717-9B5EE05360CA}"/>
              </a:ext>
            </a:extLst>
          </p:cNvPr>
          <p:cNvSpPr>
            <a:spLocks noGrp="1"/>
          </p:cNvSpPr>
          <p:nvPr>
            <p:ph type="sldNum" sz="quarter" idx="12"/>
          </p:nvPr>
        </p:nvSpPr>
        <p:spPr/>
        <p:txBody>
          <a:bodyPr/>
          <a:lstStyle/>
          <a:p>
            <a:fld id="{F32B1D3B-AE3D-1E40-A0D2-3E32FC67085E}" type="slidenum">
              <a:rPr lang="en-US" smtClean="0"/>
              <a:t>4</a:t>
            </a:fld>
            <a:endParaRPr lang="en-US"/>
          </a:p>
        </p:txBody>
      </p:sp>
      <p:sp>
        <p:nvSpPr>
          <p:cNvPr id="5" name="Title 1">
            <a:extLst>
              <a:ext uri="{FF2B5EF4-FFF2-40B4-BE49-F238E27FC236}">
                <a16:creationId xmlns:a16="http://schemas.microsoft.com/office/drawing/2014/main" id="{CF4B623B-F2B2-CC3F-B062-3DB26628E09A}"/>
              </a:ext>
            </a:extLst>
          </p:cNvPr>
          <p:cNvSpPr txBox="1">
            <a:spLocks/>
          </p:cNvSpPr>
          <p:nvPr/>
        </p:nvSpPr>
        <p:spPr>
          <a:xfrm>
            <a:off x="431819" y="416704"/>
            <a:ext cx="11482232" cy="66647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chemeClr val="bg1"/>
                </a:solidFill>
                <a:latin typeface="Source Sans Pro" panose="020B0503030403020204" pitchFamily="34" charset="77"/>
                <a:ea typeface="+mj-ea"/>
                <a:cs typeface="+mj-cs"/>
              </a:defRPr>
            </a:lvl1pPr>
          </a:lstStyle>
          <a:p>
            <a:r>
              <a:rPr lang="en-US">
                <a:latin typeface="Source Sans Pro"/>
                <a:ea typeface="Source Sans Pro"/>
              </a:rPr>
              <a:t> Put yourself in the shoes of an older adult</a:t>
            </a:r>
            <a:endParaRPr lang="en-US"/>
          </a:p>
        </p:txBody>
      </p:sp>
      <p:sp>
        <p:nvSpPr>
          <p:cNvPr id="7" name="Slide Number Placeholder 7">
            <a:extLst>
              <a:ext uri="{FF2B5EF4-FFF2-40B4-BE49-F238E27FC236}">
                <a16:creationId xmlns:a16="http://schemas.microsoft.com/office/drawing/2014/main" id="{54309A85-DDAD-91F2-8A09-2DB8CB896BB8}"/>
              </a:ext>
            </a:extLst>
          </p:cNvPr>
          <p:cNvSpPr txBox="1">
            <a:spLocks/>
          </p:cNvSpPr>
          <p:nvPr/>
        </p:nvSpPr>
        <p:spPr>
          <a:xfrm>
            <a:off x="8610600" y="683080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35C2F"/>
                </a:solidFill>
                <a:latin typeface="Source Sans Pro"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2B1D3B-AE3D-1E40-A0D2-3E32FC67085E}" type="slidenum">
              <a:rPr lang="en-US" smtClean="0"/>
              <a:pPr/>
              <a:t>4</a:t>
            </a:fld>
            <a:endParaRPr lang="en-US"/>
          </a:p>
        </p:txBody>
      </p:sp>
      <p:sp>
        <p:nvSpPr>
          <p:cNvPr id="9" name="Rectangle 8">
            <a:extLst>
              <a:ext uri="{FF2B5EF4-FFF2-40B4-BE49-F238E27FC236}">
                <a16:creationId xmlns:a16="http://schemas.microsoft.com/office/drawing/2014/main" id="{151D8C9B-2870-1EED-646E-EF4DA1E696E7}"/>
              </a:ext>
            </a:extLst>
          </p:cNvPr>
          <p:cNvSpPr/>
          <p:nvPr/>
        </p:nvSpPr>
        <p:spPr>
          <a:xfrm>
            <a:off x="523183" y="1378435"/>
            <a:ext cx="5287437" cy="354270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Source Sans Pro"/>
                <a:ea typeface="Source Sans Pro"/>
              </a:rPr>
              <a:t>Social Isolation occurs in many ways and puts older adults at risk. </a:t>
            </a:r>
          </a:p>
          <a:p>
            <a:pPr marL="457200" lvl="0" indent="-457200">
              <a:lnSpc>
                <a:spcPct val="150000"/>
              </a:lnSpc>
              <a:buClr>
                <a:srgbClr val="00194C">
                  <a:lumMod val="75000"/>
                </a:srgbClr>
              </a:buClr>
              <a:buAutoNum type="alphaUcPeriod"/>
            </a:pPr>
            <a:r>
              <a:rPr lang="en-US" sz="2400">
                <a:latin typeface="Source Sans Pro"/>
                <a:ea typeface="Source Sans Pro"/>
              </a:rPr>
              <a:t>Loss of Visual Cues</a:t>
            </a:r>
          </a:p>
          <a:p>
            <a:pPr indent="-457200">
              <a:lnSpc>
                <a:spcPct val="150000"/>
              </a:lnSpc>
              <a:buClr>
                <a:srgbClr val="001339"/>
              </a:buClr>
              <a:buAutoNum type="alphaUcPeriod"/>
            </a:pPr>
            <a:r>
              <a:rPr lang="en-US" sz="2400">
                <a:latin typeface="Source Sans Pro"/>
                <a:ea typeface="Source Sans Pro"/>
              </a:rPr>
              <a:t>Loss of Auditory Cues</a:t>
            </a:r>
            <a:endParaRPr lang="en-US">
              <a:cs typeface="Calibri"/>
            </a:endParaRPr>
          </a:p>
          <a:p>
            <a:pPr marL="457200" indent="-457200">
              <a:lnSpc>
                <a:spcPct val="150000"/>
              </a:lnSpc>
              <a:buClr>
                <a:srgbClr val="00194C">
                  <a:lumMod val="75000"/>
                </a:srgbClr>
              </a:buClr>
              <a:buFontTx/>
              <a:buAutoNum type="alphaUcPeriod"/>
            </a:pPr>
            <a:r>
              <a:rPr lang="en-US" sz="2400">
                <a:latin typeface="Source Sans Pro"/>
                <a:ea typeface="Source Sans Pro"/>
              </a:rPr>
              <a:t>Limitations with Mobility</a:t>
            </a:r>
          </a:p>
          <a:p>
            <a:pPr marL="914400" lvl="1" indent="-457200">
              <a:lnSpc>
                <a:spcPct val="150000"/>
              </a:lnSpc>
              <a:buClr>
                <a:srgbClr val="00194C">
                  <a:lumMod val="75000"/>
                </a:srgbClr>
              </a:buClr>
              <a:buFont typeface="Arial"/>
              <a:buChar char="•"/>
            </a:pPr>
            <a:r>
              <a:rPr lang="en-US" sz="2400">
                <a:latin typeface="Source Sans Pro"/>
                <a:ea typeface="Source Sans Pro"/>
              </a:rPr>
              <a:t>Wheelchairs/walkers</a:t>
            </a:r>
          </a:p>
          <a:p>
            <a:pPr marL="914400" lvl="1" indent="-457200">
              <a:lnSpc>
                <a:spcPct val="150000"/>
              </a:lnSpc>
              <a:buClr>
                <a:srgbClr val="00194C">
                  <a:lumMod val="75000"/>
                </a:srgbClr>
              </a:buClr>
              <a:buFont typeface="Arial"/>
              <a:buChar char="•"/>
            </a:pPr>
            <a:r>
              <a:rPr lang="en-US" sz="2400">
                <a:latin typeface="Source Sans Pro"/>
                <a:ea typeface="Source Sans Pro"/>
              </a:rPr>
              <a:t>Loss of driver's license</a:t>
            </a:r>
          </a:p>
        </p:txBody>
      </p:sp>
      <p:pic>
        <p:nvPicPr>
          <p:cNvPr id="11" name="Picture 10" descr="Age-related macular degeneration (AMD) - Symptoms - NHS">
            <a:extLst>
              <a:ext uri="{FF2B5EF4-FFF2-40B4-BE49-F238E27FC236}">
                <a16:creationId xmlns:a16="http://schemas.microsoft.com/office/drawing/2014/main" id="{D956D050-10BD-1D37-09FE-8F93063E940A}"/>
              </a:ext>
            </a:extLst>
          </p:cNvPr>
          <p:cNvPicPr>
            <a:picLocks noChangeAspect="1"/>
          </p:cNvPicPr>
          <p:nvPr/>
        </p:nvPicPr>
        <p:blipFill>
          <a:blip r:embed="rId3"/>
          <a:stretch>
            <a:fillRect/>
          </a:stretch>
        </p:blipFill>
        <p:spPr>
          <a:xfrm>
            <a:off x="6712060" y="1670723"/>
            <a:ext cx="4202804" cy="2791857"/>
          </a:xfrm>
          <a:prstGeom prst="rect">
            <a:avLst/>
          </a:prstGeom>
        </p:spPr>
      </p:pic>
      <p:pic>
        <p:nvPicPr>
          <p:cNvPr id="13" name="Picture 12" descr="A close up of a symbol&#10;&#10;Description automatically generated">
            <a:extLst>
              <a:ext uri="{FF2B5EF4-FFF2-40B4-BE49-F238E27FC236}">
                <a16:creationId xmlns:a16="http://schemas.microsoft.com/office/drawing/2014/main" id="{AD7C44DA-211E-762F-7F46-362A1CC8DE89}"/>
              </a:ext>
            </a:extLst>
          </p:cNvPr>
          <p:cNvPicPr>
            <a:picLocks noChangeAspect="1"/>
          </p:cNvPicPr>
          <p:nvPr/>
        </p:nvPicPr>
        <p:blipFill rotWithShape="1">
          <a:blip r:embed="rId4"/>
          <a:srcRect b="12903"/>
          <a:stretch/>
        </p:blipFill>
        <p:spPr>
          <a:xfrm>
            <a:off x="6669651" y="4458106"/>
            <a:ext cx="1715606" cy="1620818"/>
          </a:xfrm>
          <a:prstGeom prst="rect">
            <a:avLst/>
          </a:prstGeom>
        </p:spPr>
      </p:pic>
      <p:pic>
        <p:nvPicPr>
          <p:cNvPr id="15" name="Picture 14" descr="A clipboard with a calculator and pen&#10;&#10;Description automatically generated">
            <a:extLst>
              <a:ext uri="{FF2B5EF4-FFF2-40B4-BE49-F238E27FC236}">
                <a16:creationId xmlns:a16="http://schemas.microsoft.com/office/drawing/2014/main" id="{C33D1385-18EF-4922-8C2F-4C5DA4B18B0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558855" y="4525607"/>
            <a:ext cx="2356833" cy="1549758"/>
          </a:xfrm>
          <a:prstGeom prst="rect">
            <a:avLst/>
          </a:prstGeom>
        </p:spPr>
      </p:pic>
      <p:sp>
        <p:nvSpPr>
          <p:cNvPr id="3" name="TextBox 2">
            <a:extLst>
              <a:ext uri="{FF2B5EF4-FFF2-40B4-BE49-F238E27FC236}">
                <a16:creationId xmlns:a16="http://schemas.microsoft.com/office/drawing/2014/main" id="{EACED437-3AB6-40A7-7C54-C04C24F1BE79}"/>
              </a:ext>
            </a:extLst>
          </p:cNvPr>
          <p:cNvSpPr txBox="1"/>
          <p:nvPr/>
        </p:nvSpPr>
        <p:spPr>
          <a:xfrm>
            <a:off x="81279" y="5212080"/>
            <a:ext cx="67665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The EAGLE site has information to guide you through an interview</a:t>
            </a:r>
          </a:p>
          <a:p>
            <a:r>
              <a:rPr lang="en-US">
                <a:ea typeface="+mn-lt"/>
                <a:cs typeface="+mn-lt"/>
                <a:hlinkClick r:id="rId7"/>
              </a:rPr>
              <a:t>https://eagle.usc.edu/law-enforcement-resources/interviewing-older-adults/</a:t>
            </a:r>
            <a:r>
              <a:rPr lang="en-US">
                <a:ea typeface="+mn-lt"/>
                <a:cs typeface="+mn-lt"/>
              </a:rPr>
              <a:t> </a:t>
            </a:r>
            <a:endParaRPr lang="en-US"/>
          </a:p>
        </p:txBody>
      </p:sp>
    </p:spTree>
    <p:extLst>
      <p:ext uri="{BB962C8B-B14F-4D97-AF65-F5344CB8AC3E}">
        <p14:creationId xmlns:p14="http://schemas.microsoft.com/office/powerpoint/2010/main" val="3444497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57E948-F4BE-71DC-D717-9B5EE05360CA}"/>
              </a:ext>
            </a:extLst>
          </p:cNvPr>
          <p:cNvSpPr>
            <a:spLocks noGrp="1"/>
          </p:cNvSpPr>
          <p:nvPr>
            <p:ph type="sldNum" sz="quarter" idx="12"/>
          </p:nvPr>
        </p:nvSpPr>
        <p:spPr/>
        <p:txBody>
          <a:bodyPr/>
          <a:lstStyle/>
          <a:p>
            <a:fld id="{F32B1D3B-AE3D-1E40-A0D2-3E32FC67085E}" type="slidenum">
              <a:rPr lang="en-US" smtClean="0"/>
              <a:t>5</a:t>
            </a:fld>
            <a:endParaRPr lang="en-US"/>
          </a:p>
        </p:txBody>
      </p:sp>
      <p:sp>
        <p:nvSpPr>
          <p:cNvPr id="7" name="Title 1">
            <a:extLst>
              <a:ext uri="{FF2B5EF4-FFF2-40B4-BE49-F238E27FC236}">
                <a16:creationId xmlns:a16="http://schemas.microsoft.com/office/drawing/2014/main" id="{B27FC6B1-EA81-EA85-3052-BF072FA892C2}"/>
              </a:ext>
            </a:extLst>
          </p:cNvPr>
          <p:cNvSpPr>
            <a:spLocks noGrp="1"/>
          </p:cNvSpPr>
          <p:nvPr>
            <p:ph type="title"/>
          </p:nvPr>
        </p:nvSpPr>
        <p:spPr>
          <a:xfrm>
            <a:off x="838200" y="365125"/>
            <a:ext cx="10515600" cy="1325563"/>
          </a:xfrm>
        </p:spPr>
        <p:txBody>
          <a:bodyPr/>
          <a:lstStyle/>
          <a:p>
            <a:r>
              <a:rPr lang="en-US">
                <a:latin typeface="Source Sans Pro"/>
                <a:ea typeface="Source Sans Pro"/>
              </a:rPr>
              <a:t>Interviewing Older Adults</a:t>
            </a:r>
            <a:endParaRPr lang="en-US"/>
          </a:p>
        </p:txBody>
      </p:sp>
      <p:sp>
        <p:nvSpPr>
          <p:cNvPr id="9" name="Slide Number Placeholder 2">
            <a:extLst>
              <a:ext uri="{FF2B5EF4-FFF2-40B4-BE49-F238E27FC236}">
                <a16:creationId xmlns:a16="http://schemas.microsoft.com/office/drawing/2014/main" id="{2B9095AB-2F84-ABF5-7067-630AE597B12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35C2F"/>
                </a:solidFill>
                <a:latin typeface="Source Sans Pro"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2B1D3B-AE3D-1E40-A0D2-3E32FC67085E}" type="slidenum">
              <a:rPr lang="en-US" smtClean="0"/>
              <a:pPr/>
              <a:t>5</a:t>
            </a:fld>
            <a:endParaRPr lang="en-US"/>
          </a:p>
        </p:txBody>
      </p:sp>
      <p:sp>
        <p:nvSpPr>
          <p:cNvPr id="11" name="Rectangle 10">
            <a:extLst>
              <a:ext uri="{FF2B5EF4-FFF2-40B4-BE49-F238E27FC236}">
                <a16:creationId xmlns:a16="http://schemas.microsoft.com/office/drawing/2014/main" id="{53DAE7A4-D827-3096-45D5-17F107FFB8C1}"/>
              </a:ext>
            </a:extLst>
          </p:cNvPr>
          <p:cNvSpPr/>
          <p:nvPr/>
        </p:nvSpPr>
        <p:spPr>
          <a:xfrm>
            <a:off x="427958" y="2298657"/>
            <a:ext cx="10297739"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a:ea typeface="Source Sans Pro"/>
            </a:endParaRPr>
          </a:p>
        </p:txBody>
      </p:sp>
      <p:sp>
        <p:nvSpPr>
          <p:cNvPr id="19" name="TextBox 1">
            <a:extLst>
              <a:ext uri="{FF2B5EF4-FFF2-40B4-BE49-F238E27FC236}">
                <a16:creationId xmlns:a16="http://schemas.microsoft.com/office/drawing/2014/main" id="{AC4718F5-B071-947F-3776-64BBAC56BDBF}"/>
              </a:ext>
            </a:extLst>
          </p:cNvPr>
          <p:cNvSpPr txBox="1"/>
          <p:nvPr/>
        </p:nvSpPr>
        <p:spPr>
          <a:xfrm>
            <a:off x="679769" y="2511044"/>
            <a:ext cx="9886106" cy="37856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IN" sz="2400">
                <a:ea typeface="+mn-lt"/>
                <a:cs typeface="+mn-lt"/>
              </a:rPr>
              <a:t>Before beginning your interview, get in the right mind frame. Take a moment to clear your mind of stereotypes, </a:t>
            </a:r>
            <a:r>
              <a:rPr lang="en-IN" sz="2400" u="sng">
                <a:ea typeface="+mn-lt"/>
                <a:cs typeface="+mn-lt"/>
              </a:rPr>
              <a:t>good and bad</a:t>
            </a:r>
            <a:r>
              <a:rPr lang="en-IN" sz="2400">
                <a:ea typeface="+mn-lt"/>
                <a:cs typeface="+mn-lt"/>
              </a:rPr>
              <a:t>, about older adults.</a:t>
            </a:r>
            <a:endParaRPr lang="en-IN" sz="2400">
              <a:latin typeface="Calibri"/>
              <a:ea typeface="Calibri"/>
              <a:cs typeface="+mn-lt"/>
            </a:endParaRPr>
          </a:p>
          <a:p>
            <a:pPr marL="342900" indent="-342900">
              <a:buFont typeface="Arial"/>
              <a:buChar char="•"/>
              <a:defRPr/>
            </a:pPr>
            <a:r>
              <a:rPr lang="en-IN" sz="2400">
                <a:ea typeface="+mn-lt"/>
                <a:cs typeface="+mn-lt"/>
              </a:rPr>
              <a:t>Like victims of other domestic violence, treat older victims of abuse with respect. Conduct their interviews with the gravity their situations deserve.</a:t>
            </a:r>
            <a:endParaRPr lang="en-IN" sz="2400">
              <a:ea typeface="Calibri"/>
              <a:cs typeface="Calibri"/>
            </a:endParaRPr>
          </a:p>
          <a:p>
            <a:pPr marL="342900" indent="-342900">
              <a:buFont typeface="Arial"/>
              <a:buChar char="•"/>
              <a:defRPr/>
            </a:pPr>
            <a:r>
              <a:rPr lang="en-IN" sz="2400">
                <a:ea typeface="+mn-lt"/>
                <a:cs typeface="+mn-lt"/>
              </a:rPr>
              <a:t>Know that people with memory problems </a:t>
            </a:r>
            <a:r>
              <a:rPr lang="en-IN" sz="2400" b="1">
                <a:ea typeface="+mn-lt"/>
                <a:cs typeface="+mn-lt"/>
              </a:rPr>
              <a:t>can</a:t>
            </a:r>
            <a:r>
              <a:rPr lang="en-IN" sz="2400">
                <a:ea typeface="+mn-lt"/>
                <a:cs typeface="+mn-lt"/>
              </a:rPr>
              <a:t> tell you what happened—especially if an event made an emotional impact.</a:t>
            </a:r>
            <a:endParaRPr lang="en-IN" sz="2400">
              <a:ea typeface="Calibri"/>
              <a:cs typeface="Calibri"/>
            </a:endParaRPr>
          </a:p>
          <a:p>
            <a:pPr marL="342900" indent="-342900">
              <a:buFont typeface="Arial"/>
              <a:buChar char="•"/>
              <a:defRPr/>
            </a:pPr>
            <a:r>
              <a:rPr lang="en-IN" sz="2400">
                <a:ea typeface="+mn-lt"/>
                <a:cs typeface="+mn-lt"/>
              </a:rPr>
              <a:t>Believe their story unless you have specific evidence to the contrary.</a:t>
            </a:r>
            <a:endParaRPr lang="en-IN" sz="2400">
              <a:ea typeface="Calibri"/>
              <a:cs typeface="Calibri"/>
            </a:endParaRPr>
          </a:p>
          <a:p>
            <a:pPr marL="800100" lvl="1" indent="-342900">
              <a:buFont typeface="Arial"/>
              <a:buChar char="•"/>
              <a:defRPr/>
            </a:pPr>
            <a:endParaRPr lang="en-IN" sz="2400">
              <a:latin typeface="Calibri"/>
              <a:ea typeface="Calibri"/>
              <a:cs typeface="+mn-lt"/>
            </a:endParaRPr>
          </a:p>
          <a:p>
            <a:pPr marL="342900" indent="-342900">
              <a:spcAft>
                <a:spcPts val="600"/>
              </a:spcAft>
              <a:buFont typeface="Arial"/>
              <a:buChar char="•"/>
              <a:defRPr/>
            </a:pPr>
            <a:endParaRPr lang="en-IN" sz="2400" b="1">
              <a:latin typeface="Calibri"/>
              <a:ea typeface="Source Sans Pro"/>
              <a:cs typeface="+mn-lt"/>
            </a:endParaRPr>
          </a:p>
        </p:txBody>
      </p:sp>
      <p:sp>
        <p:nvSpPr>
          <p:cNvPr id="4" name="Rectangle 3">
            <a:extLst>
              <a:ext uri="{FF2B5EF4-FFF2-40B4-BE49-F238E27FC236}">
                <a16:creationId xmlns:a16="http://schemas.microsoft.com/office/drawing/2014/main" id="{1310F3EE-B136-9399-4E79-B6401B8BD801}"/>
              </a:ext>
            </a:extLst>
          </p:cNvPr>
          <p:cNvSpPr/>
          <p:nvPr/>
        </p:nvSpPr>
        <p:spPr>
          <a:xfrm>
            <a:off x="2997281" y="1496396"/>
            <a:ext cx="2328566" cy="797731"/>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Calibri"/>
                <a:ea typeface="Source Sans Pro"/>
                <a:cs typeface="Calibri"/>
              </a:rPr>
              <a:t>Memory Loss</a:t>
            </a:r>
            <a:endParaRPr lang="en-US"/>
          </a:p>
        </p:txBody>
      </p:sp>
      <p:sp>
        <p:nvSpPr>
          <p:cNvPr id="5" name="Rectangle 4">
            <a:extLst>
              <a:ext uri="{FF2B5EF4-FFF2-40B4-BE49-F238E27FC236}">
                <a16:creationId xmlns:a16="http://schemas.microsoft.com/office/drawing/2014/main" id="{34479D37-0F08-F528-C565-B15927A99F01}"/>
              </a:ext>
            </a:extLst>
          </p:cNvPr>
          <p:cNvSpPr/>
          <p:nvPr/>
        </p:nvSpPr>
        <p:spPr>
          <a:xfrm>
            <a:off x="5572506" y="1496397"/>
            <a:ext cx="2328566" cy="79773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ea typeface="+mn-lt"/>
                <a:cs typeface="+mn-lt"/>
              </a:rPr>
              <a:t>Time and Place</a:t>
            </a:r>
            <a:endParaRPr lang="en-US"/>
          </a:p>
        </p:txBody>
      </p:sp>
      <p:sp>
        <p:nvSpPr>
          <p:cNvPr id="6" name="Rectangle 5">
            <a:extLst>
              <a:ext uri="{FF2B5EF4-FFF2-40B4-BE49-F238E27FC236}">
                <a16:creationId xmlns:a16="http://schemas.microsoft.com/office/drawing/2014/main" id="{4EBFFFF7-6F03-D913-C96F-F7F843E99703}"/>
              </a:ext>
            </a:extLst>
          </p:cNvPr>
          <p:cNvSpPr/>
          <p:nvPr/>
        </p:nvSpPr>
        <p:spPr>
          <a:xfrm>
            <a:off x="422122" y="1496398"/>
            <a:ext cx="2324162" cy="79773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FFFFFF"/>
                </a:solidFill>
                <a:latin typeface="Calibri"/>
                <a:ea typeface="+mn-lt"/>
                <a:cs typeface="+mn-lt"/>
              </a:rPr>
              <a:t>Overcome Ageism</a:t>
            </a:r>
          </a:p>
        </p:txBody>
      </p:sp>
      <p:sp>
        <p:nvSpPr>
          <p:cNvPr id="8" name="Rectangle 7">
            <a:extLst>
              <a:ext uri="{FF2B5EF4-FFF2-40B4-BE49-F238E27FC236}">
                <a16:creationId xmlns:a16="http://schemas.microsoft.com/office/drawing/2014/main" id="{C3142E86-77E8-47B4-45E8-E7447EAE6FF0}"/>
              </a:ext>
            </a:extLst>
          </p:cNvPr>
          <p:cNvSpPr/>
          <p:nvPr/>
        </p:nvSpPr>
        <p:spPr>
          <a:xfrm>
            <a:off x="8129997" y="1496395"/>
            <a:ext cx="2328566" cy="797731"/>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Calibri"/>
                <a:ea typeface="Source Sans Pro"/>
                <a:cs typeface="Calibri"/>
              </a:rPr>
              <a:t>Cultural Considerations</a:t>
            </a:r>
            <a:endParaRPr lang="en-US">
              <a:solidFill>
                <a:schemeClr val="bg1"/>
              </a:solidFill>
              <a:latin typeface="Calibri"/>
              <a:ea typeface="Calibri"/>
              <a:cs typeface="Calibri"/>
            </a:endParaRPr>
          </a:p>
        </p:txBody>
      </p:sp>
    </p:spTree>
    <p:extLst>
      <p:ext uri="{BB962C8B-B14F-4D97-AF65-F5344CB8AC3E}">
        <p14:creationId xmlns:p14="http://schemas.microsoft.com/office/powerpoint/2010/main" val="3368415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005AC7-7E91-737F-7568-3CBC80661FD2}"/>
              </a:ext>
            </a:extLst>
          </p:cNvPr>
          <p:cNvSpPr/>
          <p:nvPr/>
        </p:nvSpPr>
        <p:spPr>
          <a:xfrm>
            <a:off x="2995669" y="1496397"/>
            <a:ext cx="2324162" cy="79773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FFFFFF"/>
                </a:solidFill>
                <a:latin typeface="Calibri"/>
                <a:ea typeface="+mn-lt"/>
                <a:cs typeface="+mn-lt"/>
              </a:rPr>
              <a:t>Memory Loss</a:t>
            </a:r>
          </a:p>
        </p:txBody>
      </p:sp>
      <p:sp>
        <p:nvSpPr>
          <p:cNvPr id="2" name="Slide Number Placeholder 1">
            <a:extLst>
              <a:ext uri="{FF2B5EF4-FFF2-40B4-BE49-F238E27FC236}">
                <a16:creationId xmlns:a16="http://schemas.microsoft.com/office/drawing/2014/main" id="{FC57E948-F4BE-71DC-D717-9B5EE05360CA}"/>
              </a:ext>
            </a:extLst>
          </p:cNvPr>
          <p:cNvSpPr>
            <a:spLocks noGrp="1"/>
          </p:cNvSpPr>
          <p:nvPr>
            <p:ph type="sldNum" sz="quarter" idx="12"/>
          </p:nvPr>
        </p:nvSpPr>
        <p:spPr/>
        <p:txBody>
          <a:bodyPr/>
          <a:lstStyle/>
          <a:p>
            <a:fld id="{F32B1D3B-AE3D-1E40-A0D2-3E32FC67085E}" type="slidenum">
              <a:rPr lang="en-US" smtClean="0"/>
              <a:t>6</a:t>
            </a:fld>
            <a:endParaRPr lang="en-US"/>
          </a:p>
        </p:txBody>
      </p:sp>
      <p:sp>
        <p:nvSpPr>
          <p:cNvPr id="7" name="Title 1">
            <a:extLst>
              <a:ext uri="{FF2B5EF4-FFF2-40B4-BE49-F238E27FC236}">
                <a16:creationId xmlns:a16="http://schemas.microsoft.com/office/drawing/2014/main" id="{B27FC6B1-EA81-EA85-3052-BF072FA892C2}"/>
              </a:ext>
            </a:extLst>
          </p:cNvPr>
          <p:cNvSpPr>
            <a:spLocks noGrp="1"/>
          </p:cNvSpPr>
          <p:nvPr>
            <p:ph type="title"/>
          </p:nvPr>
        </p:nvSpPr>
        <p:spPr>
          <a:xfrm>
            <a:off x="838200" y="365125"/>
            <a:ext cx="10515600" cy="1325563"/>
          </a:xfrm>
        </p:spPr>
        <p:txBody>
          <a:bodyPr/>
          <a:lstStyle/>
          <a:p>
            <a:r>
              <a:rPr lang="en-US">
                <a:latin typeface="Source Sans Pro"/>
                <a:ea typeface="Source Sans Pro"/>
              </a:rPr>
              <a:t>Interviewing Older Adults</a:t>
            </a:r>
            <a:endParaRPr lang="en-US"/>
          </a:p>
        </p:txBody>
      </p:sp>
      <p:sp>
        <p:nvSpPr>
          <p:cNvPr id="9" name="Slide Number Placeholder 2">
            <a:extLst>
              <a:ext uri="{FF2B5EF4-FFF2-40B4-BE49-F238E27FC236}">
                <a16:creationId xmlns:a16="http://schemas.microsoft.com/office/drawing/2014/main" id="{2B9095AB-2F84-ABF5-7067-630AE597B12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35C2F"/>
                </a:solidFill>
                <a:latin typeface="Source Sans Pro"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2B1D3B-AE3D-1E40-A0D2-3E32FC67085E}" type="slidenum">
              <a:rPr lang="en-US" smtClean="0"/>
              <a:pPr/>
              <a:t>6</a:t>
            </a:fld>
            <a:endParaRPr lang="en-US"/>
          </a:p>
        </p:txBody>
      </p:sp>
      <p:sp>
        <p:nvSpPr>
          <p:cNvPr id="11" name="Rectangle 10">
            <a:extLst>
              <a:ext uri="{FF2B5EF4-FFF2-40B4-BE49-F238E27FC236}">
                <a16:creationId xmlns:a16="http://schemas.microsoft.com/office/drawing/2014/main" id="{53DAE7A4-D827-3096-45D5-17F107FFB8C1}"/>
              </a:ext>
            </a:extLst>
          </p:cNvPr>
          <p:cNvSpPr/>
          <p:nvPr/>
        </p:nvSpPr>
        <p:spPr>
          <a:xfrm>
            <a:off x="427958" y="2298657"/>
            <a:ext cx="10297739"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a:ea typeface="Source Sans Pro"/>
            </a:endParaRPr>
          </a:p>
        </p:txBody>
      </p:sp>
      <p:sp>
        <p:nvSpPr>
          <p:cNvPr id="19" name="TextBox 1">
            <a:extLst>
              <a:ext uri="{FF2B5EF4-FFF2-40B4-BE49-F238E27FC236}">
                <a16:creationId xmlns:a16="http://schemas.microsoft.com/office/drawing/2014/main" id="{AC4718F5-B071-947F-3776-64BBAC56BDBF}"/>
              </a:ext>
            </a:extLst>
          </p:cNvPr>
          <p:cNvSpPr txBox="1"/>
          <p:nvPr/>
        </p:nvSpPr>
        <p:spPr>
          <a:xfrm>
            <a:off x="679769" y="2511044"/>
            <a:ext cx="9886106" cy="41549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Sans-Serif"/>
              <a:buChar char="•"/>
              <a:defRPr/>
            </a:pPr>
            <a:r>
              <a:rPr lang="en-US" sz="2400">
                <a:latin typeface="Calibri"/>
                <a:ea typeface="+mn-lt"/>
                <a:cs typeface="Arial"/>
              </a:rPr>
              <a:t>DO ask open-ended questions</a:t>
            </a:r>
          </a:p>
          <a:p>
            <a:pPr marL="342900" indent="-342900">
              <a:buFont typeface="Arial,Sans-Serif"/>
              <a:buChar char="•"/>
              <a:defRPr/>
            </a:pPr>
            <a:r>
              <a:rPr lang="en-US" sz="2400">
                <a:latin typeface="Calibri"/>
                <a:ea typeface="+mn-lt"/>
                <a:cs typeface="Arial"/>
              </a:rPr>
              <a:t>DO speak slowly, using short sentences</a:t>
            </a:r>
          </a:p>
          <a:p>
            <a:pPr marL="342900" indent="-342900">
              <a:buFont typeface="Arial,Sans-Serif"/>
              <a:buChar char="•"/>
              <a:defRPr/>
            </a:pPr>
            <a:r>
              <a:rPr lang="en-US" sz="2400">
                <a:latin typeface="Calibri"/>
                <a:ea typeface="+mn-lt"/>
                <a:cs typeface="Arial"/>
              </a:rPr>
              <a:t>DO ask about only one thing at a time</a:t>
            </a:r>
          </a:p>
          <a:p>
            <a:pPr marL="342900" indent="-342900">
              <a:buFont typeface="Arial,Sans-Serif"/>
              <a:buChar char="•"/>
              <a:defRPr/>
            </a:pPr>
            <a:r>
              <a:rPr lang="en-US" sz="2400">
                <a:latin typeface="Calibri"/>
                <a:ea typeface="+mn-lt"/>
                <a:cs typeface="Arial"/>
              </a:rPr>
              <a:t>DO speak at eye level (authority can be intimidating to persons who feel vulnerable)</a:t>
            </a:r>
          </a:p>
          <a:p>
            <a:pPr marL="342900" indent="-342900">
              <a:buFont typeface="Arial,Sans-Serif"/>
              <a:buChar char="•"/>
              <a:defRPr/>
            </a:pPr>
            <a:r>
              <a:rPr lang="en-US" sz="2400">
                <a:latin typeface="Calibri"/>
                <a:ea typeface="+mn-lt"/>
                <a:cs typeface="Arial"/>
              </a:rPr>
              <a:t>DO be patient – give them time to answer</a:t>
            </a:r>
            <a:endParaRPr lang="en-US" sz="2400">
              <a:latin typeface="Calibri"/>
              <a:ea typeface="Calibri"/>
              <a:cs typeface="Arial"/>
            </a:endParaRPr>
          </a:p>
          <a:p>
            <a:pPr marL="342900" indent="-342900">
              <a:buFont typeface="Arial,Sans-Serif"/>
              <a:buChar char="•"/>
              <a:defRPr/>
            </a:pPr>
            <a:r>
              <a:rPr lang="en-US" sz="2400">
                <a:latin typeface="Calibri"/>
                <a:ea typeface="+mn-lt"/>
                <a:cs typeface="Arial"/>
              </a:rPr>
              <a:t>DON’T correct them</a:t>
            </a:r>
            <a:endParaRPr lang="en-US" sz="2400">
              <a:latin typeface="Calibri"/>
              <a:ea typeface="Calibri"/>
              <a:cs typeface="Arial"/>
            </a:endParaRPr>
          </a:p>
          <a:p>
            <a:pPr marL="342900" indent="-342900">
              <a:buFont typeface="Arial,Sans-Serif"/>
              <a:buChar char="•"/>
              <a:defRPr/>
            </a:pPr>
            <a:r>
              <a:rPr lang="en-US" sz="2400">
                <a:latin typeface="Calibri"/>
                <a:ea typeface="+mn-lt"/>
                <a:cs typeface="Arial"/>
              </a:rPr>
              <a:t>DO believe someone if they say they’ve been abused</a:t>
            </a:r>
            <a:endParaRPr lang="en-US" sz="2400">
              <a:latin typeface="Calibri"/>
              <a:ea typeface="Calibri"/>
              <a:cs typeface="Arial"/>
            </a:endParaRPr>
          </a:p>
          <a:p>
            <a:pPr marL="342900" indent="-342900">
              <a:buFont typeface="Arial,Sans-Serif"/>
              <a:buChar char="•"/>
              <a:defRPr/>
            </a:pPr>
            <a:endParaRPr lang="en-US" sz="2400">
              <a:latin typeface="Calibri"/>
              <a:ea typeface="Calibri"/>
              <a:cs typeface="Arial"/>
            </a:endParaRPr>
          </a:p>
          <a:p>
            <a:pPr marL="342900" indent="-342900">
              <a:buFont typeface="Arial,Sans-Serif"/>
              <a:buChar char="•"/>
              <a:defRPr/>
            </a:pPr>
            <a:endParaRPr lang="en-IN" sz="2400">
              <a:latin typeface="Calibri"/>
              <a:ea typeface="Calibri"/>
              <a:cs typeface="Arial"/>
            </a:endParaRPr>
          </a:p>
          <a:p>
            <a:pPr marL="342900" indent="-342900">
              <a:buFont typeface="Arial"/>
              <a:buChar char="•"/>
              <a:defRPr/>
            </a:pPr>
            <a:endParaRPr lang="en-IN" sz="2400">
              <a:latin typeface="Calibri"/>
              <a:ea typeface="Calibri"/>
              <a:cs typeface="+mn-lt"/>
            </a:endParaRPr>
          </a:p>
        </p:txBody>
      </p:sp>
      <p:sp>
        <p:nvSpPr>
          <p:cNvPr id="4" name="Rectangle 3">
            <a:extLst>
              <a:ext uri="{FF2B5EF4-FFF2-40B4-BE49-F238E27FC236}">
                <a16:creationId xmlns:a16="http://schemas.microsoft.com/office/drawing/2014/main" id="{1310F3EE-B136-9399-4E79-B6401B8BD801}"/>
              </a:ext>
            </a:extLst>
          </p:cNvPr>
          <p:cNvSpPr/>
          <p:nvPr/>
        </p:nvSpPr>
        <p:spPr>
          <a:xfrm>
            <a:off x="423734" y="1496396"/>
            <a:ext cx="2328566" cy="797731"/>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Calibri"/>
                <a:ea typeface="Source Sans Pro"/>
                <a:cs typeface="Calibri"/>
              </a:rPr>
              <a:t>Overcome Ageism</a:t>
            </a:r>
            <a:endParaRPr lang="en-US"/>
          </a:p>
        </p:txBody>
      </p:sp>
      <p:sp>
        <p:nvSpPr>
          <p:cNvPr id="5" name="Rectangle 4">
            <a:extLst>
              <a:ext uri="{FF2B5EF4-FFF2-40B4-BE49-F238E27FC236}">
                <a16:creationId xmlns:a16="http://schemas.microsoft.com/office/drawing/2014/main" id="{34479D37-0F08-F528-C565-B15927A99F01}"/>
              </a:ext>
            </a:extLst>
          </p:cNvPr>
          <p:cNvSpPr/>
          <p:nvPr/>
        </p:nvSpPr>
        <p:spPr>
          <a:xfrm>
            <a:off x="5572506" y="1496397"/>
            <a:ext cx="2328566" cy="79773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ea typeface="+mn-lt"/>
                <a:cs typeface="+mn-lt"/>
              </a:rPr>
              <a:t>Time and Place</a:t>
            </a:r>
            <a:endParaRPr lang="en-US"/>
          </a:p>
        </p:txBody>
      </p:sp>
      <p:sp>
        <p:nvSpPr>
          <p:cNvPr id="8" name="Rectangle 7">
            <a:extLst>
              <a:ext uri="{FF2B5EF4-FFF2-40B4-BE49-F238E27FC236}">
                <a16:creationId xmlns:a16="http://schemas.microsoft.com/office/drawing/2014/main" id="{C3142E86-77E8-47B4-45E8-E7447EAE6FF0}"/>
              </a:ext>
            </a:extLst>
          </p:cNvPr>
          <p:cNvSpPr/>
          <p:nvPr/>
        </p:nvSpPr>
        <p:spPr>
          <a:xfrm>
            <a:off x="8144375" y="1496395"/>
            <a:ext cx="2328566" cy="797731"/>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Calibri"/>
                <a:ea typeface="Source Sans Pro"/>
                <a:cs typeface="Calibri"/>
              </a:rPr>
              <a:t>Cultural Considerations</a:t>
            </a:r>
            <a:endParaRPr lang="en-US">
              <a:solidFill>
                <a:schemeClr val="bg1"/>
              </a:solidFill>
              <a:latin typeface="Calibri"/>
              <a:ea typeface="Calibri"/>
              <a:cs typeface="Calibri"/>
            </a:endParaRPr>
          </a:p>
        </p:txBody>
      </p:sp>
    </p:spTree>
    <p:extLst>
      <p:ext uri="{BB962C8B-B14F-4D97-AF65-F5344CB8AC3E}">
        <p14:creationId xmlns:p14="http://schemas.microsoft.com/office/powerpoint/2010/main" val="415647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F5D066-DF9E-8E04-C11D-AB7CA90F5062}"/>
              </a:ext>
            </a:extLst>
          </p:cNvPr>
          <p:cNvSpPr/>
          <p:nvPr/>
        </p:nvSpPr>
        <p:spPr>
          <a:xfrm>
            <a:off x="5569216" y="1496397"/>
            <a:ext cx="2324162" cy="79773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FFFFFF"/>
                </a:solidFill>
                <a:latin typeface="Calibri"/>
                <a:ea typeface="+mn-lt"/>
                <a:cs typeface="+mn-lt"/>
              </a:rPr>
              <a:t>Time and Place</a:t>
            </a:r>
            <a:endParaRPr lang="en-US"/>
          </a:p>
        </p:txBody>
      </p:sp>
      <p:sp>
        <p:nvSpPr>
          <p:cNvPr id="2" name="Slide Number Placeholder 1">
            <a:extLst>
              <a:ext uri="{FF2B5EF4-FFF2-40B4-BE49-F238E27FC236}">
                <a16:creationId xmlns:a16="http://schemas.microsoft.com/office/drawing/2014/main" id="{FC57E948-F4BE-71DC-D717-9B5EE05360CA}"/>
              </a:ext>
            </a:extLst>
          </p:cNvPr>
          <p:cNvSpPr>
            <a:spLocks noGrp="1"/>
          </p:cNvSpPr>
          <p:nvPr>
            <p:ph type="sldNum" sz="quarter" idx="12"/>
          </p:nvPr>
        </p:nvSpPr>
        <p:spPr/>
        <p:txBody>
          <a:bodyPr/>
          <a:lstStyle/>
          <a:p>
            <a:fld id="{F32B1D3B-AE3D-1E40-A0D2-3E32FC67085E}" type="slidenum">
              <a:rPr lang="en-US" smtClean="0"/>
              <a:t>7</a:t>
            </a:fld>
            <a:endParaRPr lang="en-US"/>
          </a:p>
        </p:txBody>
      </p:sp>
      <p:sp>
        <p:nvSpPr>
          <p:cNvPr id="7" name="Title 1">
            <a:extLst>
              <a:ext uri="{FF2B5EF4-FFF2-40B4-BE49-F238E27FC236}">
                <a16:creationId xmlns:a16="http://schemas.microsoft.com/office/drawing/2014/main" id="{B27FC6B1-EA81-EA85-3052-BF072FA892C2}"/>
              </a:ext>
            </a:extLst>
          </p:cNvPr>
          <p:cNvSpPr>
            <a:spLocks noGrp="1"/>
          </p:cNvSpPr>
          <p:nvPr>
            <p:ph type="title"/>
          </p:nvPr>
        </p:nvSpPr>
        <p:spPr>
          <a:xfrm>
            <a:off x="838200" y="365125"/>
            <a:ext cx="10515600" cy="1325563"/>
          </a:xfrm>
        </p:spPr>
        <p:txBody>
          <a:bodyPr/>
          <a:lstStyle/>
          <a:p>
            <a:r>
              <a:rPr lang="en-US">
                <a:latin typeface="Source Sans Pro"/>
                <a:ea typeface="Source Sans Pro"/>
              </a:rPr>
              <a:t>Interviewing Older Adults</a:t>
            </a:r>
            <a:endParaRPr lang="en-US"/>
          </a:p>
        </p:txBody>
      </p:sp>
      <p:sp>
        <p:nvSpPr>
          <p:cNvPr id="9" name="Slide Number Placeholder 2">
            <a:extLst>
              <a:ext uri="{FF2B5EF4-FFF2-40B4-BE49-F238E27FC236}">
                <a16:creationId xmlns:a16="http://schemas.microsoft.com/office/drawing/2014/main" id="{2B9095AB-2F84-ABF5-7067-630AE597B12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35C2F"/>
                </a:solidFill>
                <a:latin typeface="Source Sans Pro"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2B1D3B-AE3D-1E40-A0D2-3E32FC67085E}" type="slidenum">
              <a:rPr lang="en-US" smtClean="0"/>
              <a:pPr/>
              <a:t>7</a:t>
            </a:fld>
            <a:endParaRPr lang="en-US"/>
          </a:p>
        </p:txBody>
      </p:sp>
      <p:sp>
        <p:nvSpPr>
          <p:cNvPr id="11" name="Rectangle 10">
            <a:extLst>
              <a:ext uri="{FF2B5EF4-FFF2-40B4-BE49-F238E27FC236}">
                <a16:creationId xmlns:a16="http://schemas.microsoft.com/office/drawing/2014/main" id="{53DAE7A4-D827-3096-45D5-17F107FFB8C1}"/>
              </a:ext>
            </a:extLst>
          </p:cNvPr>
          <p:cNvSpPr/>
          <p:nvPr/>
        </p:nvSpPr>
        <p:spPr>
          <a:xfrm>
            <a:off x="427958" y="2298657"/>
            <a:ext cx="10297739"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a:ea typeface="Source Sans Pro"/>
            </a:endParaRPr>
          </a:p>
        </p:txBody>
      </p:sp>
      <p:sp>
        <p:nvSpPr>
          <p:cNvPr id="19" name="TextBox 1">
            <a:extLst>
              <a:ext uri="{FF2B5EF4-FFF2-40B4-BE49-F238E27FC236}">
                <a16:creationId xmlns:a16="http://schemas.microsoft.com/office/drawing/2014/main" id="{AC4718F5-B071-947F-3776-64BBAC56BDBF}"/>
              </a:ext>
            </a:extLst>
          </p:cNvPr>
          <p:cNvSpPr txBox="1"/>
          <p:nvPr/>
        </p:nvSpPr>
        <p:spPr>
          <a:xfrm>
            <a:off x="679769" y="2511044"/>
            <a:ext cx="9886106" cy="490903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Sans-Serif"/>
              <a:buChar char="•"/>
              <a:defRPr/>
            </a:pPr>
            <a:r>
              <a:rPr lang="en-IN" sz="2400">
                <a:latin typeface="Calibri"/>
                <a:ea typeface="+mn-lt"/>
                <a:cs typeface="Arial"/>
              </a:rPr>
              <a:t>Choose an interview location that’s comfortable for the older adult.</a:t>
            </a:r>
            <a:br>
              <a:rPr lang="en-IN" sz="2400">
                <a:latin typeface="Calibri"/>
                <a:ea typeface="+mn-lt"/>
                <a:cs typeface="Arial"/>
              </a:rPr>
            </a:br>
            <a:r>
              <a:rPr lang="en-IN" sz="2400">
                <a:latin typeface="Calibri"/>
                <a:ea typeface="+mn-lt"/>
                <a:cs typeface="Arial"/>
              </a:rPr>
              <a:t>For example: </a:t>
            </a:r>
            <a:r>
              <a:rPr lang="en-IN" sz="2400" i="1">
                <a:latin typeface="Calibri"/>
                <a:ea typeface="+mn-lt"/>
                <a:cs typeface="Arial"/>
              </a:rPr>
              <a:t>senior center, doctor’s office, coffee shop</a:t>
            </a:r>
            <a:endParaRPr lang="en-IN" sz="2400">
              <a:latin typeface="Calibri"/>
              <a:ea typeface="+mn-lt"/>
              <a:cs typeface="Arial"/>
            </a:endParaRPr>
          </a:p>
          <a:p>
            <a:pPr marL="342900" indent="-342900">
              <a:buFont typeface="Arial,Sans-Serif"/>
              <a:buChar char="•"/>
              <a:defRPr/>
            </a:pPr>
            <a:r>
              <a:rPr lang="en-IN" sz="2400">
                <a:latin typeface="Calibri"/>
                <a:ea typeface="+mn-lt"/>
                <a:cs typeface="Arial"/>
              </a:rPr>
              <a:t>Ask the client and/or caregiver for timing tips to ensure the older adult is alert for your interview.</a:t>
            </a:r>
            <a:br>
              <a:rPr lang="en-IN" sz="2400">
                <a:latin typeface="Calibri"/>
                <a:ea typeface="+mn-lt"/>
                <a:cs typeface="Arial"/>
              </a:rPr>
            </a:br>
            <a:r>
              <a:rPr lang="en-IN" sz="2400">
                <a:latin typeface="Calibri"/>
                <a:ea typeface="+mn-lt"/>
                <a:cs typeface="Arial"/>
              </a:rPr>
              <a:t>For example: Is morning better than afternoon? Does a medication cause drowsiness or confusion after taking it?</a:t>
            </a:r>
          </a:p>
          <a:p>
            <a:pPr marL="342900" indent="-342900">
              <a:buFont typeface="Arial,Sans-Serif"/>
              <a:buChar char="•"/>
              <a:defRPr/>
            </a:pPr>
            <a:r>
              <a:rPr lang="en-IN" sz="2400">
                <a:latin typeface="Calibri"/>
                <a:ea typeface="+mn-lt"/>
                <a:cs typeface="Arial"/>
              </a:rPr>
              <a:t>Be aware of any barriers there might be for effective communication.</a:t>
            </a:r>
            <a:br>
              <a:rPr lang="en-IN" sz="2400">
                <a:latin typeface="Calibri"/>
                <a:ea typeface="+mn-lt"/>
                <a:cs typeface="Arial"/>
              </a:rPr>
            </a:br>
            <a:r>
              <a:rPr lang="en-IN" sz="2200" i="1">
                <a:solidFill>
                  <a:schemeClr val="tx1">
                    <a:lumMod val="65000"/>
                    <a:lumOff val="35000"/>
                  </a:schemeClr>
                </a:solidFill>
                <a:latin typeface="Calibri"/>
                <a:ea typeface="+mn-lt"/>
                <a:cs typeface="Arial"/>
              </a:rPr>
              <a:t>For example: Does the older adult have their glasses/ hearing aid/ dentures on and working? Is the interview private, and away from the suspect’s hearing range?</a:t>
            </a:r>
            <a:endParaRPr lang="en-IN" sz="2200">
              <a:solidFill>
                <a:schemeClr val="tx1">
                  <a:lumMod val="65000"/>
                  <a:lumOff val="35000"/>
                </a:schemeClr>
              </a:solidFill>
              <a:latin typeface="Calibri"/>
              <a:ea typeface="Calibri"/>
              <a:cs typeface="Arial"/>
            </a:endParaRPr>
          </a:p>
          <a:p>
            <a:pPr marL="342900" indent="-342900">
              <a:buFont typeface="Arial,Sans-Serif"/>
              <a:buChar char="•"/>
              <a:defRPr/>
            </a:pPr>
            <a:endParaRPr lang="en-IN" sz="2400">
              <a:latin typeface="Arial"/>
              <a:ea typeface="Calibri"/>
              <a:cs typeface="Arial"/>
            </a:endParaRPr>
          </a:p>
          <a:p>
            <a:pPr marL="342900" indent="-342900">
              <a:spcAft>
                <a:spcPts val="600"/>
              </a:spcAft>
              <a:buFont typeface="Arial,Sans-Serif"/>
              <a:buChar char="•"/>
              <a:defRPr/>
            </a:pPr>
            <a:endParaRPr lang="en-IN" sz="2400">
              <a:latin typeface="Arial"/>
              <a:ea typeface="Calibri"/>
              <a:cs typeface="Arial"/>
            </a:endParaRPr>
          </a:p>
          <a:p>
            <a:pPr marL="342900" indent="-342900">
              <a:buFont typeface="Arial,Sans-Serif"/>
              <a:buChar char="•"/>
              <a:defRPr/>
            </a:pPr>
            <a:endParaRPr lang="en-US" sz="2400">
              <a:latin typeface="Arial"/>
              <a:ea typeface="Calibri"/>
              <a:cs typeface="Arial"/>
            </a:endParaRPr>
          </a:p>
          <a:p>
            <a:pPr marL="342900" indent="-342900">
              <a:buFont typeface="Arial,Sans-Serif"/>
              <a:buChar char="•"/>
              <a:defRPr/>
            </a:pPr>
            <a:endParaRPr lang="en-US" sz="2400">
              <a:latin typeface="Calibri"/>
              <a:ea typeface="Calibri"/>
              <a:cs typeface="Arial"/>
            </a:endParaRPr>
          </a:p>
        </p:txBody>
      </p:sp>
      <p:sp>
        <p:nvSpPr>
          <p:cNvPr id="4" name="Rectangle 3">
            <a:extLst>
              <a:ext uri="{FF2B5EF4-FFF2-40B4-BE49-F238E27FC236}">
                <a16:creationId xmlns:a16="http://schemas.microsoft.com/office/drawing/2014/main" id="{1310F3EE-B136-9399-4E79-B6401B8BD801}"/>
              </a:ext>
            </a:extLst>
          </p:cNvPr>
          <p:cNvSpPr/>
          <p:nvPr/>
        </p:nvSpPr>
        <p:spPr>
          <a:xfrm>
            <a:off x="2997281" y="1496396"/>
            <a:ext cx="2328566" cy="797731"/>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Calibri"/>
                <a:ea typeface="Source Sans Pro"/>
                <a:cs typeface="Calibri"/>
              </a:rPr>
              <a:t>Memory Loss</a:t>
            </a:r>
            <a:endParaRPr lang="en-US"/>
          </a:p>
        </p:txBody>
      </p:sp>
      <p:sp>
        <p:nvSpPr>
          <p:cNvPr id="5" name="Rectangle 4">
            <a:extLst>
              <a:ext uri="{FF2B5EF4-FFF2-40B4-BE49-F238E27FC236}">
                <a16:creationId xmlns:a16="http://schemas.microsoft.com/office/drawing/2014/main" id="{34479D37-0F08-F528-C565-B15927A99F01}"/>
              </a:ext>
            </a:extLst>
          </p:cNvPr>
          <p:cNvSpPr/>
          <p:nvPr/>
        </p:nvSpPr>
        <p:spPr>
          <a:xfrm>
            <a:off x="425412" y="1496397"/>
            <a:ext cx="2328566" cy="79773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ea typeface="+mn-lt"/>
                <a:cs typeface="+mn-lt"/>
              </a:rPr>
              <a:t>Overcome Ageism</a:t>
            </a:r>
            <a:endParaRPr lang="en-US"/>
          </a:p>
        </p:txBody>
      </p:sp>
      <p:sp>
        <p:nvSpPr>
          <p:cNvPr id="8" name="Rectangle 7">
            <a:extLst>
              <a:ext uri="{FF2B5EF4-FFF2-40B4-BE49-F238E27FC236}">
                <a16:creationId xmlns:a16="http://schemas.microsoft.com/office/drawing/2014/main" id="{C3142E86-77E8-47B4-45E8-E7447EAE6FF0}"/>
              </a:ext>
            </a:extLst>
          </p:cNvPr>
          <p:cNvSpPr/>
          <p:nvPr/>
        </p:nvSpPr>
        <p:spPr>
          <a:xfrm>
            <a:off x="8129997" y="1496395"/>
            <a:ext cx="2328566" cy="797731"/>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Calibri"/>
                <a:ea typeface="Source Sans Pro"/>
                <a:cs typeface="Calibri"/>
              </a:rPr>
              <a:t>Cultural Considerations</a:t>
            </a:r>
            <a:endParaRPr lang="en-US">
              <a:solidFill>
                <a:schemeClr val="bg1"/>
              </a:solidFill>
              <a:latin typeface="Calibri"/>
              <a:ea typeface="Calibri"/>
              <a:cs typeface="Calibri"/>
            </a:endParaRPr>
          </a:p>
        </p:txBody>
      </p:sp>
    </p:spTree>
    <p:extLst>
      <p:ext uri="{BB962C8B-B14F-4D97-AF65-F5344CB8AC3E}">
        <p14:creationId xmlns:p14="http://schemas.microsoft.com/office/powerpoint/2010/main" val="283748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142E86-77E8-47B4-45E8-E7447EAE6FF0}"/>
              </a:ext>
            </a:extLst>
          </p:cNvPr>
          <p:cNvSpPr/>
          <p:nvPr/>
        </p:nvSpPr>
        <p:spPr>
          <a:xfrm>
            <a:off x="423733" y="1496395"/>
            <a:ext cx="2328566" cy="797731"/>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Calibri"/>
                <a:ea typeface="Source Sans Pro"/>
                <a:cs typeface="Calibri"/>
              </a:rPr>
              <a:t>Overcome Ageism</a:t>
            </a:r>
            <a:endParaRPr lang="en-US" sz="2400" b="1">
              <a:solidFill>
                <a:schemeClr val="bg1"/>
              </a:solidFill>
              <a:latin typeface="Source Sans Pro"/>
              <a:ea typeface="Source Sans Pro"/>
              <a:cs typeface="Calibri"/>
            </a:endParaRPr>
          </a:p>
        </p:txBody>
      </p:sp>
      <p:sp>
        <p:nvSpPr>
          <p:cNvPr id="3" name="Rectangle 2">
            <a:extLst>
              <a:ext uri="{FF2B5EF4-FFF2-40B4-BE49-F238E27FC236}">
                <a16:creationId xmlns:a16="http://schemas.microsoft.com/office/drawing/2014/main" id="{125C7D4B-FD6E-D705-F35B-617E7ABBEFCD}"/>
              </a:ext>
            </a:extLst>
          </p:cNvPr>
          <p:cNvSpPr/>
          <p:nvPr/>
        </p:nvSpPr>
        <p:spPr>
          <a:xfrm>
            <a:off x="8128386" y="1496397"/>
            <a:ext cx="2324162" cy="797730"/>
          </a:xfrm>
          <a:prstGeom prst="rect">
            <a:avLst/>
          </a:prstGeom>
          <a:solidFill>
            <a:srgbClr val="094216"/>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FFFFFF"/>
                </a:solidFill>
                <a:latin typeface="Calibri"/>
                <a:ea typeface="+mn-lt"/>
                <a:cs typeface="+mn-lt"/>
              </a:rPr>
              <a:t>Cultural Considerations</a:t>
            </a:r>
            <a:endParaRPr lang="en-US"/>
          </a:p>
        </p:txBody>
      </p:sp>
      <p:sp>
        <p:nvSpPr>
          <p:cNvPr id="2" name="Slide Number Placeholder 1">
            <a:extLst>
              <a:ext uri="{FF2B5EF4-FFF2-40B4-BE49-F238E27FC236}">
                <a16:creationId xmlns:a16="http://schemas.microsoft.com/office/drawing/2014/main" id="{FC57E948-F4BE-71DC-D717-9B5EE05360CA}"/>
              </a:ext>
            </a:extLst>
          </p:cNvPr>
          <p:cNvSpPr>
            <a:spLocks noGrp="1"/>
          </p:cNvSpPr>
          <p:nvPr>
            <p:ph type="sldNum" sz="quarter" idx="12"/>
          </p:nvPr>
        </p:nvSpPr>
        <p:spPr/>
        <p:txBody>
          <a:bodyPr/>
          <a:lstStyle/>
          <a:p>
            <a:fld id="{F32B1D3B-AE3D-1E40-A0D2-3E32FC67085E}" type="slidenum">
              <a:rPr lang="en-US" smtClean="0"/>
              <a:t>8</a:t>
            </a:fld>
            <a:endParaRPr lang="en-US"/>
          </a:p>
        </p:txBody>
      </p:sp>
      <p:sp>
        <p:nvSpPr>
          <p:cNvPr id="7" name="Title 1">
            <a:extLst>
              <a:ext uri="{FF2B5EF4-FFF2-40B4-BE49-F238E27FC236}">
                <a16:creationId xmlns:a16="http://schemas.microsoft.com/office/drawing/2014/main" id="{B27FC6B1-EA81-EA85-3052-BF072FA892C2}"/>
              </a:ext>
            </a:extLst>
          </p:cNvPr>
          <p:cNvSpPr>
            <a:spLocks noGrp="1"/>
          </p:cNvSpPr>
          <p:nvPr>
            <p:ph type="title"/>
          </p:nvPr>
        </p:nvSpPr>
        <p:spPr>
          <a:xfrm>
            <a:off x="838200" y="365125"/>
            <a:ext cx="10515600" cy="1325563"/>
          </a:xfrm>
        </p:spPr>
        <p:txBody>
          <a:bodyPr/>
          <a:lstStyle/>
          <a:p>
            <a:r>
              <a:rPr lang="en-US">
                <a:latin typeface="Source Sans Pro"/>
                <a:ea typeface="Source Sans Pro"/>
              </a:rPr>
              <a:t>Interviewing Older Adults</a:t>
            </a:r>
            <a:endParaRPr lang="en-US"/>
          </a:p>
        </p:txBody>
      </p:sp>
      <p:sp>
        <p:nvSpPr>
          <p:cNvPr id="9" name="Slide Number Placeholder 2">
            <a:extLst>
              <a:ext uri="{FF2B5EF4-FFF2-40B4-BE49-F238E27FC236}">
                <a16:creationId xmlns:a16="http://schemas.microsoft.com/office/drawing/2014/main" id="{2B9095AB-2F84-ABF5-7067-630AE597B12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35C2F"/>
                </a:solidFill>
                <a:latin typeface="Source Sans Pro" panose="020B05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2B1D3B-AE3D-1E40-A0D2-3E32FC67085E}" type="slidenum">
              <a:rPr lang="en-US" smtClean="0"/>
              <a:pPr/>
              <a:t>8</a:t>
            </a:fld>
            <a:endParaRPr lang="en-US"/>
          </a:p>
        </p:txBody>
      </p:sp>
      <p:sp>
        <p:nvSpPr>
          <p:cNvPr id="11" name="Rectangle 10">
            <a:extLst>
              <a:ext uri="{FF2B5EF4-FFF2-40B4-BE49-F238E27FC236}">
                <a16:creationId xmlns:a16="http://schemas.microsoft.com/office/drawing/2014/main" id="{53DAE7A4-D827-3096-45D5-17F107FFB8C1}"/>
              </a:ext>
            </a:extLst>
          </p:cNvPr>
          <p:cNvSpPr/>
          <p:nvPr/>
        </p:nvSpPr>
        <p:spPr>
          <a:xfrm>
            <a:off x="427958" y="2298657"/>
            <a:ext cx="10297739" cy="3650104"/>
          </a:xfrm>
          <a:prstGeom prst="rect">
            <a:avLst/>
          </a:prstGeom>
          <a:solidFill>
            <a:schemeClr val="bg1"/>
          </a:solidFill>
          <a:ln>
            <a:solidFill>
              <a:srgbClr val="0F1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a:ea typeface="Source Sans Pro"/>
            </a:endParaRPr>
          </a:p>
        </p:txBody>
      </p:sp>
      <p:sp>
        <p:nvSpPr>
          <p:cNvPr id="19" name="TextBox 1">
            <a:extLst>
              <a:ext uri="{FF2B5EF4-FFF2-40B4-BE49-F238E27FC236}">
                <a16:creationId xmlns:a16="http://schemas.microsoft.com/office/drawing/2014/main" id="{AC4718F5-B071-947F-3776-64BBAC56BDBF}"/>
              </a:ext>
            </a:extLst>
          </p:cNvPr>
          <p:cNvSpPr txBox="1"/>
          <p:nvPr/>
        </p:nvSpPr>
        <p:spPr>
          <a:xfrm>
            <a:off x="679769" y="2511044"/>
            <a:ext cx="9886106" cy="497059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defRPr/>
            </a:pPr>
            <a:r>
              <a:rPr lang="en-US" sz="2400">
                <a:solidFill>
                  <a:srgbClr val="000000"/>
                </a:solidFill>
                <a:ea typeface="+mn-lt"/>
                <a:cs typeface="+mn-lt"/>
              </a:rPr>
              <a:t>Acknowledge the intersectional identities, cultural values, experiences, and goals of all older people, even if they differ from your own </a:t>
            </a:r>
            <a:endParaRPr lang="en-US" sz="2400">
              <a:solidFill>
                <a:srgbClr val="444444"/>
              </a:solidFill>
              <a:ea typeface="+mn-lt"/>
              <a:cs typeface="+mn-lt"/>
            </a:endParaRPr>
          </a:p>
          <a:p>
            <a:pPr marL="285750" indent="-285750">
              <a:buFont typeface="Arial"/>
              <a:buChar char="•"/>
              <a:defRPr/>
            </a:pPr>
            <a:r>
              <a:rPr lang="en-US" sz="2400">
                <a:solidFill>
                  <a:srgbClr val="000000"/>
                </a:solidFill>
                <a:ea typeface="+mn-lt"/>
                <a:cs typeface="+mn-lt"/>
              </a:rPr>
              <a:t>Provide accessible services inclusive of language needs and disabilities</a:t>
            </a:r>
            <a:endParaRPr lang="en-US" sz="2400">
              <a:solidFill>
                <a:srgbClr val="444444"/>
              </a:solidFill>
              <a:ea typeface="+mn-lt"/>
              <a:cs typeface="+mn-lt"/>
            </a:endParaRPr>
          </a:p>
          <a:p>
            <a:pPr marL="285750" indent="-285750">
              <a:buFont typeface="Arial"/>
              <a:buChar char="•"/>
              <a:defRPr/>
            </a:pPr>
            <a:r>
              <a:rPr lang="en-US" sz="2400">
                <a:solidFill>
                  <a:srgbClr val="000000"/>
                </a:solidFill>
                <a:ea typeface="+mn-lt"/>
                <a:cs typeface="+mn-lt"/>
              </a:rPr>
              <a:t>Collaborate with trusted community leaders, community-based organizations, and partners that represent diverse communities</a:t>
            </a:r>
            <a:endParaRPr lang="en-US" sz="2400">
              <a:solidFill>
                <a:srgbClr val="444444"/>
              </a:solidFill>
              <a:ea typeface="+mn-lt"/>
              <a:cs typeface="+mn-lt"/>
            </a:endParaRPr>
          </a:p>
          <a:p>
            <a:pPr marL="285750" indent="-285750">
              <a:buFont typeface="Arial"/>
              <a:buChar char="•"/>
              <a:defRPr/>
            </a:pPr>
            <a:r>
              <a:rPr lang="en-US" sz="2400">
                <a:solidFill>
                  <a:srgbClr val="000000"/>
                </a:solidFill>
                <a:ea typeface="+mn-lt"/>
                <a:cs typeface="+mn-lt"/>
              </a:rPr>
              <a:t>Respond to all older adults in a way that affirms their core dignity, autonomy, and self-worth </a:t>
            </a:r>
            <a:endParaRPr lang="en-US" sz="2400">
              <a:solidFill>
                <a:srgbClr val="444444"/>
              </a:solidFill>
              <a:ea typeface="+mn-lt"/>
              <a:cs typeface="+mn-lt"/>
            </a:endParaRPr>
          </a:p>
          <a:p>
            <a:pPr marL="285750" indent="-285750">
              <a:buFont typeface="Arial"/>
              <a:buChar char="•"/>
              <a:defRPr/>
            </a:pPr>
            <a:r>
              <a:rPr lang="en-US" sz="2400">
                <a:solidFill>
                  <a:srgbClr val="000000"/>
                </a:solidFill>
                <a:ea typeface="+mn-lt"/>
                <a:cs typeface="+mn-lt"/>
              </a:rPr>
              <a:t>Use a strengths-based, solutions-oriented approach with older victims</a:t>
            </a:r>
            <a:endParaRPr lang="en-US" sz="2400">
              <a:solidFill>
                <a:srgbClr val="444444"/>
              </a:solidFill>
              <a:ea typeface="+mn-lt"/>
              <a:cs typeface="+mn-lt"/>
            </a:endParaRPr>
          </a:p>
          <a:p>
            <a:pPr marL="285750" indent="-285750">
              <a:buFont typeface="Arial"/>
              <a:buChar char="•"/>
              <a:defRPr/>
            </a:pPr>
            <a:r>
              <a:rPr lang="en-US" sz="2400">
                <a:solidFill>
                  <a:srgbClr val="000000"/>
                </a:solidFill>
                <a:ea typeface="+mn-lt"/>
                <a:cs typeface="+mn-lt"/>
              </a:rPr>
              <a:t>Remain respectful, inclusive, supportive, and curious</a:t>
            </a:r>
            <a:endParaRPr lang="en-IN" sz="2400">
              <a:ea typeface="Calibri"/>
              <a:cs typeface="Calibri"/>
            </a:endParaRPr>
          </a:p>
          <a:p>
            <a:pPr marL="342900" indent="-342900">
              <a:buFont typeface="Arial,Sans-Serif"/>
              <a:buChar char="•"/>
              <a:defRPr/>
            </a:pPr>
            <a:endParaRPr lang="en-IN" sz="2400">
              <a:latin typeface="Calibri"/>
              <a:ea typeface="Calibri"/>
              <a:cs typeface="Arial"/>
            </a:endParaRPr>
          </a:p>
          <a:p>
            <a:pPr marL="342900" indent="-342900">
              <a:spcAft>
                <a:spcPts val="600"/>
              </a:spcAft>
              <a:buFont typeface="Arial,Sans-Serif"/>
              <a:buChar char="•"/>
              <a:defRPr/>
            </a:pPr>
            <a:endParaRPr lang="en-IN" sz="2400">
              <a:latin typeface="Calibri"/>
              <a:ea typeface="Calibri"/>
              <a:cs typeface="Arial"/>
            </a:endParaRPr>
          </a:p>
          <a:p>
            <a:pPr marL="342900" indent="-342900">
              <a:buFont typeface="Arial,Sans-Serif"/>
              <a:buChar char="•"/>
              <a:defRPr/>
            </a:pPr>
            <a:endParaRPr lang="en-US" sz="2400">
              <a:latin typeface="Calibri"/>
              <a:ea typeface="Calibri"/>
              <a:cs typeface="Arial"/>
            </a:endParaRPr>
          </a:p>
          <a:p>
            <a:pPr marL="342900" indent="-342900">
              <a:buFont typeface="Arial,Sans-Serif"/>
              <a:buChar char="•"/>
              <a:defRPr/>
            </a:pPr>
            <a:endParaRPr lang="en-US" sz="2400">
              <a:latin typeface="Calibri"/>
              <a:ea typeface="Calibri"/>
              <a:cs typeface="Arial"/>
            </a:endParaRPr>
          </a:p>
        </p:txBody>
      </p:sp>
      <p:sp>
        <p:nvSpPr>
          <p:cNvPr id="4" name="Rectangle 3">
            <a:extLst>
              <a:ext uri="{FF2B5EF4-FFF2-40B4-BE49-F238E27FC236}">
                <a16:creationId xmlns:a16="http://schemas.microsoft.com/office/drawing/2014/main" id="{1310F3EE-B136-9399-4E79-B6401B8BD801}"/>
              </a:ext>
            </a:extLst>
          </p:cNvPr>
          <p:cNvSpPr/>
          <p:nvPr/>
        </p:nvSpPr>
        <p:spPr>
          <a:xfrm>
            <a:off x="2997281" y="1496396"/>
            <a:ext cx="2328566" cy="797731"/>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Calibri"/>
                <a:ea typeface="Source Sans Pro"/>
                <a:cs typeface="Calibri"/>
              </a:rPr>
              <a:t>Memory Loss</a:t>
            </a:r>
            <a:endParaRPr lang="en-US"/>
          </a:p>
        </p:txBody>
      </p:sp>
      <p:sp>
        <p:nvSpPr>
          <p:cNvPr id="5" name="Rectangle 4">
            <a:extLst>
              <a:ext uri="{FF2B5EF4-FFF2-40B4-BE49-F238E27FC236}">
                <a16:creationId xmlns:a16="http://schemas.microsoft.com/office/drawing/2014/main" id="{34479D37-0F08-F528-C565-B15927A99F01}"/>
              </a:ext>
            </a:extLst>
          </p:cNvPr>
          <p:cNvSpPr/>
          <p:nvPr/>
        </p:nvSpPr>
        <p:spPr>
          <a:xfrm>
            <a:off x="5572506" y="1496397"/>
            <a:ext cx="2328566" cy="797730"/>
          </a:xfrm>
          <a:prstGeom prst="rect">
            <a:avLst/>
          </a:prstGeom>
          <a:solidFill>
            <a:srgbClr val="094216">
              <a:alpha val="55000"/>
            </a:srgbClr>
          </a:solidFill>
          <a:ln>
            <a:solidFill>
              <a:srgbClr val="09421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ea typeface="+mn-lt"/>
                <a:cs typeface="+mn-lt"/>
              </a:rPr>
              <a:t>Time and Place</a:t>
            </a:r>
            <a:endParaRPr lang="en-US"/>
          </a:p>
        </p:txBody>
      </p:sp>
    </p:spTree>
    <p:extLst>
      <p:ext uri="{BB962C8B-B14F-4D97-AF65-F5344CB8AC3E}">
        <p14:creationId xmlns:p14="http://schemas.microsoft.com/office/powerpoint/2010/main" val="147924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15942A-BE83-7D0E-4E93-9D3EA832C6A5}"/>
              </a:ext>
            </a:extLst>
          </p:cNvPr>
          <p:cNvSpPr>
            <a:spLocks noGrp="1"/>
          </p:cNvSpPr>
          <p:nvPr>
            <p:ph type="sldNum" sz="quarter" idx="12"/>
          </p:nvPr>
        </p:nvSpPr>
        <p:spPr/>
        <p:txBody>
          <a:bodyPr/>
          <a:lstStyle/>
          <a:p>
            <a:fld id="{F32B1D3B-AE3D-1E40-A0D2-3E32FC67085E}" type="slidenum">
              <a:rPr lang="en-US" smtClean="0"/>
              <a:t>9</a:t>
            </a:fld>
            <a:endParaRPr lang="en-US"/>
          </a:p>
        </p:txBody>
      </p:sp>
      <p:sp>
        <p:nvSpPr>
          <p:cNvPr id="3" name="Title 2">
            <a:extLst>
              <a:ext uri="{FF2B5EF4-FFF2-40B4-BE49-F238E27FC236}">
                <a16:creationId xmlns:a16="http://schemas.microsoft.com/office/drawing/2014/main" id="{5BDD25ED-3952-86EF-87FB-3FCEB3EAB552}"/>
              </a:ext>
            </a:extLst>
          </p:cNvPr>
          <p:cNvSpPr>
            <a:spLocks noGrp="1"/>
          </p:cNvSpPr>
          <p:nvPr>
            <p:ph type="title"/>
          </p:nvPr>
        </p:nvSpPr>
        <p:spPr/>
        <p:txBody>
          <a:bodyPr/>
          <a:lstStyle/>
          <a:p>
            <a:r>
              <a:rPr lang="en-US">
                <a:latin typeface="Source Sans Pro"/>
                <a:ea typeface="Source Sans Pro"/>
              </a:rPr>
              <a:t>Additional Cultural Considerations</a:t>
            </a:r>
            <a:endParaRPr lang="en-US">
              <a:ea typeface="Source Sans Pro"/>
            </a:endParaRPr>
          </a:p>
        </p:txBody>
      </p:sp>
      <p:sp>
        <p:nvSpPr>
          <p:cNvPr id="4" name="Content Placeholder 3">
            <a:extLst>
              <a:ext uri="{FF2B5EF4-FFF2-40B4-BE49-F238E27FC236}">
                <a16:creationId xmlns:a16="http://schemas.microsoft.com/office/drawing/2014/main" id="{E74B1613-9CFC-B552-43F3-CA83B89D4100}"/>
              </a:ext>
            </a:extLst>
          </p:cNvPr>
          <p:cNvSpPr>
            <a:spLocks noGrp="1"/>
          </p:cNvSpPr>
          <p:nvPr>
            <p:ph idx="1"/>
          </p:nvPr>
        </p:nvSpPr>
        <p:spPr>
          <a:xfrm>
            <a:off x="417442" y="1503030"/>
            <a:ext cx="11321951" cy="4673933"/>
          </a:xfrm>
        </p:spPr>
        <p:txBody>
          <a:bodyPr vert="horz" lIns="91440" tIns="45720" rIns="91440" bIns="45720" rtlCol="0" anchor="t">
            <a:normAutofit fontScale="92500" lnSpcReduction="10000"/>
          </a:bodyPr>
          <a:lstStyle/>
          <a:p>
            <a:pPr marL="342900" indent="-342900">
              <a:buChar char="•"/>
            </a:pPr>
            <a:r>
              <a:rPr lang="en-US">
                <a:latin typeface="Source Sans Pro"/>
                <a:ea typeface="Source Sans Pro"/>
              </a:rPr>
              <a:t>If the clinician and the patient do not speak the same language, the availability and choice of interpreters is crucial to a successful interaction. </a:t>
            </a:r>
            <a:endParaRPr lang="en-US">
              <a:latin typeface="Source Sans Pro"/>
              <a:ea typeface="Source Sans Pro" panose="020B0503030403020204" pitchFamily="34" charset="77"/>
            </a:endParaRPr>
          </a:p>
          <a:p>
            <a:pPr marL="342900" indent="-342900">
              <a:buChar char="•"/>
            </a:pPr>
            <a:r>
              <a:rPr lang="en-US">
                <a:latin typeface="Source Sans Pro"/>
                <a:ea typeface="Source Sans Pro"/>
              </a:rPr>
              <a:t>Give an older adult time to process the situation </a:t>
            </a:r>
            <a:endParaRPr lang="en-US">
              <a:ea typeface="Source Sans Pro" panose="020B0503030403020204" pitchFamily="34" charset="77"/>
            </a:endParaRPr>
          </a:p>
          <a:p>
            <a:pPr marL="342900" indent="-342900">
              <a:buChar char="•"/>
            </a:pPr>
            <a:r>
              <a:rPr lang="en-US">
                <a:latin typeface="Source Sans Pro"/>
                <a:ea typeface="Source Sans Pro"/>
              </a:rPr>
              <a:t>Address by surname</a:t>
            </a:r>
            <a:endParaRPr lang="en-US">
              <a:latin typeface="Source Sans Pro"/>
              <a:ea typeface="Source Sans Pro" panose="020B0503030403020204" pitchFamily="34" charset="77"/>
            </a:endParaRPr>
          </a:p>
          <a:p>
            <a:pPr marL="571500" lvl="1" indent="-342900">
              <a:buFont typeface="Courier New" panose="020B0604020202020204" pitchFamily="34" charset="0"/>
              <a:buChar char="o"/>
            </a:pPr>
            <a:r>
              <a:rPr lang="en-US">
                <a:latin typeface="Source Sans Pro"/>
                <a:ea typeface="Source Sans Pro"/>
              </a:rPr>
              <a:t>Avoid Honey, sweetie, slang words </a:t>
            </a:r>
            <a:endParaRPr lang="en-US">
              <a:ea typeface="Source Sans Pro" panose="020B0503030403020204" pitchFamily="34" charset="77"/>
            </a:endParaRPr>
          </a:p>
          <a:p>
            <a:pPr marL="342900" indent="-342900">
              <a:buChar char="•"/>
            </a:pPr>
            <a:r>
              <a:rPr lang="en-US">
                <a:latin typeface="Source Sans Pro"/>
                <a:ea typeface="Source Sans Pro"/>
              </a:rPr>
              <a:t>When working with a hearing-impaired person ask how they prefer to communicate, sign language, lip-reading or written communication</a:t>
            </a:r>
            <a:endParaRPr lang="en-US">
              <a:latin typeface="Source Sans Pro"/>
              <a:ea typeface="Source Sans Pro" panose="020B0503030403020204" pitchFamily="34" charset="77"/>
            </a:endParaRPr>
          </a:p>
          <a:p>
            <a:pPr marL="342900" indent="-342900">
              <a:buChar char="•"/>
            </a:pPr>
            <a:r>
              <a:rPr lang="en-US">
                <a:latin typeface="Source Sans Pro"/>
                <a:ea typeface="Source Sans Pro"/>
              </a:rPr>
              <a:t>Provide Visual Support Ensure good lighting </a:t>
            </a:r>
            <a:endParaRPr lang="en-US">
              <a:ea typeface="Source Sans Pro" panose="020B0503030403020204" pitchFamily="34" charset="77"/>
            </a:endParaRPr>
          </a:p>
          <a:p>
            <a:pPr marL="342900" indent="-342900">
              <a:buChar char="•"/>
            </a:pPr>
            <a:r>
              <a:rPr lang="en-US">
                <a:latin typeface="Source Sans Pro"/>
                <a:ea typeface="Source Sans Pro"/>
              </a:rPr>
              <a:t>Gesturing should be avoided because seemingly benign body or hand movement may have adverse connotations in other cultures.</a:t>
            </a:r>
            <a:endParaRPr lang="en-US">
              <a:latin typeface="Source Sans Pro"/>
              <a:ea typeface="Source Sans Pro" panose="020B0503030403020204" pitchFamily="34" charset="77"/>
            </a:endParaRPr>
          </a:p>
          <a:p>
            <a:pPr marL="342900" indent="-342900">
              <a:buChar char="•"/>
            </a:pPr>
            <a:r>
              <a:rPr lang="en-US">
                <a:latin typeface="Source Sans Pro"/>
                <a:ea typeface="Source Sans Pro"/>
              </a:rPr>
              <a:t>Outright questioning of authority such as a police officer is taboo in some cultures, so encourage the person to ask questions.</a:t>
            </a:r>
            <a:endParaRPr lang="en-US">
              <a:latin typeface="Source Sans Pro"/>
              <a:ea typeface="Source Sans Pro" panose="020B0503030403020204" pitchFamily="34" charset="77"/>
            </a:endParaRPr>
          </a:p>
          <a:p>
            <a:endParaRPr lang="en-US">
              <a:ea typeface="Source Sans Pro"/>
            </a:endParaRPr>
          </a:p>
        </p:txBody>
      </p:sp>
    </p:spTree>
    <p:extLst>
      <p:ext uri="{BB962C8B-B14F-4D97-AF65-F5344CB8AC3E}">
        <p14:creationId xmlns:p14="http://schemas.microsoft.com/office/powerpoint/2010/main" val="1925770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Office Theme">
  <a:themeElements>
    <a:clrScheme name="Eagle">
      <a:dk1>
        <a:srgbClr val="000000"/>
      </a:dk1>
      <a:lt1>
        <a:srgbClr val="FFFFFF"/>
      </a:lt1>
      <a:dk2>
        <a:srgbClr val="0E1336"/>
      </a:dk2>
      <a:lt2>
        <a:srgbClr val="E7E6E6"/>
      </a:lt2>
      <a:accent1>
        <a:srgbClr val="835B2E"/>
      </a:accent1>
      <a:accent2>
        <a:srgbClr val="821418"/>
      </a:accent2>
      <a:accent3>
        <a:srgbClr val="0E1336"/>
      </a:accent3>
      <a:accent4>
        <a:srgbClr val="930515"/>
      </a:accent4>
      <a:accent5>
        <a:srgbClr val="363955"/>
      </a:accent5>
      <a:accent6>
        <a:srgbClr val="FFBE00"/>
      </a:accent6>
      <a:hlink>
        <a:srgbClr val="930616"/>
      </a:hlink>
      <a:folHlink>
        <a:srgbClr val="835B2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F133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11</Notes>
  <HiddenSlides>0</HiddenSlide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5_Office Theme</vt:lpstr>
      <vt:lpstr>Interviewing Older Adults: Fundamental Tips and Tools</vt:lpstr>
      <vt:lpstr>Interviewing Older Adults</vt:lpstr>
      <vt:lpstr>PowerPoint Presentation</vt:lpstr>
      <vt:lpstr>PowerPoint Presentation</vt:lpstr>
      <vt:lpstr>Interviewing Older Adults</vt:lpstr>
      <vt:lpstr>Interviewing Older Adults</vt:lpstr>
      <vt:lpstr>Interviewing Older Adults</vt:lpstr>
      <vt:lpstr>Interviewing Older Adults</vt:lpstr>
      <vt:lpstr>Additional Cultural Considerations</vt:lpstr>
      <vt:lpstr>Interviewing Older Adults: Tips from Law Enforcement</vt:lpstr>
      <vt:lpstr>Tip Takeaways </vt:lpstr>
      <vt:lpstr>Additional Resources and Trainings</vt:lpstr>
      <vt:lpstr>Interviewing Older Adults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2024-02-27T16:43:46Z</dcterms:created>
  <dcterms:modified xsi:type="dcterms:W3CDTF">2024-05-28T14:38:36Z</dcterms:modified>
</cp:coreProperties>
</file>