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0" r:id="rId2"/>
  </p:sldMasterIdLst>
  <p:notesMasterIdLst>
    <p:notesMasterId r:id="rId16"/>
  </p:notesMasterIdLst>
  <p:sldIdLst>
    <p:sldId id="767" r:id="rId3"/>
    <p:sldId id="770" r:id="rId4"/>
    <p:sldId id="769" r:id="rId5"/>
    <p:sldId id="771" r:id="rId6"/>
    <p:sldId id="772" r:id="rId7"/>
    <p:sldId id="781" r:id="rId8"/>
    <p:sldId id="782" r:id="rId9"/>
    <p:sldId id="783" r:id="rId10"/>
    <p:sldId id="787" r:id="rId11"/>
    <p:sldId id="784" r:id="rId12"/>
    <p:sldId id="775" r:id="rId13"/>
    <p:sldId id="779" r:id="rId14"/>
    <p:sldId id="7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EB4508-D446-8685-A7F3-822E96C824FF}" name="Esquivel, Richard" initials="ER" userId="S::richard.esquivel@med.usc.edu::eb936f9d-8ca5-4546-9ec1-018c4a38da5c" providerId="AD"/>
  <p188:author id="{5EFA81E0-B7D5-2E25-8091-0BAF2E76739D}" name="Calleros, Alexis" initials="CA" userId="S::alexis.calleros@med.usc.edu::9352dcc2-0de0-465d-8b59-75e1cbefd4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BC9F5-3AA9-6EEB-457D-CE5FE4178039}" v="6" dt="2024-05-23T15:46:04.999"/>
    <p1510:client id="{6FB3051C-1E6E-C9C0-B350-7C7CF104A6B4}" v="33" dt="2024-05-23T15:46:02.036"/>
    <p1510:client id="{A6DD61FC-E16F-B0D6-2719-BA24F84B265C}" v="537" dt="2024-05-22T20:52:44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0"/>
    <p:restoredTop sz="70605"/>
  </p:normalViewPr>
  <p:slideViewPr>
    <p:cSldViewPr snapToGrid="0">
      <p:cViewPr varScale="1">
        <p:scale>
          <a:sx n="83" d="100"/>
          <a:sy n="83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AB042-FA74-4260-8637-E7C4A2FA39B5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ECEBD22-BFFA-4101-A612-DC8F33E5A2A9}">
      <dgm:prSet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Avoid or reduce free recall, speed, complex sentences, multitasking, distractions and assembling. </a:t>
          </a:r>
          <a:endParaRPr lang="en-US"/>
        </a:p>
      </dgm:t>
    </dgm:pt>
    <dgm:pt modelId="{6D98AA3B-1CCB-416E-AA4D-5C5E8B78A0B7}" type="parTrans" cxnId="{EF12E2E3-8609-4414-B1B3-A1991E80D884}">
      <dgm:prSet/>
      <dgm:spPr/>
      <dgm:t>
        <a:bodyPr/>
        <a:lstStyle/>
        <a:p>
          <a:endParaRPr lang="en-US"/>
        </a:p>
      </dgm:t>
    </dgm:pt>
    <dgm:pt modelId="{F391BF29-5B04-4A3A-9366-C557E27752DB}" type="sibTrans" cxnId="{EF12E2E3-8609-4414-B1B3-A1991E80D884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F7EABA3E-9A1F-40B8-BFAE-681E0440BB4D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Talk to older adults at eye level. </a:t>
          </a:r>
          <a:endParaRPr lang="en-US"/>
        </a:p>
      </dgm:t>
    </dgm:pt>
    <dgm:pt modelId="{BD616F04-01B2-493C-BE63-CBB1E677320C}" type="parTrans" cxnId="{F1AE16FA-8498-4742-93B2-AB8082AF10D4}">
      <dgm:prSet/>
      <dgm:spPr/>
      <dgm:t>
        <a:bodyPr/>
        <a:lstStyle/>
        <a:p>
          <a:endParaRPr lang="en-US"/>
        </a:p>
      </dgm:t>
    </dgm:pt>
    <dgm:pt modelId="{4D035856-358D-49C2-932E-69A573D17CDE}" type="sibTrans" cxnId="{F1AE16FA-8498-4742-93B2-AB8082AF10D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601AC5C-F789-4C59-98C7-E47A0DBBDA01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Sit close enough so they can see and hear you, without invading their personal space. </a:t>
          </a:r>
          <a:endParaRPr lang="en-US"/>
        </a:p>
      </dgm:t>
    </dgm:pt>
    <dgm:pt modelId="{23169989-9B17-4DAC-8A56-F2F870B79229}" type="parTrans" cxnId="{8F0FE3F3-7094-4A97-9F14-E97B327183AD}">
      <dgm:prSet/>
      <dgm:spPr/>
      <dgm:t>
        <a:bodyPr/>
        <a:lstStyle/>
        <a:p>
          <a:endParaRPr lang="en-US"/>
        </a:p>
      </dgm:t>
    </dgm:pt>
    <dgm:pt modelId="{2411FB81-FD65-48B4-95D8-58FC178A49A3}" type="sibTrans" cxnId="{8F0FE3F3-7094-4A97-9F14-E97B327183A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5A9933A-6E93-4D41-A27A-B1BFFFE230AF}">
      <dgm:prSet phldr="0"/>
      <dgm:spPr/>
      <dgm:t>
        <a:bodyPr/>
        <a:lstStyle/>
        <a:p>
          <a:pPr rtl="0"/>
          <a:r>
            <a:rPr lang="en-US" dirty="0">
              <a:latin typeface="Source Sans Pro"/>
              <a:ea typeface="Source Sans Pro"/>
            </a:rPr>
            <a:t>When referring to the offender, never belittle the offender. Follow the older adult's lead.</a:t>
          </a:r>
          <a:endParaRPr lang="en-US" dirty="0"/>
        </a:p>
      </dgm:t>
    </dgm:pt>
    <dgm:pt modelId="{B317F231-B970-4641-A8D1-E9BCF63D6D1D}" type="parTrans" cxnId="{DA8F098D-A034-457D-8F9F-9E2943A83AEF}">
      <dgm:prSet/>
      <dgm:spPr/>
      <dgm:t>
        <a:bodyPr/>
        <a:lstStyle/>
        <a:p>
          <a:endParaRPr lang="en-US"/>
        </a:p>
      </dgm:t>
    </dgm:pt>
    <dgm:pt modelId="{135FBE64-886C-4A2C-9888-68CB9BA72BDF}" type="sibTrans" cxnId="{DA8F098D-A034-457D-8F9F-9E2943A83AE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09FA1C5-84E9-45BC-9577-6A67BFEBF474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Pay attention to signs of discomfort and adjust the interview accordingly. </a:t>
          </a:r>
          <a:endParaRPr lang="en-US"/>
        </a:p>
      </dgm:t>
    </dgm:pt>
    <dgm:pt modelId="{1D343F1A-7002-4D75-B98D-BC9D8F4DB75B}" type="parTrans" cxnId="{F8D918E7-1EC6-4F92-AA26-5FBAF860FC44}">
      <dgm:prSet/>
      <dgm:spPr/>
      <dgm:t>
        <a:bodyPr/>
        <a:lstStyle/>
        <a:p>
          <a:endParaRPr lang="en-US"/>
        </a:p>
      </dgm:t>
    </dgm:pt>
    <dgm:pt modelId="{6C77F565-F2EE-42F7-B5DC-22976141772F}" type="sibTrans" cxnId="{F8D918E7-1EC6-4F92-AA26-5FBAF860FC4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273510F-D4FA-4438-9DC7-5FB68BF3823E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Address any fears the older adult may have at the beginning of the interview.</a:t>
          </a:r>
          <a:endParaRPr lang="en-US"/>
        </a:p>
      </dgm:t>
    </dgm:pt>
    <dgm:pt modelId="{85190FE6-810A-44A1-9504-63EEB6311F4A}" type="parTrans" cxnId="{654E6C37-18E8-4721-9FBA-6F1A868A8AD2}">
      <dgm:prSet/>
      <dgm:spPr/>
      <dgm:t>
        <a:bodyPr/>
        <a:lstStyle/>
        <a:p>
          <a:endParaRPr lang="en-US"/>
        </a:p>
      </dgm:t>
    </dgm:pt>
    <dgm:pt modelId="{B0D41386-6E96-4232-B8A8-6B8EDDE8F48F}" type="sibTrans" cxnId="{654E6C37-18E8-4721-9FBA-6F1A868A8AD2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1356DC2-A3F5-4718-9475-679A58AF0A10}" type="pres">
      <dgm:prSet presAssocID="{D8FAB042-FA74-4260-8637-E7C4A2FA39B5}" presName="linearFlow" presStyleCnt="0">
        <dgm:presLayoutVars>
          <dgm:dir/>
          <dgm:animLvl val="lvl"/>
          <dgm:resizeHandles val="exact"/>
        </dgm:presLayoutVars>
      </dgm:prSet>
      <dgm:spPr/>
    </dgm:pt>
    <dgm:pt modelId="{8B85EDE9-2399-42AB-AF86-470ABBC91C15}" type="pres">
      <dgm:prSet presAssocID="{F7EABA3E-9A1F-40B8-BFAE-681E0440BB4D}" presName="compositeNode" presStyleCnt="0"/>
      <dgm:spPr/>
    </dgm:pt>
    <dgm:pt modelId="{A685E13B-3B7C-4B34-BA7C-E01679DEC121}" type="pres">
      <dgm:prSet presAssocID="{F7EABA3E-9A1F-40B8-BFAE-681E0440BB4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2DB3BC3-5C05-4CFF-B477-8D0B50A41C41}" type="pres">
      <dgm:prSet presAssocID="{F7EABA3E-9A1F-40B8-BFAE-681E0440BB4D}" presName="parSh" presStyleCnt="0"/>
      <dgm:spPr/>
    </dgm:pt>
    <dgm:pt modelId="{749783D3-36CE-421C-84DF-BA9A6ADAAC8B}" type="pres">
      <dgm:prSet presAssocID="{F7EABA3E-9A1F-40B8-BFAE-681E0440BB4D}" presName="lineNode" presStyleLbl="alignAccFollowNode1" presStyleIdx="0" presStyleCnt="18"/>
      <dgm:spPr/>
    </dgm:pt>
    <dgm:pt modelId="{1A76D49F-0A48-4DAA-B42A-923ADD2CF656}" type="pres">
      <dgm:prSet presAssocID="{F7EABA3E-9A1F-40B8-BFAE-681E0440BB4D}" presName="lineArrowNode" presStyleLbl="alignAccFollowNode1" presStyleIdx="1" presStyleCnt="18"/>
      <dgm:spPr/>
    </dgm:pt>
    <dgm:pt modelId="{890BDAEE-6FFE-40A9-9204-3FDA8EC3856D}" type="pres">
      <dgm:prSet presAssocID="{4D035856-358D-49C2-932E-69A573D17CD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A96B84D-190E-44F5-8362-9B7EF99EA6E0}" type="pres">
      <dgm:prSet presAssocID="{4D035856-358D-49C2-932E-69A573D17CDE}" presName="spacerBetweenCircleAndCallout" presStyleCnt="0">
        <dgm:presLayoutVars/>
      </dgm:prSet>
      <dgm:spPr/>
    </dgm:pt>
    <dgm:pt modelId="{DBD02C71-C67F-49F2-ACE7-33D2FDDB2834}" type="pres">
      <dgm:prSet presAssocID="{F7EABA3E-9A1F-40B8-BFAE-681E0440BB4D}" presName="nodeText" presStyleLbl="alignAccFollowNode1" presStyleIdx="2" presStyleCnt="18">
        <dgm:presLayoutVars>
          <dgm:bulletEnabled val="1"/>
        </dgm:presLayoutVars>
      </dgm:prSet>
      <dgm:spPr/>
    </dgm:pt>
    <dgm:pt modelId="{03BB8430-5824-4C4A-9C21-AAE96616568A}" type="pres">
      <dgm:prSet presAssocID="{4D035856-358D-49C2-932E-69A573D17CDE}" presName="sibTransComposite" presStyleCnt="0"/>
      <dgm:spPr/>
    </dgm:pt>
    <dgm:pt modelId="{4B688176-9758-44BA-B4BD-4FB55FB3CA19}" type="pres">
      <dgm:prSet presAssocID="{9601AC5C-F789-4C59-98C7-E47A0DBBDA01}" presName="compositeNode" presStyleCnt="0"/>
      <dgm:spPr/>
    </dgm:pt>
    <dgm:pt modelId="{7F55FA97-F77B-4FF6-9C7F-12E49C4A1C1D}" type="pres">
      <dgm:prSet presAssocID="{9601AC5C-F789-4C59-98C7-E47A0DBBDA0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7CACA8B-0A29-4407-9797-0942BE04429F}" type="pres">
      <dgm:prSet presAssocID="{9601AC5C-F789-4C59-98C7-E47A0DBBDA01}" presName="parSh" presStyleCnt="0"/>
      <dgm:spPr/>
    </dgm:pt>
    <dgm:pt modelId="{23EAEB7B-75C0-4113-8B0C-362417745F0F}" type="pres">
      <dgm:prSet presAssocID="{9601AC5C-F789-4C59-98C7-E47A0DBBDA01}" presName="lineNode" presStyleLbl="alignAccFollowNode1" presStyleIdx="3" presStyleCnt="18"/>
      <dgm:spPr/>
    </dgm:pt>
    <dgm:pt modelId="{95005002-71F2-4F50-B1A3-541F8F69E3BB}" type="pres">
      <dgm:prSet presAssocID="{9601AC5C-F789-4C59-98C7-E47A0DBBDA01}" presName="lineArrowNode" presStyleLbl="alignAccFollowNode1" presStyleIdx="4" presStyleCnt="18"/>
      <dgm:spPr/>
    </dgm:pt>
    <dgm:pt modelId="{4DC0736C-5103-4E60-AA70-25D370118F2E}" type="pres">
      <dgm:prSet presAssocID="{2411FB81-FD65-48B4-95D8-58FC178A49A3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DC6D6D37-FC74-4892-8B29-FF3344378B4D}" type="pres">
      <dgm:prSet presAssocID="{2411FB81-FD65-48B4-95D8-58FC178A49A3}" presName="spacerBetweenCircleAndCallout" presStyleCnt="0">
        <dgm:presLayoutVars/>
      </dgm:prSet>
      <dgm:spPr/>
    </dgm:pt>
    <dgm:pt modelId="{87EDC6CD-3E95-42EA-8867-2D9A8C20B846}" type="pres">
      <dgm:prSet presAssocID="{9601AC5C-F789-4C59-98C7-E47A0DBBDA01}" presName="nodeText" presStyleLbl="alignAccFollowNode1" presStyleIdx="5" presStyleCnt="18">
        <dgm:presLayoutVars>
          <dgm:bulletEnabled val="1"/>
        </dgm:presLayoutVars>
      </dgm:prSet>
      <dgm:spPr/>
    </dgm:pt>
    <dgm:pt modelId="{AFFC63DD-9E33-454D-9DB3-FEE134D9E813}" type="pres">
      <dgm:prSet presAssocID="{2411FB81-FD65-48B4-95D8-58FC178A49A3}" presName="sibTransComposite" presStyleCnt="0"/>
      <dgm:spPr/>
    </dgm:pt>
    <dgm:pt modelId="{F6B22075-92DE-4424-A34B-85E1AEF1B08D}" type="pres">
      <dgm:prSet presAssocID="{65A9933A-6E93-4D41-A27A-B1BFFFE230AF}" presName="compositeNode" presStyleCnt="0"/>
      <dgm:spPr/>
    </dgm:pt>
    <dgm:pt modelId="{D97D92F3-E52B-4F8D-8B3D-DCE0D898A045}" type="pres">
      <dgm:prSet presAssocID="{65A9933A-6E93-4D41-A27A-B1BFFFE230A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8FBC62B-4C8B-43D4-8638-D083B5B50E08}" type="pres">
      <dgm:prSet presAssocID="{65A9933A-6E93-4D41-A27A-B1BFFFE230AF}" presName="parSh" presStyleCnt="0"/>
      <dgm:spPr/>
    </dgm:pt>
    <dgm:pt modelId="{2EB91B70-DB50-4A61-A1D6-2B26894DC146}" type="pres">
      <dgm:prSet presAssocID="{65A9933A-6E93-4D41-A27A-B1BFFFE230AF}" presName="lineNode" presStyleLbl="alignAccFollowNode1" presStyleIdx="6" presStyleCnt="18"/>
      <dgm:spPr/>
    </dgm:pt>
    <dgm:pt modelId="{7DD90DA9-54DE-4DE8-851F-4C035F35215B}" type="pres">
      <dgm:prSet presAssocID="{65A9933A-6E93-4D41-A27A-B1BFFFE230AF}" presName="lineArrowNode" presStyleLbl="alignAccFollowNode1" presStyleIdx="7" presStyleCnt="18"/>
      <dgm:spPr/>
    </dgm:pt>
    <dgm:pt modelId="{09A7EC12-8209-4A73-B9C1-A9A8C2AD97E9}" type="pres">
      <dgm:prSet presAssocID="{135FBE64-886C-4A2C-9888-68CB9BA72BD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3AD74CF-71D3-445F-875C-6F17B571730A}" type="pres">
      <dgm:prSet presAssocID="{135FBE64-886C-4A2C-9888-68CB9BA72BDF}" presName="spacerBetweenCircleAndCallout" presStyleCnt="0">
        <dgm:presLayoutVars/>
      </dgm:prSet>
      <dgm:spPr/>
    </dgm:pt>
    <dgm:pt modelId="{6C65D12F-6A42-4197-BDAD-05FD7A15C87E}" type="pres">
      <dgm:prSet presAssocID="{65A9933A-6E93-4D41-A27A-B1BFFFE230AF}" presName="nodeText" presStyleLbl="alignAccFollowNode1" presStyleIdx="8" presStyleCnt="18">
        <dgm:presLayoutVars>
          <dgm:bulletEnabled val="1"/>
        </dgm:presLayoutVars>
      </dgm:prSet>
      <dgm:spPr/>
    </dgm:pt>
    <dgm:pt modelId="{403D9089-F488-49F2-82C3-884A0BACF04B}" type="pres">
      <dgm:prSet presAssocID="{135FBE64-886C-4A2C-9888-68CB9BA72BDF}" presName="sibTransComposite" presStyleCnt="0"/>
      <dgm:spPr/>
    </dgm:pt>
    <dgm:pt modelId="{3106C285-DE03-4A68-B321-467DF08389BC}" type="pres">
      <dgm:prSet presAssocID="{909FA1C5-84E9-45BC-9577-6A67BFEBF474}" presName="compositeNode" presStyleCnt="0"/>
      <dgm:spPr/>
    </dgm:pt>
    <dgm:pt modelId="{225C5C97-9A07-4C25-A2EC-D67B1CC82F5F}" type="pres">
      <dgm:prSet presAssocID="{909FA1C5-84E9-45BC-9577-6A67BFEBF47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A398EC2-91B2-4EAA-B678-A67F1C383AC2}" type="pres">
      <dgm:prSet presAssocID="{909FA1C5-84E9-45BC-9577-6A67BFEBF474}" presName="parSh" presStyleCnt="0"/>
      <dgm:spPr/>
    </dgm:pt>
    <dgm:pt modelId="{FE5B8500-329C-4AD2-80B0-DB555A89407F}" type="pres">
      <dgm:prSet presAssocID="{909FA1C5-84E9-45BC-9577-6A67BFEBF474}" presName="lineNode" presStyleLbl="alignAccFollowNode1" presStyleIdx="9" presStyleCnt="18"/>
      <dgm:spPr/>
    </dgm:pt>
    <dgm:pt modelId="{AC911560-0957-4AF9-8FB7-98AA6B8A8380}" type="pres">
      <dgm:prSet presAssocID="{909FA1C5-84E9-45BC-9577-6A67BFEBF474}" presName="lineArrowNode" presStyleLbl="alignAccFollowNode1" presStyleIdx="10" presStyleCnt="18"/>
      <dgm:spPr/>
    </dgm:pt>
    <dgm:pt modelId="{7AC5FCD7-DFE9-4934-9D08-3D4A4DF18833}" type="pres">
      <dgm:prSet presAssocID="{6C77F565-F2EE-42F7-B5DC-22976141772F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B58CD74C-E6E8-41D0-B648-4D811CF9AD1F}" type="pres">
      <dgm:prSet presAssocID="{6C77F565-F2EE-42F7-B5DC-22976141772F}" presName="spacerBetweenCircleAndCallout" presStyleCnt="0">
        <dgm:presLayoutVars/>
      </dgm:prSet>
      <dgm:spPr/>
    </dgm:pt>
    <dgm:pt modelId="{BDB89E6C-A837-4848-9042-90F1B34307A1}" type="pres">
      <dgm:prSet presAssocID="{909FA1C5-84E9-45BC-9577-6A67BFEBF474}" presName="nodeText" presStyleLbl="alignAccFollowNode1" presStyleIdx="11" presStyleCnt="18">
        <dgm:presLayoutVars>
          <dgm:bulletEnabled val="1"/>
        </dgm:presLayoutVars>
      </dgm:prSet>
      <dgm:spPr/>
    </dgm:pt>
    <dgm:pt modelId="{D554EB78-E601-42C5-85C5-F5D1550DB34F}" type="pres">
      <dgm:prSet presAssocID="{6C77F565-F2EE-42F7-B5DC-22976141772F}" presName="sibTransComposite" presStyleCnt="0"/>
      <dgm:spPr/>
    </dgm:pt>
    <dgm:pt modelId="{E60D9D28-98A8-4DE8-9093-08C3753D85C9}" type="pres">
      <dgm:prSet presAssocID="{D273510F-D4FA-4438-9DC7-5FB68BF3823E}" presName="compositeNode" presStyleCnt="0"/>
      <dgm:spPr/>
    </dgm:pt>
    <dgm:pt modelId="{C6E57EA9-883F-426D-8C4F-291EC6C1FBCE}" type="pres">
      <dgm:prSet presAssocID="{D273510F-D4FA-4438-9DC7-5FB68BF3823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F40E20E-2F97-40BA-9631-28B4147715ED}" type="pres">
      <dgm:prSet presAssocID="{D273510F-D4FA-4438-9DC7-5FB68BF3823E}" presName="parSh" presStyleCnt="0"/>
      <dgm:spPr/>
    </dgm:pt>
    <dgm:pt modelId="{D70E39E5-6E45-4BFE-A597-80BF5BBC06E6}" type="pres">
      <dgm:prSet presAssocID="{D273510F-D4FA-4438-9DC7-5FB68BF3823E}" presName="lineNode" presStyleLbl="alignAccFollowNode1" presStyleIdx="12" presStyleCnt="18"/>
      <dgm:spPr/>
    </dgm:pt>
    <dgm:pt modelId="{0A2F7E9F-05C5-4551-BE57-0A8EA181D7C8}" type="pres">
      <dgm:prSet presAssocID="{D273510F-D4FA-4438-9DC7-5FB68BF3823E}" presName="lineArrowNode" presStyleLbl="alignAccFollowNode1" presStyleIdx="13" presStyleCnt="18"/>
      <dgm:spPr/>
    </dgm:pt>
    <dgm:pt modelId="{82ED2ED8-582A-410C-A4AF-E7220BE44F4D}" type="pres">
      <dgm:prSet presAssocID="{B0D41386-6E96-4232-B8A8-6B8EDDE8F48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3C22FE7-B933-49DB-8643-D0149E88AB0E}" type="pres">
      <dgm:prSet presAssocID="{B0D41386-6E96-4232-B8A8-6B8EDDE8F48F}" presName="spacerBetweenCircleAndCallout" presStyleCnt="0">
        <dgm:presLayoutVars/>
      </dgm:prSet>
      <dgm:spPr/>
    </dgm:pt>
    <dgm:pt modelId="{F428D92D-50FD-4B00-9364-7D80AEE9E821}" type="pres">
      <dgm:prSet presAssocID="{D273510F-D4FA-4438-9DC7-5FB68BF3823E}" presName="nodeText" presStyleLbl="alignAccFollowNode1" presStyleIdx="14" presStyleCnt="18">
        <dgm:presLayoutVars>
          <dgm:bulletEnabled val="1"/>
        </dgm:presLayoutVars>
      </dgm:prSet>
      <dgm:spPr/>
    </dgm:pt>
    <dgm:pt modelId="{9B0743C2-4FCB-4E5B-B1C8-C65B0EA3837D}" type="pres">
      <dgm:prSet presAssocID="{B0D41386-6E96-4232-B8A8-6B8EDDE8F48F}" presName="sibTransComposite" presStyleCnt="0"/>
      <dgm:spPr/>
    </dgm:pt>
    <dgm:pt modelId="{E2B78019-932F-4B46-BD93-FD3A4B37FEED}" type="pres">
      <dgm:prSet presAssocID="{3ECEBD22-BFFA-4101-A612-DC8F33E5A2A9}" presName="compositeNode" presStyleCnt="0"/>
      <dgm:spPr/>
    </dgm:pt>
    <dgm:pt modelId="{701638E6-BB56-41F1-A44D-FF6D7FAA6DA5}" type="pres">
      <dgm:prSet presAssocID="{3ECEBD22-BFFA-4101-A612-DC8F33E5A2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E5D75C8-2557-442B-9A34-BF6AADD0538F}" type="pres">
      <dgm:prSet presAssocID="{3ECEBD22-BFFA-4101-A612-DC8F33E5A2A9}" presName="parSh" presStyleCnt="0"/>
      <dgm:spPr/>
    </dgm:pt>
    <dgm:pt modelId="{60BE146B-44ED-4292-8673-464B60B94502}" type="pres">
      <dgm:prSet presAssocID="{3ECEBD22-BFFA-4101-A612-DC8F33E5A2A9}" presName="lineNode" presStyleLbl="alignAccFollowNode1" presStyleIdx="15" presStyleCnt="18"/>
      <dgm:spPr/>
    </dgm:pt>
    <dgm:pt modelId="{FC1BAF50-B980-4C5F-A027-E3999A5DD284}" type="pres">
      <dgm:prSet presAssocID="{3ECEBD22-BFFA-4101-A612-DC8F33E5A2A9}" presName="lineArrowNode" presStyleLbl="alignAccFollowNode1" presStyleIdx="16" presStyleCnt="18"/>
      <dgm:spPr/>
    </dgm:pt>
    <dgm:pt modelId="{D590F404-7AE4-48DB-81E2-EB4DBE78313E}" type="pres">
      <dgm:prSet presAssocID="{F391BF29-5B04-4A3A-9366-C557E27752DB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739E575D-46B6-4F9E-95B8-9C4C8F709669}" type="pres">
      <dgm:prSet presAssocID="{F391BF29-5B04-4A3A-9366-C557E27752DB}" presName="spacerBetweenCircleAndCallout" presStyleCnt="0">
        <dgm:presLayoutVars/>
      </dgm:prSet>
      <dgm:spPr/>
    </dgm:pt>
    <dgm:pt modelId="{F6FD59B2-8C33-4ECC-B3F1-6738BD472D3C}" type="pres">
      <dgm:prSet presAssocID="{3ECEBD22-BFFA-4101-A612-DC8F33E5A2A9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D0D9FB05-8EEA-42B5-AD94-4E6BEA68C7DD}" type="presOf" srcId="{65A9933A-6E93-4D41-A27A-B1BFFFE230AF}" destId="{6C65D12F-6A42-4197-BDAD-05FD7A15C87E}" srcOrd="0" destOrd="0" presId="urn:microsoft.com/office/officeart/2016/7/layout/LinearArrowProcessNumbered"/>
    <dgm:cxn modelId="{256BC431-A948-417E-87F7-33A500B7D893}" type="presOf" srcId="{B0D41386-6E96-4232-B8A8-6B8EDDE8F48F}" destId="{82ED2ED8-582A-410C-A4AF-E7220BE44F4D}" srcOrd="0" destOrd="0" presId="urn:microsoft.com/office/officeart/2016/7/layout/LinearArrowProcessNumbered"/>
    <dgm:cxn modelId="{654E6C37-18E8-4721-9FBA-6F1A868A8AD2}" srcId="{D8FAB042-FA74-4260-8637-E7C4A2FA39B5}" destId="{D273510F-D4FA-4438-9DC7-5FB68BF3823E}" srcOrd="4" destOrd="0" parTransId="{85190FE6-810A-44A1-9504-63EEB6311F4A}" sibTransId="{B0D41386-6E96-4232-B8A8-6B8EDDE8F48F}"/>
    <dgm:cxn modelId="{EE39B549-B8E8-42E5-BCDD-BD26C7784133}" type="presOf" srcId="{2411FB81-FD65-48B4-95D8-58FC178A49A3}" destId="{4DC0736C-5103-4E60-AA70-25D370118F2E}" srcOrd="0" destOrd="0" presId="urn:microsoft.com/office/officeart/2016/7/layout/LinearArrowProcessNumbered"/>
    <dgm:cxn modelId="{17ADA64B-7C71-41DD-B268-D465374E17D4}" type="presOf" srcId="{F391BF29-5B04-4A3A-9366-C557E27752DB}" destId="{D590F404-7AE4-48DB-81E2-EB4DBE78313E}" srcOrd="0" destOrd="0" presId="urn:microsoft.com/office/officeart/2016/7/layout/LinearArrowProcessNumbered"/>
    <dgm:cxn modelId="{AC85C87C-C5EB-44CD-BC01-F073B97D8BE8}" type="presOf" srcId="{D273510F-D4FA-4438-9DC7-5FB68BF3823E}" destId="{F428D92D-50FD-4B00-9364-7D80AEE9E821}" srcOrd="0" destOrd="0" presId="urn:microsoft.com/office/officeart/2016/7/layout/LinearArrowProcessNumbered"/>
    <dgm:cxn modelId="{53EA637E-6692-4A69-94EF-5E2F4C203599}" type="presOf" srcId="{909FA1C5-84E9-45BC-9577-6A67BFEBF474}" destId="{BDB89E6C-A837-4848-9042-90F1B34307A1}" srcOrd="0" destOrd="0" presId="urn:microsoft.com/office/officeart/2016/7/layout/LinearArrowProcessNumbered"/>
    <dgm:cxn modelId="{DA8F098D-A034-457D-8F9F-9E2943A83AEF}" srcId="{D8FAB042-FA74-4260-8637-E7C4A2FA39B5}" destId="{65A9933A-6E93-4D41-A27A-B1BFFFE230AF}" srcOrd="2" destOrd="0" parTransId="{B317F231-B970-4641-A8D1-E9BCF63D6D1D}" sibTransId="{135FBE64-886C-4A2C-9888-68CB9BA72BDF}"/>
    <dgm:cxn modelId="{2E956D8F-F711-4D2F-9392-4F0594624DF1}" type="presOf" srcId="{3ECEBD22-BFFA-4101-A612-DC8F33E5A2A9}" destId="{F6FD59B2-8C33-4ECC-B3F1-6738BD472D3C}" srcOrd="0" destOrd="0" presId="urn:microsoft.com/office/officeart/2016/7/layout/LinearArrowProcessNumbered"/>
    <dgm:cxn modelId="{5D263DA4-175A-4DC7-9F85-F98C6B3D6E01}" type="presOf" srcId="{6C77F565-F2EE-42F7-B5DC-22976141772F}" destId="{7AC5FCD7-DFE9-4934-9D08-3D4A4DF18833}" srcOrd="0" destOrd="0" presId="urn:microsoft.com/office/officeart/2016/7/layout/LinearArrowProcessNumbered"/>
    <dgm:cxn modelId="{65121BA6-6D50-448A-8875-D2C32A20124E}" type="presOf" srcId="{9601AC5C-F789-4C59-98C7-E47A0DBBDA01}" destId="{87EDC6CD-3E95-42EA-8867-2D9A8C20B846}" srcOrd="0" destOrd="0" presId="urn:microsoft.com/office/officeart/2016/7/layout/LinearArrowProcessNumbered"/>
    <dgm:cxn modelId="{0749E9AC-359F-4173-A558-361519CBA641}" type="presOf" srcId="{F7EABA3E-9A1F-40B8-BFAE-681E0440BB4D}" destId="{DBD02C71-C67F-49F2-ACE7-33D2FDDB2834}" srcOrd="0" destOrd="0" presId="urn:microsoft.com/office/officeart/2016/7/layout/LinearArrowProcessNumbered"/>
    <dgm:cxn modelId="{787A8BDC-4EE7-4398-B1BE-08555D3FFCAD}" type="presOf" srcId="{D8FAB042-FA74-4260-8637-E7C4A2FA39B5}" destId="{C1356DC2-A3F5-4718-9475-679A58AF0A10}" srcOrd="0" destOrd="0" presId="urn:microsoft.com/office/officeart/2016/7/layout/LinearArrowProcessNumbered"/>
    <dgm:cxn modelId="{EF12E2E3-8609-4414-B1B3-A1991E80D884}" srcId="{D8FAB042-FA74-4260-8637-E7C4A2FA39B5}" destId="{3ECEBD22-BFFA-4101-A612-DC8F33E5A2A9}" srcOrd="5" destOrd="0" parTransId="{6D98AA3B-1CCB-416E-AA4D-5C5E8B78A0B7}" sibTransId="{F391BF29-5B04-4A3A-9366-C557E27752DB}"/>
    <dgm:cxn modelId="{E7C8F5E5-4D1D-458F-BE46-4C8471AD0529}" type="presOf" srcId="{135FBE64-886C-4A2C-9888-68CB9BA72BDF}" destId="{09A7EC12-8209-4A73-B9C1-A9A8C2AD97E9}" srcOrd="0" destOrd="0" presId="urn:microsoft.com/office/officeart/2016/7/layout/LinearArrowProcessNumbered"/>
    <dgm:cxn modelId="{F8D918E7-1EC6-4F92-AA26-5FBAF860FC44}" srcId="{D8FAB042-FA74-4260-8637-E7C4A2FA39B5}" destId="{909FA1C5-84E9-45BC-9577-6A67BFEBF474}" srcOrd="3" destOrd="0" parTransId="{1D343F1A-7002-4D75-B98D-BC9D8F4DB75B}" sibTransId="{6C77F565-F2EE-42F7-B5DC-22976141772F}"/>
    <dgm:cxn modelId="{F92463E8-42C9-47E9-9592-B6F4B2566217}" type="presOf" srcId="{4D035856-358D-49C2-932E-69A573D17CDE}" destId="{890BDAEE-6FFE-40A9-9204-3FDA8EC3856D}" srcOrd="0" destOrd="0" presId="urn:microsoft.com/office/officeart/2016/7/layout/LinearArrowProcessNumbered"/>
    <dgm:cxn modelId="{8F0FE3F3-7094-4A97-9F14-E97B327183AD}" srcId="{D8FAB042-FA74-4260-8637-E7C4A2FA39B5}" destId="{9601AC5C-F789-4C59-98C7-E47A0DBBDA01}" srcOrd="1" destOrd="0" parTransId="{23169989-9B17-4DAC-8A56-F2F870B79229}" sibTransId="{2411FB81-FD65-48B4-95D8-58FC178A49A3}"/>
    <dgm:cxn modelId="{F1AE16FA-8498-4742-93B2-AB8082AF10D4}" srcId="{D8FAB042-FA74-4260-8637-E7C4A2FA39B5}" destId="{F7EABA3E-9A1F-40B8-BFAE-681E0440BB4D}" srcOrd="0" destOrd="0" parTransId="{BD616F04-01B2-493C-BE63-CBB1E677320C}" sibTransId="{4D035856-358D-49C2-932E-69A573D17CDE}"/>
    <dgm:cxn modelId="{562415D4-9A76-4B9A-B384-7083302AC5D3}" type="presParOf" srcId="{C1356DC2-A3F5-4718-9475-679A58AF0A10}" destId="{8B85EDE9-2399-42AB-AF86-470ABBC91C15}" srcOrd="0" destOrd="0" presId="urn:microsoft.com/office/officeart/2016/7/layout/LinearArrowProcessNumbered"/>
    <dgm:cxn modelId="{A0D141B1-D4D7-472B-82AE-3ABBE2FB8A48}" type="presParOf" srcId="{8B85EDE9-2399-42AB-AF86-470ABBC91C15}" destId="{A685E13B-3B7C-4B34-BA7C-E01679DEC121}" srcOrd="0" destOrd="0" presId="urn:microsoft.com/office/officeart/2016/7/layout/LinearArrowProcessNumbered"/>
    <dgm:cxn modelId="{B5D11141-2B21-4C4B-A424-B3709E0151BA}" type="presParOf" srcId="{8B85EDE9-2399-42AB-AF86-470ABBC91C15}" destId="{52DB3BC3-5C05-4CFF-B477-8D0B50A41C41}" srcOrd="1" destOrd="0" presId="urn:microsoft.com/office/officeart/2016/7/layout/LinearArrowProcessNumbered"/>
    <dgm:cxn modelId="{564805C5-B339-4C69-8737-E9DBB36789D8}" type="presParOf" srcId="{52DB3BC3-5C05-4CFF-B477-8D0B50A41C41}" destId="{749783D3-36CE-421C-84DF-BA9A6ADAAC8B}" srcOrd="0" destOrd="0" presId="urn:microsoft.com/office/officeart/2016/7/layout/LinearArrowProcessNumbered"/>
    <dgm:cxn modelId="{8EF5FAC1-5EF0-416A-A995-09197DE67DE1}" type="presParOf" srcId="{52DB3BC3-5C05-4CFF-B477-8D0B50A41C41}" destId="{1A76D49F-0A48-4DAA-B42A-923ADD2CF656}" srcOrd="1" destOrd="0" presId="urn:microsoft.com/office/officeart/2016/7/layout/LinearArrowProcessNumbered"/>
    <dgm:cxn modelId="{B6D40423-A84D-40DA-BB69-4B30191748C6}" type="presParOf" srcId="{52DB3BC3-5C05-4CFF-B477-8D0B50A41C41}" destId="{890BDAEE-6FFE-40A9-9204-3FDA8EC3856D}" srcOrd="2" destOrd="0" presId="urn:microsoft.com/office/officeart/2016/7/layout/LinearArrowProcessNumbered"/>
    <dgm:cxn modelId="{FD9466C0-8323-4943-98D0-6AA05B4D8766}" type="presParOf" srcId="{52DB3BC3-5C05-4CFF-B477-8D0B50A41C41}" destId="{AA96B84D-190E-44F5-8362-9B7EF99EA6E0}" srcOrd="3" destOrd="0" presId="urn:microsoft.com/office/officeart/2016/7/layout/LinearArrowProcessNumbered"/>
    <dgm:cxn modelId="{AE3754E3-0E3B-491B-B05F-E51AC2A77306}" type="presParOf" srcId="{8B85EDE9-2399-42AB-AF86-470ABBC91C15}" destId="{DBD02C71-C67F-49F2-ACE7-33D2FDDB2834}" srcOrd="2" destOrd="0" presId="urn:microsoft.com/office/officeart/2016/7/layout/LinearArrowProcessNumbered"/>
    <dgm:cxn modelId="{FDA6DBCA-B77A-4209-A59A-CA712A98E493}" type="presParOf" srcId="{C1356DC2-A3F5-4718-9475-679A58AF0A10}" destId="{03BB8430-5824-4C4A-9C21-AAE96616568A}" srcOrd="1" destOrd="0" presId="urn:microsoft.com/office/officeart/2016/7/layout/LinearArrowProcessNumbered"/>
    <dgm:cxn modelId="{D615681D-03EC-4F70-9D43-EFEAA418BC6F}" type="presParOf" srcId="{C1356DC2-A3F5-4718-9475-679A58AF0A10}" destId="{4B688176-9758-44BA-B4BD-4FB55FB3CA19}" srcOrd="2" destOrd="0" presId="urn:microsoft.com/office/officeart/2016/7/layout/LinearArrowProcessNumbered"/>
    <dgm:cxn modelId="{58FF1334-4E94-4EA9-A3C4-42023075CCAB}" type="presParOf" srcId="{4B688176-9758-44BA-B4BD-4FB55FB3CA19}" destId="{7F55FA97-F77B-4FF6-9C7F-12E49C4A1C1D}" srcOrd="0" destOrd="0" presId="urn:microsoft.com/office/officeart/2016/7/layout/LinearArrowProcessNumbered"/>
    <dgm:cxn modelId="{F0CC5F84-4EEA-4481-BAC1-73E06A469767}" type="presParOf" srcId="{4B688176-9758-44BA-B4BD-4FB55FB3CA19}" destId="{17CACA8B-0A29-4407-9797-0942BE04429F}" srcOrd="1" destOrd="0" presId="urn:microsoft.com/office/officeart/2016/7/layout/LinearArrowProcessNumbered"/>
    <dgm:cxn modelId="{7F4A9C56-E91C-47FC-89C4-6305DB8A7E41}" type="presParOf" srcId="{17CACA8B-0A29-4407-9797-0942BE04429F}" destId="{23EAEB7B-75C0-4113-8B0C-362417745F0F}" srcOrd="0" destOrd="0" presId="urn:microsoft.com/office/officeart/2016/7/layout/LinearArrowProcessNumbered"/>
    <dgm:cxn modelId="{B7FF9D9F-E101-4E46-981A-30A5CB5E4AEA}" type="presParOf" srcId="{17CACA8B-0A29-4407-9797-0942BE04429F}" destId="{95005002-71F2-4F50-B1A3-541F8F69E3BB}" srcOrd="1" destOrd="0" presId="urn:microsoft.com/office/officeart/2016/7/layout/LinearArrowProcessNumbered"/>
    <dgm:cxn modelId="{49616A94-B773-4B1D-970E-0D2B3A037730}" type="presParOf" srcId="{17CACA8B-0A29-4407-9797-0942BE04429F}" destId="{4DC0736C-5103-4E60-AA70-25D370118F2E}" srcOrd="2" destOrd="0" presId="urn:microsoft.com/office/officeart/2016/7/layout/LinearArrowProcessNumbered"/>
    <dgm:cxn modelId="{B081BE3D-7A64-4C32-B857-822511166E1D}" type="presParOf" srcId="{17CACA8B-0A29-4407-9797-0942BE04429F}" destId="{DC6D6D37-FC74-4892-8B29-FF3344378B4D}" srcOrd="3" destOrd="0" presId="urn:microsoft.com/office/officeart/2016/7/layout/LinearArrowProcessNumbered"/>
    <dgm:cxn modelId="{72AD9610-0CAA-4499-BB59-54735928207C}" type="presParOf" srcId="{4B688176-9758-44BA-B4BD-4FB55FB3CA19}" destId="{87EDC6CD-3E95-42EA-8867-2D9A8C20B846}" srcOrd="2" destOrd="0" presId="urn:microsoft.com/office/officeart/2016/7/layout/LinearArrowProcessNumbered"/>
    <dgm:cxn modelId="{2295A9F1-CAD6-437A-9801-458352C975D2}" type="presParOf" srcId="{C1356DC2-A3F5-4718-9475-679A58AF0A10}" destId="{AFFC63DD-9E33-454D-9DB3-FEE134D9E813}" srcOrd="3" destOrd="0" presId="urn:microsoft.com/office/officeart/2016/7/layout/LinearArrowProcessNumbered"/>
    <dgm:cxn modelId="{ADB7A0CF-C5FF-4D79-8875-EB57BDF0458C}" type="presParOf" srcId="{C1356DC2-A3F5-4718-9475-679A58AF0A10}" destId="{F6B22075-92DE-4424-A34B-85E1AEF1B08D}" srcOrd="4" destOrd="0" presId="urn:microsoft.com/office/officeart/2016/7/layout/LinearArrowProcessNumbered"/>
    <dgm:cxn modelId="{85743279-2A74-45FE-B458-2F108A46BDFD}" type="presParOf" srcId="{F6B22075-92DE-4424-A34B-85E1AEF1B08D}" destId="{D97D92F3-E52B-4F8D-8B3D-DCE0D898A045}" srcOrd="0" destOrd="0" presId="urn:microsoft.com/office/officeart/2016/7/layout/LinearArrowProcessNumbered"/>
    <dgm:cxn modelId="{E346C168-7CBE-4F1E-98C4-C084CEA0308E}" type="presParOf" srcId="{F6B22075-92DE-4424-A34B-85E1AEF1B08D}" destId="{D8FBC62B-4C8B-43D4-8638-D083B5B50E08}" srcOrd="1" destOrd="0" presId="urn:microsoft.com/office/officeart/2016/7/layout/LinearArrowProcessNumbered"/>
    <dgm:cxn modelId="{16D5DE66-B239-485C-8F1C-08C640E48794}" type="presParOf" srcId="{D8FBC62B-4C8B-43D4-8638-D083B5B50E08}" destId="{2EB91B70-DB50-4A61-A1D6-2B26894DC146}" srcOrd="0" destOrd="0" presId="urn:microsoft.com/office/officeart/2016/7/layout/LinearArrowProcessNumbered"/>
    <dgm:cxn modelId="{3BEEB7B5-2544-4F9F-B9AE-CD3A3C56FD15}" type="presParOf" srcId="{D8FBC62B-4C8B-43D4-8638-D083B5B50E08}" destId="{7DD90DA9-54DE-4DE8-851F-4C035F35215B}" srcOrd="1" destOrd="0" presId="urn:microsoft.com/office/officeart/2016/7/layout/LinearArrowProcessNumbered"/>
    <dgm:cxn modelId="{F363A058-EBF4-4419-BB5B-8FA05A3EF807}" type="presParOf" srcId="{D8FBC62B-4C8B-43D4-8638-D083B5B50E08}" destId="{09A7EC12-8209-4A73-B9C1-A9A8C2AD97E9}" srcOrd="2" destOrd="0" presId="urn:microsoft.com/office/officeart/2016/7/layout/LinearArrowProcessNumbered"/>
    <dgm:cxn modelId="{275550DA-79D1-443B-87A2-39DF3CE5C0F4}" type="presParOf" srcId="{D8FBC62B-4C8B-43D4-8638-D083B5B50E08}" destId="{C3AD74CF-71D3-445F-875C-6F17B571730A}" srcOrd="3" destOrd="0" presId="urn:microsoft.com/office/officeart/2016/7/layout/LinearArrowProcessNumbered"/>
    <dgm:cxn modelId="{635DB822-3013-441F-9EBD-2C2E9E4EA216}" type="presParOf" srcId="{F6B22075-92DE-4424-A34B-85E1AEF1B08D}" destId="{6C65D12F-6A42-4197-BDAD-05FD7A15C87E}" srcOrd="2" destOrd="0" presId="urn:microsoft.com/office/officeart/2016/7/layout/LinearArrowProcessNumbered"/>
    <dgm:cxn modelId="{61DE2638-F109-4D8C-86EE-F89A03D97D34}" type="presParOf" srcId="{C1356DC2-A3F5-4718-9475-679A58AF0A10}" destId="{403D9089-F488-49F2-82C3-884A0BACF04B}" srcOrd="5" destOrd="0" presId="urn:microsoft.com/office/officeart/2016/7/layout/LinearArrowProcessNumbered"/>
    <dgm:cxn modelId="{992B7939-D793-4E7D-BA09-EED8F783406C}" type="presParOf" srcId="{C1356DC2-A3F5-4718-9475-679A58AF0A10}" destId="{3106C285-DE03-4A68-B321-467DF08389BC}" srcOrd="6" destOrd="0" presId="urn:microsoft.com/office/officeart/2016/7/layout/LinearArrowProcessNumbered"/>
    <dgm:cxn modelId="{E7670386-7EC5-4378-872C-421C44E82083}" type="presParOf" srcId="{3106C285-DE03-4A68-B321-467DF08389BC}" destId="{225C5C97-9A07-4C25-A2EC-D67B1CC82F5F}" srcOrd="0" destOrd="0" presId="urn:microsoft.com/office/officeart/2016/7/layout/LinearArrowProcessNumbered"/>
    <dgm:cxn modelId="{3F5C6FDA-0E81-48C9-91CB-AD78971AE4BF}" type="presParOf" srcId="{3106C285-DE03-4A68-B321-467DF08389BC}" destId="{8A398EC2-91B2-4EAA-B678-A67F1C383AC2}" srcOrd="1" destOrd="0" presId="urn:microsoft.com/office/officeart/2016/7/layout/LinearArrowProcessNumbered"/>
    <dgm:cxn modelId="{AF19FE03-0500-4BB5-AD43-348176F56598}" type="presParOf" srcId="{8A398EC2-91B2-4EAA-B678-A67F1C383AC2}" destId="{FE5B8500-329C-4AD2-80B0-DB555A89407F}" srcOrd="0" destOrd="0" presId="urn:microsoft.com/office/officeart/2016/7/layout/LinearArrowProcessNumbered"/>
    <dgm:cxn modelId="{273A0E91-1829-4DCB-B6C6-14D5C3382D2E}" type="presParOf" srcId="{8A398EC2-91B2-4EAA-B678-A67F1C383AC2}" destId="{AC911560-0957-4AF9-8FB7-98AA6B8A8380}" srcOrd="1" destOrd="0" presId="urn:microsoft.com/office/officeart/2016/7/layout/LinearArrowProcessNumbered"/>
    <dgm:cxn modelId="{AEE62A2E-E8EB-478D-BCEF-EB17979B21E8}" type="presParOf" srcId="{8A398EC2-91B2-4EAA-B678-A67F1C383AC2}" destId="{7AC5FCD7-DFE9-4934-9D08-3D4A4DF18833}" srcOrd="2" destOrd="0" presId="urn:microsoft.com/office/officeart/2016/7/layout/LinearArrowProcessNumbered"/>
    <dgm:cxn modelId="{D5724450-70C0-4A94-8559-2E800D403D0D}" type="presParOf" srcId="{8A398EC2-91B2-4EAA-B678-A67F1C383AC2}" destId="{B58CD74C-E6E8-41D0-B648-4D811CF9AD1F}" srcOrd="3" destOrd="0" presId="urn:microsoft.com/office/officeart/2016/7/layout/LinearArrowProcessNumbered"/>
    <dgm:cxn modelId="{DC1438F8-2E24-4BF7-9AD3-D9E2F6510C28}" type="presParOf" srcId="{3106C285-DE03-4A68-B321-467DF08389BC}" destId="{BDB89E6C-A837-4848-9042-90F1B34307A1}" srcOrd="2" destOrd="0" presId="urn:microsoft.com/office/officeart/2016/7/layout/LinearArrowProcessNumbered"/>
    <dgm:cxn modelId="{F4A5A148-6045-470E-A899-370391FCCFE5}" type="presParOf" srcId="{C1356DC2-A3F5-4718-9475-679A58AF0A10}" destId="{D554EB78-E601-42C5-85C5-F5D1550DB34F}" srcOrd="7" destOrd="0" presId="urn:microsoft.com/office/officeart/2016/7/layout/LinearArrowProcessNumbered"/>
    <dgm:cxn modelId="{CE608B09-5C5F-4CCB-869F-9C3644F5C00D}" type="presParOf" srcId="{C1356DC2-A3F5-4718-9475-679A58AF0A10}" destId="{E60D9D28-98A8-4DE8-9093-08C3753D85C9}" srcOrd="8" destOrd="0" presId="urn:microsoft.com/office/officeart/2016/7/layout/LinearArrowProcessNumbered"/>
    <dgm:cxn modelId="{947C2BEE-394D-4D29-8413-2ADD125765B6}" type="presParOf" srcId="{E60D9D28-98A8-4DE8-9093-08C3753D85C9}" destId="{C6E57EA9-883F-426D-8C4F-291EC6C1FBCE}" srcOrd="0" destOrd="0" presId="urn:microsoft.com/office/officeart/2016/7/layout/LinearArrowProcessNumbered"/>
    <dgm:cxn modelId="{EDE6CF82-18CC-4336-BDC9-DD05E546DC30}" type="presParOf" srcId="{E60D9D28-98A8-4DE8-9093-08C3753D85C9}" destId="{9F40E20E-2F97-40BA-9631-28B4147715ED}" srcOrd="1" destOrd="0" presId="urn:microsoft.com/office/officeart/2016/7/layout/LinearArrowProcessNumbered"/>
    <dgm:cxn modelId="{1CED9D4E-9A9D-42CD-8B05-2EE6C1BD74A1}" type="presParOf" srcId="{9F40E20E-2F97-40BA-9631-28B4147715ED}" destId="{D70E39E5-6E45-4BFE-A597-80BF5BBC06E6}" srcOrd="0" destOrd="0" presId="urn:microsoft.com/office/officeart/2016/7/layout/LinearArrowProcessNumbered"/>
    <dgm:cxn modelId="{FAF20577-EDF7-47AA-A8F3-14749642D6D9}" type="presParOf" srcId="{9F40E20E-2F97-40BA-9631-28B4147715ED}" destId="{0A2F7E9F-05C5-4551-BE57-0A8EA181D7C8}" srcOrd="1" destOrd="0" presId="urn:microsoft.com/office/officeart/2016/7/layout/LinearArrowProcessNumbered"/>
    <dgm:cxn modelId="{E847EC41-C611-4889-9761-D52EDBDAE102}" type="presParOf" srcId="{9F40E20E-2F97-40BA-9631-28B4147715ED}" destId="{82ED2ED8-582A-410C-A4AF-E7220BE44F4D}" srcOrd="2" destOrd="0" presId="urn:microsoft.com/office/officeart/2016/7/layout/LinearArrowProcessNumbered"/>
    <dgm:cxn modelId="{A6F96E35-436F-4ADB-A6CC-AEFB6FBEEDDD}" type="presParOf" srcId="{9F40E20E-2F97-40BA-9631-28B4147715ED}" destId="{23C22FE7-B933-49DB-8643-D0149E88AB0E}" srcOrd="3" destOrd="0" presId="urn:microsoft.com/office/officeart/2016/7/layout/LinearArrowProcessNumbered"/>
    <dgm:cxn modelId="{7E523EB8-5A45-41DA-87C4-16A3C5A549A1}" type="presParOf" srcId="{E60D9D28-98A8-4DE8-9093-08C3753D85C9}" destId="{F428D92D-50FD-4B00-9364-7D80AEE9E821}" srcOrd="2" destOrd="0" presId="urn:microsoft.com/office/officeart/2016/7/layout/LinearArrowProcessNumbered"/>
    <dgm:cxn modelId="{E0D552DE-3B78-4B95-905C-8D55410BB469}" type="presParOf" srcId="{C1356DC2-A3F5-4718-9475-679A58AF0A10}" destId="{9B0743C2-4FCB-4E5B-B1C8-C65B0EA3837D}" srcOrd="9" destOrd="0" presId="urn:microsoft.com/office/officeart/2016/7/layout/LinearArrowProcessNumbered"/>
    <dgm:cxn modelId="{30F9173F-4DCE-4B2F-A083-EDD7DF5FF852}" type="presParOf" srcId="{C1356DC2-A3F5-4718-9475-679A58AF0A10}" destId="{E2B78019-932F-4B46-BD93-FD3A4B37FEED}" srcOrd="10" destOrd="0" presId="urn:microsoft.com/office/officeart/2016/7/layout/LinearArrowProcessNumbered"/>
    <dgm:cxn modelId="{D4D1BF2F-96D1-43EF-BF5F-17AA7D4F8C2B}" type="presParOf" srcId="{E2B78019-932F-4B46-BD93-FD3A4B37FEED}" destId="{701638E6-BB56-41F1-A44D-FF6D7FAA6DA5}" srcOrd="0" destOrd="0" presId="urn:microsoft.com/office/officeart/2016/7/layout/LinearArrowProcessNumbered"/>
    <dgm:cxn modelId="{FA2E4BA2-7BA6-4EBE-A69B-6944BD43A474}" type="presParOf" srcId="{E2B78019-932F-4B46-BD93-FD3A4B37FEED}" destId="{1E5D75C8-2557-442B-9A34-BF6AADD0538F}" srcOrd="1" destOrd="0" presId="urn:microsoft.com/office/officeart/2016/7/layout/LinearArrowProcessNumbered"/>
    <dgm:cxn modelId="{F8E7EFCB-5C82-4477-9DE4-D9A999D9CC50}" type="presParOf" srcId="{1E5D75C8-2557-442B-9A34-BF6AADD0538F}" destId="{60BE146B-44ED-4292-8673-464B60B94502}" srcOrd="0" destOrd="0" presId="urn:microsoft.com/office/officeart/2016/7/layout/LinearArrowProcessNumbered"/>
    <dgm:cxn modelId="{C2C882EB-4B0E-4F39-89C8-40A74EBF1893}" type="presParOf" srcId="{1E5D75C8-2557-442B-9A34-BF6AADD0538F}" destId="{FC1BAF50-B980-4C5F-A027-E3999A5DD284}" srcOrd="1" destOrd="0" presId="urn:microsoft.com/office/officeart/2016/7/layout/LinearArrowProcessNumbered"/>
    <dgm:cxn modelId="{866D310D-7F75-43F8-B9BD-1A89F4551553}" type="presParOf" srcId="{1E5D75C8-2557-442B-9A34-BF6AADD0538F}" destId="{D590F404-7AE4-48DB-81E2-EB4DBE78313E}" srcOrd="2" destOrd="0" presId="urn:microsoft.com/office/officeart/2016/7/layout/LinearArrowProcessNumbered"/>
    <dgm:cxn modelId="{53A0CFE5-5507-44E7-9841-DB0577574E83}" type="presParOf" srcId="{1E5D75C8-2557-442B-9A34-BF6AADD0538F}" destId="{739E575D-46B6-4F9E-95B8-9C4C8F709669}" srcOrd="3" destOrd="0" presId="urn:microsoft.com/office/officeart/2016/7/layout/LinearArrowProcessNumbered"/>
    <dgm:cxn modelId="{00197B0F-780B-49CC-9CDA-969DBE336A81}" type="presParOf" srcId="{E2B78019-932F-4B46-BD93-FD3A4B37FEED}" destId="{F6FD59B2-8C33-4ECC-B3F1-6738BD472D3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783D3-36CE-421C-84DF-BA9A6ADAAC8B}">
      <dsp:nvSpPr>
        <dsp:cNvPr id="0" name=""/>
        <dsp:cNvSpPr/>
      </dsp:nvSpPr>
      <dsp:spPr>
        <a:xfrm>
          <a:off x="999398" y="2087692"/>
          <a:ext cx="794856" cy="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6D49F-0A48-4DAA-B42A-923ADD2CF656}">
      <dsp:nvSpPr>
        <dsp:cNvPr id="0" name=""/>
        <dsp:cNvSpPr/>
      </dsp:nvSpPr>
      <dsp:spPr>
        <a:xfrm>
          <a:off x="1841946" y="2020960"/>
          <a:ext cx="91408" cy="171688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BDAEE-6FFE-40A9-9204-3FDA8EC3856D}">
      <dsp:nvSpPr>
        <dsp:cNvPr id="0" name=""/>
        <dsp:cNvSpPr/>
      </dsp:nvSpPr>
      <dsp:spPr>
        <a:xfrm>
          <a:off x="505927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</a:t>
          </a:r>
        </a:p>
      </dsp:txBody>
      <dsp:txXfrm>
        <a:off x="621360" y="1809047"/>
        <a:ext cx="557361" cy="557361"/>
      </dsp:txXfrm>
    </dsp:sp>
    <dsp:sp modelId="{DBD02C71-C67F-49F2-ACE7-33D2FDDB2834}">
      <dsp:nvSpPr>
        <dsp:cNvPr id="0" name=""/>
        <dsp:cNvSpPr/>
      </dsp:nvSpPr>
      <dsp:spPr>
        <a:xfrm>
          <a:off x="5827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Talk to older adults at eye level. </a:t>
          </a:r>
          <a:endParaRPr lang="en-US" sz="1100" kern="1200"/>
        </a:p>
      </dsp:txBody>
      <dsp:txXfrm>
        <a:off x="5827" y="3005127"/>
        <a:ext cx="1788427" cy="1607915"/>
      </dsp:txXfrm>
    </dsp:sp>
    <dsp:sp modelId="{23EAEB7B-75C0-4113-8B0C-362417745F0F}">
      <dsp:nvSpPr>
        <dsp:cNvPr id="0" name=""/>
        <dsp:cNvSpPr/>
      </dsp:nvSpPr>
      <dsp:spPr>
        <a:xfrm>
          <a:off x="1992968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05002-71F2-4F50-B1A3-541F8F69E3BB}">
      <dsp:nvSpPr>
        <dsp:cNvPr id="0" name=""/>
        <dsp:cNvSpPr/>
      </dsp:nvSpPr>
      <dsp:spPr>
        <a:xfrm>
          <a:off x="3829087" y="2020960"/>
          <a:ext cx="91408" cy="171688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736C-5103-4E60-AA70-25D370118F2E}">
      <dsp:nvSpPr>
        <dsp:cNvPr id="0" name=""/>
        <dsp:cNvSpPr/>
      </dsp:nvSpPr>
      <dsp:spPr>
        <a:xfrm>
          <a:off x="2493068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</a:t>
          </a:r>
        </a:p>
      </dsp:txBody>
      <dsp:txXfrm>
        <a:off x="2608501" y="1809047"/>
        <a:ext cx="557361" cy="557361"/>
      </dsp:txXfrm>
    </dsp:sp>
    <dsp:sp modelId="{87EDC6CD-3E95-42EA-8867-2D9A8C20B846}">
      <dsp:nvSpPr>
        <dsp:cNvPr id="0" name=""/>
        <dsp:cNvSpPr/>
      </dsp:nvSpPr>
      <dsp:spPr>
        <a:xfrm>
          <a:off x="1992968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Sit close enough so they can see and hear you, without invading their personal space. </a:t>
          </a:r>
          <a:endParaRPr lang="en-US" sz="1100" kern="1200"/>
        </a:p>
      </dsp:txBody>
      <dsp:txXfrm>
        <a:off x="1992968" y="3005127"/>
        <a:ext cx="1788427" cy="1607915"/>
      </dsp:txXfrm>
    </dsp:sp>
    <dsp:sp modelId="{2EB91B70-DB50-4A61-A1D6-2B26894DC146}">
      <dsp:nvSpPr>
        <dsp:cNvPr id="0" name=""/>
        <dsp:cNvSpPr/>
      </dsp:nvSpPr>
      <dsp:spPr>
        <a:xfrm>
          <a:off x="3980110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90DA9-54DE-4DE8-851F-4C035F35215B}">
      <dsp:nvSpPr>
        <dsp:cNvPr id="0" name=""/>
        <dsp:cNvSpPr/>
      </dsp:nvSpPr>
      <dsp:spPr>
        <a:xfrm>
          <a:off x="5816228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7EC12-8209-4A73-B9C1-A9A8C2AD97E9}">
      <dsp:nvSpPr>
        <dsp:cNvPr id="0" name=""/>
        <dsp:cNvSpPr/>
      </dsp:nvSpPr>
      <dsp:spPr>
        <a:xfrm>
          <a:off x="4480209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3</a:t>
          </a:r>
        </a:p>
      </dsp:txBody>
      <dsp:txXfrm>
        <a:off x="4595642" y="1809047"/>
        <a:ext cx="557361" cy="557361"/>
      </dsp:txXfrm>
    </dsp:sp>
    <dsp:sp modelId="{6C65D12F-6A42-4197-BDAD-05FD7A15C87E}">
      <dsp:nvSpPr>
        <dsp:cNvPr id="0" name=""/>
        <dsp:cNvSpPr/>
      </dsp:nvSpPr>
      <dsp:spPr>
        <a:xfrm>
          <a:off x="3980110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ource Sans Pro"/>
              <a:ea typeface="Source Sans Pro"/>
            </a:rPr>
            <a:t>When referring to the offender, never belittle the offender. Follow the older adult's lead.</a:t>
          </a:r>
          <a:endParaRPr lang="en-US" sz="1100" kern="1200" dirty="0"/>
        </a:p>
      </dsp:txBody>
      <dsp:txXfrm>
        <a:off x="3980110" y="3005127"/>
        <a:ext cx="1788427" cy="1607915"/>
      </dsp:txXfrm>
    </dsp:sp>
    <dsp:sp modelId="{FE5B8500-329C-4AD2-80B0-DB555A89407F}">
      <dsp:nvSpPr>
        <dsp:cNvPr id="0" name=""/>
        <dsp:cNvSpPr/>
      </dsp:nvSpPr>
      <dsp:spPr>
        <a:xfrm>
          <a:off x="5967251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11560-0957-4AF9-8FB7-98AA6B8A8380}">
      <dsp:nvSpPr>
        <dsp:cNvPr id="0" name=""/>
        <dsp:cNvSpPr/>
      </dsp:nvSpPr>
      <dsp:spPr>
        <a:xfrm>
          <a:off x="7803370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5FCD7-DFE9-4934-9D08-3D4A4DF18833}">
      <dsp:nvSpPr>
        <dsp:cNvPr id="0" name=""/>
        <dsp:cNvSpPr/>
      </dsp:nvSpPr>
      <dsp:spPr>
        <a:xfrm>
          <a:off x="6467351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</a:t>
          </a:r>
        </a:p>
      </dsp:txBody>
      <dsp:txXfrm>
        <a:off x="6582784" y="1809047"/>
        <a:ext cx="557361" cy="557361"/>
      </dsp:txXfrm>
    </dsp:sp>
    <dsp:sp modelId="{BDB89E6C-A837-4848-9042-90F1B34307A1}">
      <dsp:nvSpPr>
        <dsp:cNvPr id="0" name=""/>
        <dsp:cNvSpPr/>
      </dsp:nvSpPr>
      <dsp:spPr>
        <a:xfrm>
          <a:off x="5967251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Pay attention to signs of discomfort and adjust the interview accordingly. </a:t>
          </a:r>
          <a:endParaRPr lang="en-US" sz="1100" kern="1200"/>
        </a:p>
      </dsp:txBody>
      <dsp:txXfrm>
        <a:off x="5967251" y="3005127"/>
        <a:ext cx="1788427" cy="1607915"/>
      </dsp:txXfrm>
    </dsp:sp>
    <dsp:sp modelId="{D70E39E5-6E45-4BFE-A597-80BF5BBC06E6}">
      <dsp:nvSpPr>
        <dsp:cNvPr id="0" name=""/>
        <dsp:cNvSpPr/>
      </dsp:nvSpPr>
      <dsp:spPr>
        <a:xfrm>
          <a:off x="7954392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F7E9F-05C5-4551-BE57-0A8EA181D7C8}">
      <dsp:nvSpPr>
        <dsp:cNvPr id="0" name=""/>
        <dsp:cNvSpPr/>
      </dsp:nvSpPr>
      <dsp:spPr>
        <a:xfrm>
          <a:off x="9790511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D2ED8-582A-410C-A4AF-E7220BE44F4D}">
      <dsp:nvSpPr>
        <dsp:cNvPr id="0" name=""/>
        <dsp:cNvSpPr/>
      </dsp:nvSpPr>
      <dsp:spPr>
        <a:xfrm>
          <a:off x="8454492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5</a:t>
          </a:r>
        </a:p>
      </dsp:txBody>
      <dsp:txXfrm>
        <a:off x="8569925" y="1809047"/>
        <a:ext cx="557361" cy="557361"/>
      </dsp:txXfrm>
    </dsp:sp>
    <dsp:sp modelId="{F428D92D-50FD-4B00-9364-7D80AEE9E821}">
      <dsp:nvSpPr>
        <dsp:cNvPr id="0" name=""/>
        <dsp:cNvSpPr/>
      </dsp:nvSpPr>
      <dsp:spPr>
        <a:xfrm>
          <a:off x="7954392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Address any fears the older adult may have at the beginning of the interview.</a:t>
          </a:r>
          <a:endParaRPr lang="en-US" sz="1100" kern="1200"/>
        </a:p>
      </dsp:txBody>
      <dsp:txXfrm>
        <a:off x="7954392" y="3005127"/>
        <a:ext cx="1788427" cy="1607915"/>
      </dsp:txXfrm>
    </dsp:sp>
    <dsp:sp modelId="{60BE146B-44ED-4292-8673-464B60B94502}">
      <dsp:nvSpPr>
        <dsp:cNvPr id="0" name=""/>
        <dsp:cNvSpPr/>
      </dsp:nvSpPr>
      <dsp:spPr>
        <a:xfrm>
          <a:off x="9941534" y="2087692"/>
          <a:ext cx="894213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0F404-7AE4-48DB-81E2-EB4DBE78313E}">
      <dsp:nvSpPr>
        <dsp:cNvPr id="0" name=""/>
        <dsp:cNvSpPr/>
      </dsp:nvSpPr>
      <dsp:spPr>
        <a:xfrm>
          <a:off x="10441633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6</a:t>
          </a:r>
        </a:p>
      </dsp:txBody>
      <dsp:txXfrm>
        <a:off x="10557066" y="1809047"/>
        <a:ext cx="557361" cy="557361"/>
      </dsp:txXfrm>
    </dsp:sp>
    <dsp:sp modelId="{F6FD59B2-8C33-4ECC-B3F1-6738BD472D3C}">
      <dsp:nvSpPr>
        <dsp:cNvPr id="0" name=""/>
        <dsp:cNvSpPr/>
      </dsp:nvSpPr>
      <dsp:spPr>
        <a:xfrm>
          <a:off x="9941534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Avoid or reduce free recall, speed, complex sentences, multitasking, distractions and assembling. </a:t>
          </a:r>
          <a:endParaRPr lang="en-US" sz="1100" kern="1200"/>
        </a:p>
      </dsp:txBody>
      <dsp:txXfrm>
        <a:off x="9941534" y="3005127"/>
        <a:ext cx="1788427" cy="1607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A8C6D-76E1-4185-BB2B-2A2A03977E85}" type="datetimeFigureOut"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D08B3-B308-46B0-99DA-8B6B2631D4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2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905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9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Take a moment to think about the interactions you have with older adults on a personal and professional level.  We all have certain opinions pertaining to aging.  Understanding your own opinions will help you in becoming successful in your interviews.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3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If a person has lost the ability to see clearly, they may be unable to read important information concerning financial scams which may factor into their susceptibility to the fraud.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The loss of hearing may impact receiving important news or information from television, friends or neighbors.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Being dependent on others for transportation makes access to outside activities more difficult.  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Staying connected is key to preventing fraud and abuse.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7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80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3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Roll Call Video-Interviewing Older Adults </a:t>
            </a:r>
            <a:endParaRPr lang="en-US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For full video -</a:t>
            </a:r>
            <a:r>
              <a:rPr lang="en-US"/>
              <a:t>https://www.youtube.com/watch?v=qM6htsLe604&amp;t=7s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F7D8-6102-4CD0-8B31-A8C755ECF76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2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D98D-3ECA-D545-9003-7072FBF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9F11A-5E6E-B840-A83B-5906090D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C386FF3-6CEE-FB4B-B3C8-C6555AD02E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7513" y="1420813"/>
            <a:ext cx="11323637" cy="4473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CE6E-948B-4D4B-879C-C79673A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906FEA-9F13-7C4B-994F-08C0001F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5B557E-CFDF-1348-A028-FDC218F5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918666"/>
            <a:ext cx="11330610" cy="425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66BC98-2671-3542-A696-63902F8FB97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391478"/>
            <a:ext cx="11323984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15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442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5093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5093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2C7C8C5D-EFE2-084F-93FA-C9F708E3C4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4558" y="2995271"/>
            <a:ext cx="4543176" cy="3874705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249" h="6793231">
                <a:moveTo>
                  <a:pt x="5534498" y="10819"/>
                </a:moveTo>
                <a:lnTo>
                  <a:pt x="7829249" y="19710"/>
                </a:lnTo>
                <a:cubicBezTo>
                  <a:pt x="7828539" y="2282758"/>
                  <a:pt x="7806515" y="4524161"/>
                  <a:pt x="7805805" y="6787209"/>
                </a:cubicBezTo>
                <a:lnTo>
                  <a:pt x="0" y="6793231"/>
                </a:lnTo>
                <a:cubicBezTo>
                  <a:pt x="5051711" y="-654665"/>
                  <a:pt x="3674645" y="24645"/>
                  <a:pt x="5534498" y="108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B1D3B-AE3D-1E40-A0D2-3E32FC6708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0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31E5A-265A-3846-A036-5FB83AA379FD}"/>
              </a:ext>
            </a:extLst>
          </p:cNvPr>
          <p:cNvSpPr/>
          <p:nvPr userDrawn="1"/>
        </p:nvSpPr>
        <p:spPr>
          <a:xfrm>
            <a:off x="0" y="0"/>
            <a:ext cx="1203702" cy="4079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67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967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8618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50967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28618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E3C701F-E67C-9949-9C0F-3E36BC06F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010207"/>
            <a:ext cx="4583518" cy="3924993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  <a:gd name="connsiteX0" fmla="*/ 5517554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17554 w 7829249"/>
              <a:gd name="connsiteY4" fmla="*/ 10819 h 6793231"/>
              <a:gd name="connsiteX0" fmla="*/ 5517554 w 7829249"/>
              <a:gd name="connsiteY0" fmla="*/ 16415 h 6798827"/>
              <a:gd name="connsiteX1" fmla="*/ 7829249 w 7829249"/>
              <a:gd name="connsiteY1" fmla="*/ 25306 h 6798827"/>
              <a:gd name="connsiteX2" fmla="*/ 7805805 w 7829249"/>
              <a:gd name="connsiteY2" fmla="*/ 6792805 h 6798827"/>
              <a:gd name="connsiteX3" fmla="*/ 0 w 7829249"/>
              <a:gd name="connsiteY3" fmla="*/ 6798827 h 6798827"/>
              <a:gd name="connsiteX4" fmla="*/ 5517554 w 7829249"/>
              <a:gd name="connsiteY4" fmla="*/ 16415 h 6798827"/>
              <a:gd name="connsiteX0" fmla="*/ 5619218 w 7829249"/>
              <a:gd name="connsiteY0" fmla="*/ 17523 h 6782697"/>
              <a:gd name="connsiteX1" fmla="*/ 7829249 w 7829249"/>
              <a:gd name="connsiteY1" fmla="*/ 9176 h 6782697"/>
              <a:gd name="connsiteX2" fmla="*/ 7805805 w 7829249"/>
              <a:gd name="connsiteY2" fmla="*/ 6776675 h 6782697"/>
              <a:gd name="connsiteX3" fmla="*/ 0 w 7829249"/>
              <a:gd name="connsiteY3" fmla="*/ 6782697 h 6782697"/>
              <a:gd name="connsiteX4" fmla="*/ 5619218 w 7829249"/>
              <a:gd name="connsiteY4" fmla="*/ 17523 h 6782697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5551443 w 7829249"/>
              <a:gd name="connsiteY0" fmla="*/ 2 h 9678424"/>
              <a:gd name="connsiteX1" fmla="*/ 7829249 w 7829249"/>
              <a:gd name="connsiteY1" fmla="*/ 2904903 h 9678424"/>
              <a:gd name="connsiteX2" fmla="*/ 7805805 w 7829249"/>
              <a:gd name="connsiteY2" fmla="*/ 9672402 h 9678424"/>
              <a:gd name="connsiteX3" fmla="*/ 0 w 7829249"/>
              <a:gd name="connsiteY3" fmla="*/ 9678424 h 9678424"/>
              <a:gd name="connsiteX4" fmla="*/ 5551443 w 7829249"/>
              <a:gd name="connsiteY4" fmla="*/ 2 h 9678424"/>
              <a:gd name="connsiteX0" fmla="*/ 0 w 8445392"/>
              <a:gd name="connsiteY0" fmla="*/ 7 h 8816521"/>
              <a:gd name="connsiteX1" fmla="*/ 8445392 w 8445392"/>
              <a:gd name="connsiteY1" fmla="*/ 2043000 h 8816521"/>
              <a:gd name="connsiteX2" fmla="*/ 8421948 w 8445392"/>
              <a:gd name="connsiteY2" fmla="*/ 8810499 h 8816521"/>
              <a:gd name="connsiteX3" fmla="*/ 616143 w 8445392"/>
              <a:gd name="connsiteY3" fmla="*/ 8816521 h 8816521"/>
              <a:gd name="connsiteX4" fmla="*/ 0 w 8445392"/>
              <a:gd name="connsiteY4" fmla="*/ 7 h 8816521"/>
              <a:gd name="connsiteX0" fmla="*/ 0 w 8445392"/>
              <a:gd name="connsiteY0" fmla="*/ 2 h 8816731"/>
              <a:gd name="connsiteX1" fmla="*/ 8445392 w 8445392"/>
              <a:gd name="connsiteY1" fmla="*/ 2042995 h 8816731"/>
              <a:gd name="connsiteX2" fmla="*/ 8421948 w 8445392"/>
              <a:gd name="connsiteY2" fmla="*/ 8810494 h 8816731"/>
              <a:gd name="connsiteX3" fmla="*/ 616143 w 8445392"/>
              <a:gd name="connsiteY3" fmla="*/ 8816516 h 8816731"/>
              <a:gd name="connsiteX4" fmla="*/ 0 w 8445392"/>
              <a:gd name="connsiteY4" fmla="*/ 2 h 8816731"/>
              <a:gd name="connsiteX0" fmla="*/ 45683 w 7830262"/>
              <a:gd name="connsiteY0" fmla="*/ 2 h 6851643"/>
              <a:gd name="connsiteX1" fmla="*/ 7830262 w 7830262"/>
              <a:gd name="connsiteY1" fmla="*/ 77845 h 6851643"/>
              <a:gd name="connsiteX2" fmla="*/ 7806818 w 7830262"/>
              <a:gd name="connsiteY2" fmla="*/ 6845344 h 6851643"/>
              <a:gd name="connsiteX3" fmla="*/ 1013 w 7830262"/>
              <a:gd name="connsiteY3" fmla="*/ 6851366 h 6851643"/>
              <a:gd name="connsiteX4" fmla="*/ 45683 w 7830262"/>
              <a:gd name="connsiteY4" fmla="*/ 2 h 6851643"/>
              <a:gd name="connsiteX0" fmla="*/ 0 w 7937074"/>
              <a:gd name="connsiteY0" fmla="*/ 1 h 6782694"/>
              <a:gd name="connsiteX1" fmla="*/ 7937074 w 7937074"/>
              <a:gd name="connsiteY1" fmla="*/ 8892 h 6782694"/>
              <a:gd name="connsiteX2" fmla="*/ 7913630 w 7937074"/>
              <a:gd name="connsiteY2" fmla="*/ 6776391 h 6782694"/>
              <a:gd name="connsiteX3" fmla="*/ 107825 w 7937074"/>
              <a:gd name="connsiteY3" fmla="*/ 6782413 h 6782694"/>
              <a:gd name="connsiteX4" fmla="*/ 0 w 7937074"/>
              <a:gd name="connsiteY4" fmla="*/ 1 h 6782694"/>
              <a:gd name="connsiteX0" fmla="*/ 0 w 7937074"/>
              <a:gd name="connsiteY0" fmla="*/ 1 h 6851643"/>
              <a:gd name="connsiteX1" fmla="*/ 7937074 w 7937074"/>
              <a:gd name="connsiteY1" fmla="*/ 8892 h 6851643"/>
              <a:gd name="connsiteX2" fmla="*/ 7913630 w 7937074"/>
              <a:gd name="connsiteY2" fmla="*/ 6776391 h 6851643"/>
              <a:gd name="connsiteX3" fmla="*/ 6163 w 7937074"/>
              <a:gd name="connsiteY3" fmla="*/ 6851366 h 6851643"/>
              <a:gd name="connsiteX4" fmla="*/ 0 w 7937074"/>
              <a:gd name="connsiteY4" fmla="*/ 1 h 6851643"/>
              <a:gd name="connsiteX0" fmla="*/ 0 w 7937074"/>
              <a:gd name="connsiteY0" fmla="*/ -1 h 6851690"/>
              <a:gd name="connsiteX1" fmla="*/ 7937074 w 7937074"/>
              <a:gd name="connsiteY1" fmla="*/ 8890 h 6851690"/>
              <a:gd name="connsiteX2" fmla="*/ 7913630 w 7937074"/>
              <a:gd name="connsiteY2" fmla="*/ 6776389 h 6851690"/>
              <a:gd name="connsiteX3" fmla="*/ 6163 w 7937074"/>
              <a:gd name="connsiteY3" fmla="*/ 6851364 h 6851690"/>
              <a:gd name="connsiteX4" fmla="*/ 0 w 7937074"/>
              <a:gd name="connsiteY4" fmla="*/ -1 h 6851690"/>
              <a:gd name="connsiteX0" fmla="*/ 13693 w 7950767"/>
              <a:gd name="connsiteY0" fmla="*/ 1 h 6796030"/>
              <a:gd name="connsiteX1" fmla="*/ 7950767 w 7950767"/>
              <a:gd name="connsiteY1" fmla="*/ 8892 h 6796030"/>
              <a:gd name="connsiteX2" fmla="*/ 7927323 w 7950767"/>
              <a:gd name="connsiteY2" fmla="*/ 6776391 h 6796030"/>
              <a:gd name="connsiteX3" fmla="*/ 3441 w 7950767"/>
              <a:gd name="connsiteY3" fmla="*/ 6795701 h 6796030"/>
              <a:gd name="connsiteX4" fmla="*/ 13693 w 7950767"/>
              <a:gd name="connsiteY4" fmla="*/ 1 h 6796030"/>
              <a:gd name="connsiteX0" fmla="*/ 10252 w 7947326"/>
              <a:gd name="connsiteY0" fmla="*/ -1 h 6795699"/>
              <a:gd name="connsiteX1" fmla="*/ 7947326 w 7947326"/>
              <a:gd name="connsiteY1" fmla="*/ 8890 h 6795699"/>
              <a:gd name="connsiteX2" fmla="*/ 7923882 w 7947326"/>
              <a:gd name="connsiteY2" fmla="*/ 6776389 h 6795699"/>
              <a:gd name="connsiteX3" fmla="*/ 0 w 7947326"/>
              <a:gd name="connsiteY3" fmla="*/ 6795699 h 6795699"/>
              <a:gd name="connsiteX4" fmla="*/ 10252 w 7947326"/>
              <a:gd name="connsiteY4" fmla="*/ -1 h 6795699"/>
              <a:gd name="connsiteX0" fmla="*/ 10252 w 7923882"/>
              <a:gd name="connsiteY0" fmla="*/ 1 h 6795701"/>
              <a:gd name="connsiteX1" fmla="*/ 4910658 w 7923882"/>
              <a:gd name="connsiteY1" fmla="*/ 359581 h 6795701"/>
              <a:gd name="connsiteX2" fmla="*/ 7923882 w 7923882"/>
              <a:gd name="connsiteY2" fmla="*/ 6776391 h 6795701"/>
              <a:gd name="connsiteX3" fmla="*/ 0 w 7923882"/>
              <a:gd name="connsiteY3" fmla="*/ 6795701 h 6795701"/>
              <a:gd name="connsiteX4" fmla="*/ 10252 w 7923882"/>
              <a:gd name="connsiteY4" fmla="*/ 1 h 6795701"/>
              <a:gd name="connsiteX0" fmla="*/ 10252 w 7923882"/>
              <a:gd name="connsiteY0" fmla="*/ 30074 h 6825774"/>
              <a:gd name="connsiteX1" fmla="*/ 2990171 w 7923882"/>
              <a:gd name="connsiteY1" fmla="*/ 0 h 6825774"/>
              <a:gd name="connsiteX2" fmla="*/ 7923882 w 7923882"/>
              <a:gd name="connsiteY2" fmla="*/ 6806464 h 6825774"/>
              <a:gd name="connsiteX3" fmla="*/ 0 w 7923882"/>
              <a:gd name="connsiteY3" fmla="*/ 6825774 h 6825774"/>
              <a:gd name="connsiteX4" fmla="*/ 10252 w 7923882"/>
              <a:gd name="connsiteY4" fmla="*/ 30074 h 6825774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4780 w 7923882"/>
              <a:gd name="connsiteY0" fmla="*/ 13784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4780 w 7923882"/>
              <a:gd name="connsiteY4" fmla="*/ 13784 h 6831749"/>
              <a:gd name="connsiteX0" fmla="*/ 4780 w 7923882"/>
              <a:gd name="connsiteY0" fmla="*/ 13679 h 6831644"/>
              <a:gd name="connsiteX1" fmla="*/ 2990171 w 7923882"/>
              <a:gd name="connsiteY1" fmla="*/ 5870 h 6831644"/>
              <a:gd name="connsiteX2" fmla="*/ 7923882 w 7923882"/>
              <a:gd name="connsiteY2" fmla="*/ 6812334 h 6831644"/>
              <a:gd name="connsiteX3" fmla="*/ 0 w 7923882"/>
              <a:gd name="connsiteY3" fmla="*/ 6831644 h 6831644"/>
              <a:gd name="connsiteX4" fmla="*/ 4780 w 7923882"/>
              <a:gd name="connsiteY4" fmla="*/ 13679 h 6831644"/>
              <a:gd name="connsiteX0" fmla="*/ 4780 w 7923882"/>
              <a:gd name="connsiteY0" fmla="*/ 15637 h 6833602"/>
              <a:gd name="connsiteX1" fmla="*/ 2990171 w 7923882"/>
              <a:gd name="connsiteY1" fmla="*/ 7828 h 6833602"/>
              <a:gd name="connsiteX2" fmla="*/ 7923882 w 7923882"/>
              <a:gd name="connsiteY2" fmla="*/ 6814292 h 6833602"/>
              <a:gd name="connsiteX3" fmla="*/ 0 w 7923882"/>
              <a:gd name="connsiteY3" fmla="*/ 6833602 h 6833602"/>
              <a:gd name="connsiteX4" fmla="*/ 4780 w 7923882"/>
              <a:gd name="connsiteY4" fmla="*/ 15637 h 6833602"/>
              <a:gd name="connsiteX0" fmla="*/ 4780 w 7924092"/>
              <a:gd name="connsiteY0" fmla="*/ 11840 h 6829805"/>
              <a:gd name="connsiteX1" fmla="*/ 2990171 w 7924092"/>
              <a:gd name="connsiteY1" fmla="*/ 4031 h 6829805"/>
              <a:gd name="connsiteX2" fmla="*/ 7923882 w 7924092"/>
              <a:gd name="connsiteY2" fmla="*/ 6810495 h 6829805"/>
              <a:gd name="connsiteX3" fmla="*/ 0 w 7924092"/>
              <a:gd name="connsiteY3" fmla="*/ 6829805 h 6829805"/>
              <a:gd name="connsiteX4" fmla="*/ 4780 w 7924092"/>
              <a:gd name="connsiteY4" fmla="*/ 11840 h 6829805"/>
              <a:gd name="connsiteX0" fmla="*/ 4780 w 7395475"/>
              <a:gd name="connsiteY0" fmla="*/ 11856 h 6829821"/>
              <a:gd name="connsiteX1" fmla="*/ 2990171 w 7395475"/>
              <a:gd name="connsiteY1" fmla="*/ 4047 h 6829821"/>
              <a:gd name="connsiteX2" fmla="*/ 7395232 w 7395475"/>
              <a:gd name="connsiteY2" fmla="*/ 6779482 h 6829821"/>
              <a:gd name="connsiteX3" fmla="*/ 0 w 7395475"/>
              <a:gd name="connsiteY3" fmla="*/ 6829821 h 6829821"/>
              <a:gd name="connsiteX4" fmla="*/ 4780 w 7395475"/>
              <a:gd name="connsiteY4" fmla="*/ 11856 h 6829821"/>
              <a:gd name="connsiteX0" fmla="*/ 4780 w 7842767"/>
              <a:gd name="connsiteY0" fmla="*/ 11845 h 6829810"/>
              <a:gd name="connsiteX1" fmla="*/ 2990171 w 7842767"/>
              <a:gd name="connsiteY1" fmla="*/ 4036 h 6829810"/>
              <a:gd name="connsiteX2" fmla="*/ 7842552 w 7842767"/>
              <a:gd name="connsiteY2" fmla="*/ 6800158 h 6829810"/>
              <a:gd name="connsiteX3" fmla="*/ 0 w 7842767"/>
              <a:gd name="connsiteY3" fmla="*/ 6829810 h 6829810"/>
              <a:gd name="connsiteX4" fmla="*/ 4780 w 7842767"/>
              <a:gd name="connsiteY4" fmla="*/ 11845 h 6829810"/>
              <a:gd name="connsiteX0" fmla="*/ 4780 w 7842774"/>
              <a:gd name="connsiteY0" fmla="*/ 22184 h 6840149"/>
              <a:gd name="connsiteX1" fmla="*/ 3112167 w 7842774"/>
              <a:gd name="connsiteY1" fmla="*/ 4031 h 6840149"/>
              <a:gd name="connsiteX2" fmla="*/ 7842552 w 7842774"/>
              <a:gd name="connsiteY2" fmla="*/ 6810497 h 6840149"/>
              <a:gd name="connsiteX3" fmla="*/ 0 w 7842774"/>
              <a:gd name="connsiteY3" fmla="*/ 6840149 h 6840149"/>
              <a:gd name="connsiteX4" fmla="*/ 4780 w 7842774"/>
              <a:gd name="connsiteY4" fmla="*/ 22184 h 6840149"/>
              <a:gd name="connsiteX0" fmla="*/ 4780 w 7842740"/>
              <a:gd name="connsiteY0" fmla="*/ 18215 h 6836180"/>
              <a:gd name="connsiteX1" fmla="*/ 3112167 w 7842740"/>
              <a:gd name="connsiteY1" fmla="*/ 62 h 6836180"/>
              <a:gd name="connsiteX2" fmla="*/ 7842552 w 7842740"/>
              <a:gd name="connsiteY2" fmla="*/ 6806528 h 6836180"/>
              <a:gd name="connsiteX3" fmla="*/ 0 w 7842740"/>
              <a:gd name="connsiteY3" fmla="*/ 6836180 h 6836180"/>
              <a:gd name="connsiteX4" fmla="*/ 4780 w 7842740"/>
              <a:gd name="connsiteY4" fmla="*/ 18215 h 6836180"/>
              <a:gd name="connsiteX0" fmla="*/ 4780 w 7842719"/>
              <a:gd name="connsiteY0" fmla="*/ 1 h 6817966"/>
              <a:gd name="connsiteX1" fmla="*/ 2593683 w 7842719"/>
              <a:gd name="connsiteY1" fmla="*/ 2534 h 6817966"/>
              <a:gd name="connsiteX2" fmla="*/ 7842552 w 7842719"/>
              <a:gd name="connsiteY2" fmla="*/ 6788314 h 6817966"/>
              <a:gd name="connsiteX3" fmla="*/ 0 w 7842719"/>
              <a:gd name="connsiteY3" fmla="*/ 6817966 h 6817966"/>
              <a:gd name="connsiteX4" fmla="*/ 4780 w 7842719"/>
              <a:gd name="connsiteY4" fmla="*/ 1 h 6817966"/>
              <a:gd name="connsiteX0" fmla="*/ 4780 w 7842991"/>
              <a:gd name="connsiteY0" fmla="*/ 9225 h 6827190"/>
              <a:gd name="connsiteX1" fmla="*/ 2593683 w 7842991"/>
              <a:gd name="connsiteY1" fmla="*/ 11758 h 6827190"/>
              <a:gd name="connsiteX2" fmla="*/ 7842552 w 7842991"/>
              <a:gd name="connsiteY2" fmla="*/ 6797538 h 6827190"/>
              <a:gd name="connsiteX3" fmla="*/ 0 w 7842991"/>
              <a:gd name="connsiteY3" fmla="*/ 6827190 h 6827190"/>
              <a:gd name="connsiteX4" fmla="*/ 4780 w 7842991"/>
              <a:gd name="connsiteY4" fmla="*/ 9225 h 6827190"/>
              <a:gd name="connsiteX0" fmla="*/ 4780 w 6028316"/>
              <a:gd name="connsiteY0" fmla="*/ 9306 h 6827271"/>
              <a:gd name="connsiteX1" fmla="*/ 2593683 w 6028316"/>
              <a:gd name="connsiteY1" fmla="*/ 11839 h 6827271"/>
              <a:gd name="connsiteX2" fmla="*/ 6022776 w 6028316"/>
              <a:gd name="connsiteY2" fmla="*/ 6745904 h 6827271"/>
              <a:gd name="connsiteX3" fmla="*/ 0 w 6028316"/>
              <a:gd name="connsiteY3" fmla="*/ 6827271 h 6827271"/>
              <a:gd name="connsiteX4" fmla="*/ 4780 w 6028316"/>
              <a:gd name="connsiteY4" fmla="*/ 9306 h 6827271"/>
              <a:gd name="connsiteX0" fmla="*/ 4780 w 6022776"/>
              <a:gd name="connsiteY0" fmla="*/ 11249 h 6829214"/>
              <a:gd name="connsiteX1" fmla="*/ 2593683 w 6022776"/>
              <a:gd name="connsiteY1" fmla="*/ 13782 h 6829214"/>
              <a:gd name="connsiteX2" fmla="*/ 6022776 w 6022776"/>
              <a:gd name="connsiteY2" fmla="*/ 6747847 h 6829214"/>
              <a:gd name="connsiteX3" fmla="*/ 0 w 6022776"/>
              <a:gd name="connsiteY3" fmla="*/ 6829214 h 6829214"/>
              <a:gd name="connsiteX4" fmla="*/ 4780 w 6022776"/>
              <a:gd name="connsiteY4" fmla="*/ 11249 h 6829214"/>
              <a:gd name="connsiteX0" fmla="*/ 4780 w 7883218"/>
              <a:gd name="connsiteY0" fmla="*/ 11051 h 6840734"/>
              <a:gd name="connsiteX1" fmla="*/ 2593683 w 7883218"/>
              <a:gd name="connsiteY1" fmla="*/ 13584 h 6840734"/>
              <a:gd name="connsiteX2" fmla="*/ 7883218 w 7883218"/>
              <a:gd name="connsiteY2" fmla="*/ 6840735 h 6840734"/>
              <a:gd name="connsiteX3" fmla="*/ 0 w 7883218"/>
              <a:gd name="connsiteY3" fmla="*/ 6829016 h 6840734"/>
              <a:gd name="connsiteX4" fmla="*/ 4780 w 7883218"/>
              <a:gd name="connsiteY4" fmla="*/ 11051 h 6840734"/>
              <a:gd name="connsiteX0" fmla="*/ 4780 w 7883218"/>
              <a:gd name="connsiteY0" fmla="*/ 33813 h 6863498"/>
              <a:gd name="connsiteX1" fmla="*/ 2593683 w 7883218"/>
              <a:gd name="connsiteY1" fmla="*/ 36346 h 6863498"/>
              <a:gd name="connsiteX2" fmla="*/ 7883218 w 7883218"/>
              <a:gd name="connsiteY2" fmla="*/ 6863497 h 6863498"/>
              <a:gd name="connsiteX3" fmla="*/ 0 w 7883218"/>
              <a:gd name="connsiteY3" fmla="*/ 6851778 h 6863498"/>
              <a:gd name="connsiteX4" fmla="*/ 4780 w 7883218"/>
              <a:gd name="connsiteY4" fmla="*/ 33813 h 6863498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8934 h 6838618"/>
              <a:gd name="connsiteX1" fmla="*/ 3061334 w 7883218"/>
              <a:gd name="connsiteY1" fmla="*/ 1125 h 6838618"/>
              <a:gd name="connsiteX2" fmla="*/ 7883218 w 7883218"/>
              <a:gd name="connsiteY2" fmla="*/ 6838618 h 6838618"/>
              <a:gd name="connsiteX3" fmla="*/ 0 w 7883218"/>
              <a:gd name="connsiteY3" fmla="*/ 6826899 h 6838618"/>
              <a:gd name="connsiteX4" fmla="*/ 4780 w 7883218"/>
              <a:gd name="connsiteY4" fmla="*/ 8934 h 6838618"/>
              <a:gd name="connsiteX0" fmla="*/ 4780 w 6805584"/>
              <a:gd name="connsiteY0" fmla="*/ 8936 h 6838620"/>
              <a:gd name="connsiteX1" fmla="*/ 3061334 w 6805584"/>
              <a:gd name="connsiteY1" fmla="*/ 1127 h 6838620"/>
              <a:gd name="connsiteX2" fmla="*/ 6805584 w 6805584"/>
              <a:gd name="connsiteY2" fmla="*/ 6838620 h 6838620"/>
              <a:gd name="connsiteX3" fmla="*/ 0 w 6805584"/>
              <a:gd name="connsiteY3" fmla="*/ 6826901 h 6838620"/>
              <a:gd name="connsiteX4" fmla="*/ 4780 w 6805584"/>
              <a:gd name="connsiteY4" fmla="*/ 8936 h 6838620"/>
              <a:gd name="connsiteX0" fmla="*/ 4780 w 7893383"/>
              <a:gd name="connsiteY0" fmla="*/ 8917 h 6869629"/>
              <a:gd name="connsiteX1" fmla="*/ 3061334 w 7893383"/>
              <a:gd name="connsiteY1" fmla="*/ 1108 h 6869629"/>
              <a:gd name="connsiteX2" fmla="*/ 7893383 w 7893383"/>
              <a:gd name="connsiteY2" fmla="*/ 6869630 h 6869629"/>
              <a:gd name="connsiteX3" fmla="*/ 0 w 7893383"/>
              <a:gd name="connsiteY3" fmla="*/ 6826882 h 6869629"/>
              <a:gd name="connsiteX4" fmla="*/ 4780 w 7893383"/>
              <a:gd name="connsiteY4" fmla="*/ 8917 h 6869629"/>
              <a:gd name="connsiteX0" fmla="*/ 4780 w 7893383"/>
              <a:gd name="connsiteY0" fmla="*/ 8859 h 6869573"/>
              <a:gd name="connsiteX1" fmla="*/ 3061334 w 7893383"/>
              <a:gd name="connsiteY1" fmla="*/ 1050 h 6869573"/>
              <a:gd name="connsiteX2" fmla="*/ 7893383 w 7893383"/>
              <a:gd name="connsiteY2" fmla="*/ 6869572 h 6869573"/>
              <a:gd name="connsiteX3" fmla="*/ 0 w 7893383"/>
              <a:gd name="connsiteY3" fmla="*/ 6826824 h 6869573"/>
              <a:gd name="connsiteX4" fmla="*/ 4780 w 7893383"/>
              <a:gd name="connsiteY4" fmla="*/ 8859 h 6869573"/>
              <a:gd name="connsiteX0" fmla="*/ 4780 w 7893383"/>
              <a:gd name="connsiteY0" fmla="*/ 8892 h 6869605"/>
              <a:gd name="connsiteX1" fmla="*/ 3061334 w 7893383"/>
              <a:gd name="connsiteY1" fmla="*/ 1083 h 6869605"/>
              <a:gd name="connsiteX2" fmla="*/ 7893383 w 7893383"/>
              <a:gd name="connsiteY2" fmla="*/ 6869605 h 6869605"/>
              <a:gd name="connsiteX3" fmla="*/ 0 w 7893383"/>
              <a:gd name="connsiteY3" fmla="*/ 6826857 h 6869605"/>
              <a:gd name="connsiteX4" fmla="*/ 4780 w 7893383"/>
              <a:gd name="connsiteY4" fmla="*/ 8892 h 6869605"/>
              <a:gd name="connsiteX0" fmla="*/ 4780 w 7893383"/>
              <a:gd name="connsiteY0" fmla="*/ 9015 h 6869728"/>
              <a:gd name="connsiteX1" fmla="*/ 3061334 w 7893383"/>
              <a:gd name="connsiteY1" fmla="*/ 1206 h 6869728"/>
              <a:gd name="connsiteX2" fmla="*/ 7893383 w 7893383"/>
              <a:gd name="connsiteY2" fmla="*/ 6869728 h 6869728"/>
              <a:gd name="connsiteX3" fmla="*/ 0 w 7893383"/>
              <a:gd name="connsiteY3" fmla="*/ 6826980 h 6869728"/>
              <a:gd name="connsiteX4" fmla="*/ 4780 w 7893383"/>
              <a:gd name="connsiteY4" fmla="*/ 9015 h 6869728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8768" h="6881399">
                <a:moveTo>
                  <a:pt x="0" y="0"/>
                </a:moveTo>
                <a:cubicBezTo>
                  <a:pt x="1022240" y="4292"/>
                  <a:pt x="3621" y="-2547"/>
                  <a:pt x="3066719" y="12877"/>
                </a:cubicBezTo>
                <a:cubicBezTo>
                  <a:pt x="3964003" y="32736"/>
                  <a:pt x="4292191" y="1614889"/>
                  <a:pt x="7898768" y="6881399"/>
                </a:cubicBezTo>
                <a:lnTo>
                  <a:pt x="5385" y="6838651"/>
                </a:lnTo>
                <a:cubicBezTo>
                  <a:pt x="7279" y="6833691"/>
                  <a:pt x="12098" y="1026388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7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F1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83476-A833-3541-B2C6-E0272F1873FF}"/>
              </a:ext>
            </a:extLst>
          </p:cNvPr>
          <p:cNvSpPr/>
          <p:nvPr userDrawn="1"/>
        </p:nvSpPr>
        <p:spPr>
          <a:xfrm>
            <a:off x="44450" y="6330281"/>
            <a:ext cx="1463675" cy="464219"/>
          </a:xfrm>
          <a:prstGeom prst="rect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F184D0-FF74-3A44-8E04-35F87491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709738"/>
            <a:ext cx="7930691" cy="2852737"/>
          </a:xfrm>
        </p:spPr>
        <p:txBody>
          <a:bodyPr anchor="b"/>
          <a:lstStyle>
            <a:lvl1pPr>
              <a:defRPr sz="6000">
                <a:solidFill>
                  <a:srgbClr val="835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AB0DC6-250C-E040-BC25-96391FFC8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4589463"/>
            <a:ext cx="716869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C7D2D65-0D21-BF4B-9BB9-D605BAADC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953" t="6872" b="37083"/>
          <a:stretch/>
        </p:blipFill>
        <p:spPr>
          <a:xfrm>
            <a:off x="310789" y="6442075"/>
            <a:ext cx="875487" cy="276225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AC6B4C5C-1F2B-9443-B024-7C61CE7B57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03" y="0"/>
            <a:ext cx="4809301" cy="6887117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4532728 w 7336834"/>
              <a:gd name="connsiteY0" fmla="*/ 0 h 6858196"/>
              <a:gd name="connsiteX1" fmla="*/ 5726747 w 7336834"/>
              <a:gd name="connsiteY1" fmla="*/ 9629 h 6858196"/>
              <a:gd name="connsiteX2" fmla="*/ 7336834 w 7336834"/>
              <a:gd name="connsiteY2" fmla="*/ 6830541 h 6858196"/>
              <a:gd name="connsiteX3" fmla="*/ 0 w 7336834"/>
              <a:gd name="connsiteY3" fmla="*/ 6858196 h 6858196"/>
              <a:gd name="connsiteX4" fmla="*/ 4532728 w 7336834"/>
              <a:gd name="connsiteY4" fmla="*/ 0 h 6858196"/>
              <a:gd name="connsiteX0" fmla="*/ 4532728 w 5726747"/>
              <a:gd name="connsiteY0" fmla="*/ 0 h 6858196"/>
              <a:gd name="connsiteX1" fmla="*/ 5726747 w 5726747"/>
              <a:gd name="connsiteY1" fmla="*/ 9629 h 6858196"/>
              <a:gd name="connsiteX2" fmla="*/ 4692847 w 5726747"/>
              <a:gd name="connsiteY2" fmla="*/ 6851722 h 6858196"/>
              <a:gd name="connsiteX3" fmla="*/ 0 w 5726747"/>
              <a:gd name="connsiteY3" fmla="*/ 6858196 h 6858196"/>
              <a:gd name="connsiteX4" fmla="*/ 4532728 w 5726747"/>
              <a:gd name="connsiteY4" fmla="*/ 0 h 6858196"/>
              <a:gd name="connsiteX0" fmla="*/ 4532728 w 4914814"/>
              <a:gd name="connsiteY0" fmla="*/ 0 h 6858196"/>
              <a:gd name="connsiteX1" fmla="*/ 4914814 w 4914814"/>
              <a:gd name="connsiteY1" fmla="*/ 20220 h 6858196"/>
              <a:gd name="connsiteX2" fmla="*/ 4692847 w 4914814"/>
              <a:gd name="connsiteY2" fmla="*/ 6851722 h 6858196"/>
              <a:gd name="connsiteX3" fmla="*/ 0 w 4914814"/>
              <a:gd name="connsiteY3" fmla="*/ 6858196 h 6858196"/>
              <a:gd name="connsiteX4" fmla="*/ 4532728 w 4914814"/>
              <a:gd name="connsiteY4" fmla="*/ 0 h 6858196"/>
              <a:gd name="connsiteX0" fmla="*/ 4532728 w 4692847"/>
              <a:gd name="connsiteY0" fmla="*/ 0 h 6858196"/>
              <a:gd name="connsiteX1" fmla="*/ 4633760 w 4692847"/>
              <a:gd name="connsiteY1" fmla="*/ 20220 h 6858196"/>
              <a:gd name="connsiteX2" fmla="*/ 4692847 w 4692847"/>
              <a:gd name="connsiteY2" fmla="*/ 6851722 h 6858196"/>
              <a:gd name="connsiteX3" fmla="*/ 0 w 4692847"/>
              <a:gd name="connsiteY3" fmla="*/ 6858196 h 6858196"/>
              <a:gd name="connsiteX4" fmla="*/ 4532728 w 4692847"/>
              <a:gd name="connsiteY4" fmla="*/ 0 h 6858196"/>
              <a:gd name="connsiteX0" fmla="*/ 4532728 w 4692847"/>
              <a:gd name="connsiteY0" fmla="*/ 0 h 6858196"/>
              <a:gd name="connsiteX1" fmla="*/ 4388645 w 4692847"/>
              <a:gd name="connsiteY1" fmla="*/ 20220 h 6858196"/>
              <a:gd name="connsiteX2" fmla="*/ 4692847 w 4692847"/>
              <a:gd name="connsiteY2" fmla="*/ 6851722 h 6858196"/>
              <a:gd name="connsiteX3" fmla="*/ 0 w 4692847"/>
              <a:gd name="connsiteY3" fmla="*/ 6858196 h 6858196"/>
              <a:gd name="connsiteX4" fmla="*/ 4532728 w 4692847"/>
              <a:gd name="connsiteY4" fmla="*/ 0 h 6858196"/>
              <a:gd name="connsiteX0" fmla="*/ 4532728 w 4708362"/>
              <a:gd name="connsiteY0" fmla="*/ 1465 h 6859661"/>
              <a:gd name="connsiteX1" fmla="*/ 4708362 w 4708362"/>
              <a:gd name="connsiteY1" fmla="*/ 0 h 6859661"/>
              <a:gd name="connsiteX2" fmla="*/ 4692847 w 4708362"/>
              <a:gd name="connsiteY2" fmla="*/ 6853187 h 6859661"/>
              <a:gd name="connsiteX3" fmla="*/ 0 w 4708362"/>
              <a:gd name="connsiteY3" fmla="*/ 6859661 h 6859661"/>
              <a:gd name="connsiteX4" fmla="*/ 4532728 w 4708362"/>
              <a:gd name="connsiteY4" fmla="*/ 1465 h 685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8362" h="6859661">
                <a:moveTo>
                  <a:pt x="4532728" y="1465"/>
                </a:moveTo>
                <a:lnTo>
                  <a:pt x="4708362" y="0"/>
                </a:lnTo>
                <a:cubicBezTo>
                  <a:pt x="4703190" y="2284396"/>
                  <a:pt x="4698019" y="4568791"/>
                  <a:pt x="4692847" y="6853187"/>
                </a:cubicBezTo>
                <a:lnTo>
                  <a:pt x="0" y="6859661"/>
                </a:lnTo>
                <a:cubicBezTo>
                  <a:pt x="2984206" y="886320"/>
                  <a:pt x="3003249" y="15292"/>
                  <a:pt x="4532728" y="146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3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CE6E-948B-4D4B-879C-C79673A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906FEA-9F13-7C4B-994F-08C0001F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5B557E-CFDF-1348-A028-FDC218F5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918666"/>
            <a:ext cx="11330610" cy="425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66BC98-2671-3542-A696-63902F8FB97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391478"/>
            <a:ext cx="11323984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10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31E5A-265A-3846-A036-5FB83AA379FD}"/>
              </a:ext>
            </a:extLst>
          </p:cNvPr>
          <p:cNvSpPr/>
          <p:nvPr userDrawn="1"/>
        </p:nvSpPr>
        <p:spPr>
          <a:xfrm>
            <a:off x="0" y="0"/>
            <a:ext cx="1203702" cy="4079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67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967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8618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50967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28618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E3C701F-E67C-9949-9C0F-3E36BC06F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010207"/>
            <a:ext cx="4583518" cy="3924993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  <a:gd name="connsiteX0" fmla="*/ 5517554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17554 w 7829249"/>
              <a:gd name="connsiteY4" fmla="*/ 10819 h 6793231"/>
              <a:gd name="connsiteX0" fmla="*/ 5517554 w 7829249"/>
              <a:gd name="connsiteY0" fmla="*/ 16415 h 6798827"/>
              <a:gd name="connsiteX1" fmla="*/ 7829249 w 7829249"/>
              <a:gd name="connsiteY1" fmla="*/ 25306 h 6798827"/>
              <a:gd name="connsiteX2" fmla="*/ 7805805 w 7829249"/>
              <a:gd name="connsiteY2" fmla="*/ 6792805 h 6798827"/>
              <a:gd name="connsiteX3" fmla="*/ 0 w 7829249"/>
              <a:gd name="connsiteY3" fmla="*/ 6798827 h 6798827"/>
              <a:gd name="connsiteX4" fmla="*/ 5517554 w 7829249"/>
              <a:gd name="connsiteY4" fmla="*/ 16415 h 6798827"/>
              <a:gd name="connsiteX0" fmla="*/ 5619218 w 7829249"/>
              <a:gd name="connsiteY0" fmla="*/ 17523 h 6782697"/>
              <a:gd name="connsiteX1" fmla="*/ 7829249 w 7829249"/>
              <a:gd name="connsiteY1" fmla="*/ 9176 h 6782697"/>
              <a:gd name="connsiteX2" fmla="*/ 7805805 w 7829249"/>
              <a:gd name="connsiteY2" fmla="*/ 6776675 h 6782697"/>
              <a:gd name="connsiteX3" fmla="*/ 0 w 7829249"/>
              <a:gd name="connsiteY3" fmla="*/ 6782697 h 6782697"/>
              <a:gd name="connsiteX4" fmla="*/ 5619218 w 7829249"/>
              <a:gd name="connsiteY4" fmla="*/ 17523 h 6782697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5551443 w 7829249"/>
              <a:gd name="connsiteY0" fmla="*/ 2 h 9678424"/>
              <a:gd name="connsiteX1" fmla="*/ 7829249 w 7829249"/>
              <a:gd name="connsiteY1" fmla="*/ 2904903 h 9678424"/>
              <a:gd name="connsiteX2" fmla="*/ 7805805 w 7829249"/>
              <a:gd name="connsiteY2" fmla="*/ 9672402 h 9678424"/>
              <a:gd name="connsiteX3" fmla="*/ 0 w 7829249"/>
              <a:gd name="connsiteY3" fmla="*/ 9678424 h 9678424"/>
              <a:gd name="connsiteX4" fmla="*/ 5551443 w 7829249"/>
              <a:gd name="connsiteY4" fmla="*/ 2 h 9678424"/>
              <a:gd name="connsiteX0" fmla="*/ 0 w 8445392"/>
              <a:gd name="connsiteY0" fmla="*/ 7 h 8816521"/>
              <a:gd name="connsiteX1" fmla="*/ 8445392 w 8445392"/>
              <a:gd name="connsiteY1" fmla="*/ 2043000 h 8816521"/>
              <a:gd name="connsiteX2" fmla="*/ 8421948 w 8445392"/>
              <a:gd name="connsiteY2" fmla="*/ 8810499 h 8816521"/>
              <a:gd name="connsiteX3" fmla="*/ 616143 w 8445392"/>
              <a:gd name="connsiteY3" fmla="*/ 8816521 h 8816521"/>
              <a:gd name="connsiteX4" fmla="*/ 0 w 8445392"/>
              <a:gd name="connsiteY4" fmla="*/ 7 h 8816521"/>
              <a:gd name="connsiteX0" fmla="*/ 0 w 8445392"/>
              <a:gd name="connsiteY0" fmla="*/ 2 h 8816731"/>
              <a:gd name="connsiteX1" fmla="*/ 8445392 w 8445392"/>
              <a:gd name="connsiteY1" fmla="*/ 2042995 h 8816731"/>
              <a:gd name="connsiteX2" fmla="*/ 8421948 w 8445392"/>
              <a:gd name="connsiteY2" fmla="*/ 8810494 h 8816731"/>
              <a:gd name="connsiteX3" fmla="*/ 616143 w 8445392"/>
              <a:gd name="connsiteY3" fmla="*/ 8816516 h 8816731"/>
              <a:gd name="connsiteX4" fmla="*/ 0 w 8445392"/>
              <a:gd name="connsiteY4" fmla="*/ 2 h 8816731"/>
              <a:gd name="connsiteX0" fmla="*/ 45683 w 7830262"/>
              <a:gd name="connsiteY0" fmla="*/ 2 h 6851643"/>
              <a:gd name="connsiteX1" fmla="*/ 7830262 w 7830262"/>
              <a:gd name="connsiteY1" fmla="*/ 77845 h 6851643"/>
              <a:gd name="connsiteX2" fmla="*/ 7806818 w 7830262"/>
              <a:gd name="connsiteY2" fmla="*/ 6845344 h 6851643"/>
              <a:gd name="connsiteX3" fmla="*/ 1013 w 7830262"/>
              <a:gd name="connsiteY3" fmla="*/ 6851366 h 6851643"/>
              <a:gd name="connsiteX4" fmla="*/ 45683 w 7830262"/>
              <a:gd name="connsiteY4" fmla="*/ 2 h 6851643"/>
              <a:gd name="connsiteX0" fmla="*/ 0 w 7937074"/>
              <a:gd name="connsiteY0" fmla="*/ 1 h 6782694"/>
              <a:gd name="connsiteX1" fmla="*/ 7937074 w 7937074"/>
              <a:gd name="connsiteY1" fmla="*/ 8892 h 6782694"/>
              <a:gd name="connsiteX2" fmla="*/ 7913630 w 7937074"/>
              <a:gd name="connsiteY2" fmla="*/ 6776391 h 6782694"/>
              <a:gd name="connsiteX3" fmla="*/ 107825 w 7937074"/>
              <a:gd name="connsiteY3" fmla="*/ 6782413 h 6782694"/>
              <a:gd name="connsiteX4" fmla="*/ 0 w 7937074"/>
              <a:gd name="connsiteY4" fmla="*/ 1 h 6782694"/>
              <a:gd name="connsiteX0" fmla="*/ 0 w 7937074"/>
              <a:gd name="connsiteY0" fmla="*/ 1 h 6851643"/>
              <a:gd name="connsiteX1" fmla="*/ 7937074 w 7937074"/>
              <a:gd name="connsiteY1" fmla="*/ 8892 h 6851643"/>
              <a:gd name="connsiteX2" fmla="*/ 7913630 w 7937074"/>
              <a:gd name="connsiteY2" fmla="*/ 6776391 h 6851643"/>
              <a:gd name="connsiteX3" fmla="*/ 6163 w 7937074"/>
              <a:gd name="connsiteY3" fmla="*/ 6851366 h 6851643"/>
              <a:gd name="connsiteX4" fmla="*/ 0 w 7937074"/>
              <a:gd name="connsiteY4" fmla="*/ 1 h 6851643"/>
              <a:gd name="connsiteX0" fmla="*/ 0 w 7937074"/>
              <a:gd name="connsiteY0" fmla="*/ -1 h 6851690"/>
              <a:gd name="connsiteX1" fmla="*/ 7937074 w 7937074"/>
              <a:gd name="connsiteY1" fmla="*/ 8890 h 6851690"/>
              <a:gd name="connsiteX2" fmla="*/ 7913630 w 7937074"/>
              <a:gd name="connsiteY2" fmla="*/ 6776389 h 6851690"/>
              <a:gd name="connsiteX3" fmla="*/ 6163 w 7937074"/>
              <a:gd name="connsiteY3" fmla="*/ 6851364 h 6851690"/>
              <a:gd name="connsiteX4" fmla="*/ 0 w 7937074"/>
              <a:gd name="connsiteY4" fmla="*/ -1 h 6851690"/>
              <a:gd name="connsiteX0" fmla="*/ 13693 w 7950767"/>
              <a:gd name="connsiteY0" fmla="*/ 1 h 6796030"/>
              <a:gd name="connsiteX1" fmla="*/ 7950767 w 7950767"/>
              <a:gd name="connsiteY1" fmla="*/ 8892 h 6796030"/>
              <a:gd name="connsiteX2" fmla="*/ 7927323 w 7950767"/>
              <a:gd name="connsiteY2" fmla="*/ 6776391 h 6796030"/>
              <a:gd name="connsiteX3" fmla="*/ 3441 w 7950767"/>
              <a:gd name="connsiteY3" fmla="*/ 6795701 h 6796030"/>
              <a:gd name="connsiteX4" fmla="*/ 13693 w 7950767"/>
              <a:gd name="connsiteY4" fmla="*/ 1 h 6796030"/>
              <a:gd name="connsiteX0" fmla="*/ 10252 w 7947326"/>
              <a:gd name="connsiteY0" fmla="*/ -1 h 6795699"/>
              <a:gd name="connsiteX1" fmla="*/ 7947326 w 7947326"/>
              <a:gd name="connsiteY1" fmla="*/ 8890 h 6795699"/>
              <a:gd name="connsiteX2" fmla="*/ 7923882 w 7947326"/>
              <a:gd name="connsiteY2" fmla="*/ 6776389 h 6795699"/>
              <a:gd name="connsiteX3" fmla="*/ 0 w 7947326"/>
              <a:gd name="connsiteY3" fmla="*/ 6795699 h 6795699"/>
              <a:gd name="connsiteX4" fmla="*/ 10252 w 7947326"/>
              <a:gd name="connsiteY4" fmla="*/ -1 h 6795699"/>
              <a:gd name="connsiteX0" fmla="*/ 10252 w 7923882"/>
              <a:gd name="connsiteY0" fmla="*/ 1 h 6795701"/>
              <a:gd name="connsiteX1" fmla="*/ 4910658 w 7923882"/>
              <a:gd name="connsiteY1" fmla="*/ 359581 h 6795701"/>
              <a:gd name="connsiteX2" fmla="*/ 7923882 w 7923882"/>
              <a:gd name="connsiteY2" fmla="*/ 6776391 h 6795701"/>
              <a:gd name="connsiteX3" fmla="*/ 0 w 7923882"/>
              <a:gd name="connsiteY3" fmla="*/ 6795701 h 6795701"/>
              <a:gd name="connsiteX4" fmla="*/ 10252 w 7923882"/>
              <a:gd name="connsiteY4" fmla="*/ 1 h 6795701"/>
              <a:gd name="connsiteX0" fmla="*/ 10252 w 7923882"/>
              <a:gd name="connsiteY0" fmla="*/ 30074 h 6825774"/>
              <a:gd name="connsiteX1" fmla="*/ 2990171 w 7923882"/>
              <a:gd name="connsiteY1" fmla="*/ 0 h 6825774"/>
              <a:gd name="connsiteX2" fmla="*/ 7923882 w 7923882"/>
              <a:gd name="connsiteY2" fmla="*/ 6806464 h 6825774"/>
              <a:gd name="connsiteX3" fmla="*/ 0 w 7923882"/>
              <a:gd name="connsiteY3" fmla="*/ 6825774 h 6825774"/>
              <a:gd name="connsiteX4" fmla="*/ 10252 w 7923882"/>
              <a:gd name="connsiteY4" fmla="*/ 30074 h 6825774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4780 w 7923882"/>
              <a:gd name="connsiteY0" fmla="*/ 13784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4780 w 7923882"/>
              <a:gd name="connsiteY4" fmla="*/ 13784 h 6831749"/>
              <a:gd name="connsiteX0" fmla="*/ 4780 w 7923882"/>
              <a:gd name="connsiteY0" fmla="*/ 13679 h 6831644"/>
              <a:gd name="connsiteX1" fmla="*/ 2990171 w 7923882"/>
              <a:gd name="connsiteY1" fmla="*/ 5870 h 6831644"/>
              <a:gd name="connsiteX2" fmla="*/ 7923882 w 7923882"/>
              <a:gd name="connsiteY2" fmla="*/ 6812334 h 6831644"/>
              <a:gd name="connsiteX3" fmla="*/ 0 w 7923882"/>
              <a:gd name="connsiteY3" fmla="*/ 6831644 h 6831644"/>
              <a:gd name="connsiteX4" fmla="*/ 4780 w 7923882"/>
              <a:gd name="connsiteY4" fmla="*/ 13679 h 6831644"/>
              <a:gd name="connsiteX0" fmla="*/ 4780 w 7923882"/>
              <a:gd name="connsiteY0" fmla="*/ 15637 h 6833602"/>
              <a:gd name="connsiteX1" fmla="*/ 2990171 w 7923882"/>
              <a:gd name="connsiteY1" fmla="*/ 7828 h 6833602"/>
              <a:gd name="connsiteX2" fmla="*/ 7923882 w 7923882"/>
              <a:gd name="connsiteY2" fmla="*/ 6814292 h 6833602"/>
              <a:gd name="connsiteX3" fmla="*/ 0 w 7923882"/>
              <a:gd name="connsiteY3" fmla="*/ 6833602 h 6833602"/>
              <a:gd name="connsiteX4" fmla="*/ 4780 w 7923882"/>
              <a:gd name="connsiteY4" fmla="*/ 15637 h 6833602"/>
              <a:gd name="connsiteX0" fmla="*/ 4780 w 7924092"/>
              <a:gd name="connsiteY0" fmla="*/ 11840 h 6829805"/>
              <a:gd name="connsiteX1" fmla="*/ 2990171 w 7924092"/>
              <a:gd name="connsiteY1" fmla="*/ 4031 h 6829805"/>
              <a:gd name="connsiteX2" fmla="*/ 7923882 w 7924092"/>
              <a:gd name="connsiteY2" fmla="*/ 6810495 h 6829805"/>
              <a:gd name="connsiteX3" fmla="*/ 0 w 7924092"/>
              <a:gd name="connsiteY3" fmla="*/ 6829805 h 6829805"/>
              <a:gd name="connsiteX4" fmla="*/ 4780 w 7924092"/>
              <a:gd name="connsiteY4" fmla="*/ 11840 h 6829805"/>
              <a:gd name="connsiteX0" fmla="*/ 4780 w 7395475"/>
              <a:gd name="connsiteY0" fmla="*/ 11856 h 6829821"/>
              <a:gd name="connsiteX1" fmla="*/ 2990171 w 7395475"/>
              <a:gd name="connsiteY1" fmla="*/ 4047 h 6829821"/>
              <a:gd name="connsiteX2" fmla="*/ 7395232 w 7395475"/>
              <a:gd name="connsiteY2" fmla="*/ 6779482 h 6829821"/>
              <a:gd name="connsiteX3" fmla="*/ 0 w 7395475"/>
              <a:gd name="connsiteY3" fmla="*/ 6829821 h 6829821"/>
              <a:gd name="connsiteX4" fmla="*/ 4780 w 7395475"/>
              <a:gd name="connsiteY4" fmla="*/ 11856 h 6829821"/>
              <a:gd name="connsiteX0" fmla="*/ 4780 w 7842767"/>
              <a:gd name="connsiteY0" fmla="*/ 11845 h 6829810"/>
              <a:gd name="connsiteX1" fmla="*/ 2990171 w 7842767"/>
              <a:gd name="connsiteY1" fmla="*/ 4036 h 6829810"/>
              <a:gd name="connsiteX2" fmla="*/ 7842552 w 7842767"/>
              <a:gd name="connsiteY2" fmla="*/ 6800158 h 6829810"/>
              <a:gd name="connsiteX3" fmla="*/ 0 w 7842767"/>
              <a:gd name="connsiteY3" fmla="*/ 6829810 h 6829810"/>
              <a:gd name="connsiteX4" fmla="*/ 4780 w 7842767"/>
              <a:gd name="connsiteY4" fmla="*/ 11845 h 6829810"/>
              <a:gd name="connsiteX0" fmla="*/ 4780 w 7842774"/>
              <a:gd name="connsiteY0" fmla="*/ 22184 h 6840149"/>
              <a:gd name="connsiteX1" fmla="*/ 3112167 w 7842774"/>
              <a:gd name="connsiteY1" fmla="*/ 4031 h 6840149"/>
              <a:gd name="connsiteX2" fmla="*/ 7842552 w 7842774"/>
              <a:gd name="connsiteY2" fmla="*/ 6810497 h 6840149"/>
              <a:gd name="connsiteX3" fmla="*/ 0 w 7842774"/>
              <a:gd name="connsiteY3" fmla="*/ 6840149 h 6840149"/>
              <a:gd name="connsiteX4" fmla="*/ 4780 w 7842774"/>
              <a:gd name="connsiteY4" fmla="*/ 22184 h 6840149"/>
              <a:gd name="connsiteX0" fmla="*/ 4780 w 7842740"/>
              <a:gd name="connsiteY0" fmla="*/ 18215 h 6836180"/>
              <a:gd name="connsiteX1" fmla="*/ 3112167 w 7842740"/>
              <a:gd name="connsiteY1" fmla="*/ 62 h 6836180"/>
              <a:gd name="connsiteX2" fmla="*/ 7842552 w 7842740"/>
              <a:gd name="connsiteY2" fmla="*/ 6806528 h 6836180"/>
              <a:gd name="connsiteX3" fmla="*/ 0 w 7842740"/>
              <a:gd name="connsiteY3" fmla="*/ 6836180 h 6836180"/>
              <a:gd name="connsiteX4" fmla="*/ 4780 w 7842740"/>
              <a:gd name="connsiteY4" fmla="*/ 18215 h 6836180"/>
              <a:gd name="connsiteX0" fmla="*/ 4780 w 7842719"/>
              <a:gd name="connsiteY0" fmla="*/ 1 h 6817966"/>
              <a:gd name="connsiteX1" fmla="*/ 2593683 w 7842719"/>
              <a:gd name="connsiteY1" fmla="*/ 2534 h 6817966"/>
              <a:gd name="connsiteX2" fmla="*/ 7842552 w 7842719"/>
              <a:gd name="connsiteY2" fmla="*/ 6788314 h 6817966"/>
              <a:gd name="connsiteX3" fmla="*/ 0 w 7842719"/>
              <a:gd name="connsiteY3" fmla="*/ 6817966 h 6817966"/>
              <a:gd name="connsiteX4" fmla="*/ 4780 w 7842719"/>
              <a:gd name="connsiteY4" fmla="*/ 1 h 6817966"/>
              <a:gd name="connsiteX0" fmla="*/ 4780 w 7842991"/>
              <a:gd name="connsiteY0" fmla="*/ 9225 h 6827190"/>
              <a:gd name="connsiteX1" fmla="*/ 2593683 w 7842991"/>
              <a:gd name="connsiteY1" fmla="*/ 11758 h 6827190"/>
              <a:gd name="connsiteX2" fmla="*/ 7842552 w 7842991"/>
              <a:gd name="connsiteY2" fmla="*/ 6797538 h 6827190"/>
              <a:gd name="connsiteX3" fmla="*/ 0 w 7842991"/>
              <a:gd name="connsiteY3" fmla="*/ 6827190 h 6827190"/>
              <a:gd name="connsiteX4" fmla="*/ 4780 w 7842991"/>
              <a:gd name="connsiteY4" fmla="*/ 9225 h 6827190"/>
              <a:gd name="connsiteX0" fmla="*/ 4780 w 6028316"/>
              <a:gd name="connsiteY0" fmla="*/ 9306 h 6827271"/>
              <a:gd name="connsiteX1" fmla="*/ 2593683 w 6028316"/>
              <a:gd name="connsiteY1" fmla="*/ 11839 h 6827271"/>
              <a:gd name="connsiteX2" fmla="*/ 6022776 w 6028316"/>
              <a:gd name="connsiteY2" fmla="*/ 6745904 h 6827271"/>
              <a:gd name="connsiteX3" fmla="*/ 0 w 6028316"/>
              <a:gd name="connsiteY3" fmla="*/ 6827271 h 6827271"/>
              <a:gd name="connsiteX4" fmla="*/ 4780 w 6028316"/>
              <a:gd name="connsiteY4" fmla="*/ 9306 h 6827271"/>
              <a:gd name="connsiteX0" fmla="*/ 4780 w 6022776"/>
              <a:gd name="connsiteY0" fmla="*/ 11249 h 6829214"/>
              <a:gd name="connsiteX1" fmla="*/ 2593683 w 6022776"/>
              <a:gd name="connsiteY1" fmla="*/ 13782 h 6829214"/>
              <a:gd name="connsiteX2" fmla="*/ 6022776 w 6022776"/>
              <a:gd name="connsiteY2" fmla="*/ 6747847 h 6829214"/>
              <a:gd name="connsiteX3" fmla="*/ 0 w 6022776"/>
              <a:gd name="connsiteY3" fmla="*/ 6829214 h 6829214"/>
              <a:gd name="connsiteX4" fmla="*/ 4780 w 6022776"/>
              <a:gd name="connsiteY4" fmla="*/ 11249 h 6829214"/>
              <a:gd name="connsiteX0" fmla="*/ 4780 w 7883218"/>
              <a:gd name="connsiteY0" fmla="*/ 11051 h 6840734"/>
              <a:gd name="connsiteX1" fmla="*/ 2593683 w 7883218"/>
              <a:gd name="connsiteY1" fmla="*/ 13584 h 6840734"/>
              <a:gd name="connsiteX2" fmla="*/ 7883218 w 7883218"/>
              <a:gd name="connsiteY2" fmla="*/ 6840735 h 6840734"/>
              <a:gd name="connsiteX3" fmla="*/ 0 w 7883218"/>
              <a:gd name="connsiteY3" fmla="*/ 6829016 h 6840734"/>
              <a:gd name="connsiteX4" fmla="*/ 4780 w 7883218"/>
              <a:gd name="connsiteY4" fmla="*/ 11051 h 6840734"/>
              <a:gd name="connsiteX0" fmla="*/ 4780 w 7883218"/>
              <a:gd name="connsiteY0" fmla="*/ 33813 h 6863498"/>
              <a:gd name="connsiteX1" fmla="*/ 2593683 w 7883218"/>
              <a:gd name="connsiteY1" fmla="*/ 36346 h 6863498"/>
              <a:gd name="connsiteX2" fmla="*/ 7883218 w 7883218"/>
              <a:gd name="connsiteY2" fmla="*/ 6863497 h 6863498"/>
              <a:gd name="connsiteX3" fmla="*/ 0 w 7883218"/>
              <a:gd name="connsiteY3" fmla="*/ 6851778 h 6863498"/>
              <a:gd name="connsiteX4" fmla="*/ 4780 w 7883218"/>
              <a:gd name="connsiteY4" fmla="*/ 33813 h 6863498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8934 h 6838618"/>
              <a:gd name="connsiteX1" fmla="*/ 3061334 w 7883218"/>
              <a:gd name="connsiteY1" fmla="*/ 1125 h 6838618"/>
              <a:gd name="connsiteX2" fmla="*/ 7883218 w 7883218"/>
              <a:gd name="connsiteY2" fmla="*/ 6838618 h 6838618"/>
              <a:gd name="connsiteX3" fmla="*/ 0 w 7883218"/>
              <a:gd name="connsiteY3" fmla="*/ 6826899 h 6838618"/>
              <a:gd name="connsiteX4" fmla="*/ 4780 w 7883218"/>
              <a:gd name="connsiteY4" fmla="*/ 8934 h 6838618"/>
              <a:gd name="connsiteX0" fmla="*/ 4780 w 6805584"/>
              <a:gd name="connsiteY0" fmla="*/ 8936 h 6838620"/>
              <a:gd name="connsiteX1" fmla="*/ 3061334 w 6805584"/>
              <a:gd name="connsiteY1" fmla="*/ 1127 h 6838620"/>
              <a:gd name="connsiteX2" fmla="*/ 6805584 w 6805584"/>
              <a:gd name="connsiteY2" fmla="*/ 6838620 h 6838620"/>
              <a:gd name="connsiteX3" fmla="*/ 0 w 6805584"/>
              <a:gd name="connsiteY3" fmla="*/ 6826901 h 6838620"/>
              <a:gd name="connsiteX4" fmla="*/ 4780 w 6805584"/>
              <a:gd name="connsiteY4" fmla="*/ 8936 h 6838620"/>
              <a:gd name="connsiteX0" fmla="*/ 4780 w 7893383"/>
              <a:gd name="connsiteY0" fmla="*/ 8917 h 6869629"/>
              <a:gd name="connsiteX1" fmla="*/ 3061334 w 7893383"/>
              <a:gd name="connsiteY1" fmla="*/ 1108 h 6869629"/>
              <a:gd name="connsiteX2" fmla="*/ 7893383 w 7893383"/>
              <a:gd name="connsiteY2" fmla="*/ 6869630 h 6869629"/>
              <a:gd name="connsiteX3" fmla="*/ 0 w 7893383"/>
              <a:gd name="connsiteY3" fmla="*/ 6826882 h 6869629"/>
              <a:gd name="connsiteX4" fmla="*/ 4780 w 7893383"/>
              <a:gd name="connsiteY4" fmla="*/ 8917 h 6869629"/>
              <a:gd name="connsiteX0" fmla="*/ 4780 w 7893383"/>
              <a:gd name="connsiteY0" fmla="*/ 8859 h 6869573"/>
              <a:gd name="connsiteX1" fmla="*/ 3061334 w 7893383"/>
              <a:gd name="connsiteY1" fmla="*/ 1050 h 6869573"/>
              <a:gd name="connsiteX2" fmla="*/ 7893383 w 7893383"/>
              <a:gd name="connsiteY2" fmla="*/ 6869572 h 6869573"/>
              <a:gd name="connsiteX3" fmla="*/ 0 w 7893383"/>
              <a:gd name="connsiteY3" fmla="*/ 6826824 h 6869573"/>
              <a:gd name="connsiteX4" fmla="*/ 4780 w 7893383"/>
              <a:gd name="connsiteY4" fmla="*/ 8859 h 6869573"/>
              <a:gd name="connsiteX0" fmla="*/ 4780 w 7893383"/>
              <a:gd name="connsiteY0" fmla="*/ 8892 h 6869605"/>
              <a:gd name="connsiteX1" fmla="*/ 3061334 w 7893383"/>
              <a:gd name="connsiteY1" fmla="*/ 1083 h 6869605"/>
              <a:gd name="connsiteX2" fmla="*/ 7893383 w 7893383"/>
              <a:gd name="connsiteY2" fmla="*/ 6869605 h 6869605"/>
              <a:gd name="connsiteX3" fmla="*/ 0 w 7893383"/>
              <a:gd name="connsiteY3" fmla="*/ 6826857 h 6869605"/>
              <a:gd name="connsiteX4" fmla="*/ 4780 w 7893383"/>
              <a:gd name="connsiteY4" fmla="*/ 8892 h 6869605"/>
              <a:gd name="connsiteX0" fmla="*/ 4780 w 7893383"/>
              <a:gd name="connsiteY0" fmla="*/ 9015 h 6869728"/>
              <a:gd name="connsiteX1" fmla="*/ 3061334 w 7893383"/>
              <a:gd name="connsiteY1" fmla="*/ 1206 h 6869728"/>
              <a:gd name="connsiteX2" fmla="*/ 7893383 w 7893383"/>
              <a:gd name="connsiteY2" fmla="*/ 6869728 h 6869728"/>
              <a:gd name="connsiteX3" fmla="*/ 0 w 7893383"/>
              <a:gd name="connsiteY3" fmla="*/ 6826980 h 6869728"/>
              <a:gd name="connsiteX4" fmla="*/ 4780 w 7893383"/>
              <a:gd name="connsiteY4" fmla="*/ 9015 h 6869728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8768" h="6881399">
                <a:moveTo>
                  <a:pt x="0" y="0"/>
                </a:moveTo>
                <a:cubicBezTo>
                  <a:pt x="1022240" y="4292"/>
                  <a:pt x="3621" y="-2547"/>
                  <a:pt x="3066719" y="12877"/>
                </a:cubicBezTo>
                <a:cubicBezTo>
                  <a:pt x="3964003" y="32736"/>
                  <a:pt x="4292191" y="1614889"/>
                  <a:pt x="7898768" y="6881399"/>
                </a:cubicBezTo>
                <a:lnTo>
                  <a:pt x="5385" y="6838651"/>
                </a:lnTo>
                <a:cubicBezTo>
                  <a:pt x="7279" y="6833691"/>
                  <a:pt x="12098" y="1026388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746A-90A0-2B4E-BD81-6F268155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709738"/>
            <a:ext cx="1093000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3B529-8DC1-084E-BA78-6135912F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4589463"/>
            <a:ext cx="1093000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35C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5F1B-3A1E-F647-9117-002BA82F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E632D85-81D2-544A-AB45-4D5051CE876E}"/>
              </a:ext>
            </a:extLst>
          </p:cNvPr>
          <p:cNvGrpSpPr/>
          <p:nvPr userDrawn="1"/>
        </p:nvGrpSpPr>
        <p:grpSpPr>
          <a:xfrm rot="10800000" flipH="1">
            <a:off x="0" y="1"/>
            <a:ext cx="11951025" cy="1249201"/>
            <a:chOff x="-24922532" y="4514109"/>
            <a:chExt cx="30430152" cy="2348764"/>
          </a:xfrm>
        </p:grpSpPr>
        <p:sp>
          <p:nvSpPr>
            <p:cNvPr id="10" name="Round Single Corner Rectangle 7">
              <a:extLst>
                <a:ext uri="{FF2B5EF4-FFF2-40B4-BE49-F238E27FC236}">
                  <a16:creationId xmlns:a16="http://schemas.microsoft.com/office/drawing/2014/main" id="{E1EAB2B9-EE97-BC48-8E49-CFA5AE3B88E1}"/>
                </a:ext>
              </a:extLst>
            </p:cNvPr>
            <p:cNvSpPr/>
            <p:nvPr/>
          </p:nvSpPr>
          <p:spPr>
            <a:xfrm>
              <a:off x="1006032" y="4514109"/>
              <a:ext cx="4501588" cy="2348760"/>
            </a:xfrm>
            <a:custGeom>
              <a:avLst/>
              <a:gdLst>
                <a:gd name="connsiteX0" fmla="*/ 0 w 3604591"/>
                <a:gd name="connsiteY0" fmla="*/ 0 h 6858000"/>
                <a:gd name="connsiteX1" fmla="*/ 3003814 w 3604591"/>
                <a:gd name="connsiteY1" fmla="*/ 0 h 6858000"/>
                <a:gd name="connsiteX2" fmla="*/ 3604591 w 3604591"/>
                <a:gd name="connsiteY2" fmla="*/ 600777 h 6858000"/>
                <a:gd name="connsiteX3" fmla="*/ 3604591 w 3604591"/>
                <a:gd name="connsiteY3" fmla="*/ 6858000 h 6858000"/>
                <a:gd name="connsiteX4" fmla="*/ 0 w 3604591"/>
                <a:gd name="connsiteY4" fmla="*/ 6858000 h 6858000"/>
                <a:gd name="connsiteX5" fmla="*/ 0 w 3604591"/>
                <a:gd name="connsiteY5" fmla="*/ 0 h 6858000"/>
                <a:gd name="connsiteX0" fmla="*/ 0 w 8365435"/>
                <a:gd name="connsiteY0" fmla="*/ 0 h 6858000"/>
                <a:gd name="connsiteX1" fmla="*/ 3003814 w 8365435"/>
                <a:gd name="connsiteY1" fmla="*/ 0 h 6858000"/>
                <a:gd name="connsiteX2" fmla="*/ 3604591 w 8365435"/>
                <a:gd name="connsiteY2" fmla="*/ 600777 h 6858000"/>
                <a:gd name="connsiteX3" fmla="*/ 8365435 w 8365435"/>
                <a:gd name="connsiteY3" fmla="*/ 6848061 h 6858000"/>
                <a:gd name="connsiteX4" fmla="*/ 0 w 8365435"/>
                <a:gd name="connsiteY4" fmla="*/ 6858000 h 6858000"/>
                <a:gd name="connsiteX5" fmla="*/ 0 w 8365435"/>
                <a:gd name="connsiteY5" fmla="*/ 0 h 6858000"/>
                <a:gd name="connsiteX0" fmla="*/ 0 w 8365435"/>
                <a:gd name="connsiteY0" fmla="*/ 0 h 6858000"/>
                <a:gd name="connsiteX1" fmla="*/ 3003814 w 8365435"/>
                <a:gd name="connsiteY1" fmla="*/ 0 h 6858000"/>
                <a:gd name="connsiteX2" fmla="*/ 3594652 w 8365435"/>
                <a:gd name="connsiteY2" fmla="*/ 610716 h 6858000"/>
                <a:gd name="connsiteX3" fmla="*/ 8365435 w 8365435"/>
                <a:gd name="connsiteY3" fmla="*/ 6848061 h 6858000"/>
                <a:gd name="connsiteX4" fmla="*/ 0 w 8365435"/>
                <a:gd name="connsiteY4" fmla="*/ 6858000 h 6858000"/>
                <a:gd name="connsiteX5" fmla="*/ 0 w 8365435"/>
                <a:gd name="connsiteY5" fmla="*/ 0 h 6858000"/>
                <a:gd name="connsiteX0" fmla="*/ 0 w 8365435"/>
                <a:gd name="connsiteY0" fmla="*/ 9939 h 6867939"/>
                <a:gd name="connsiteX1" fmla="*/ 2566493 w 8365435"/>
                <a:gd name="connsiteY1" fmla="*/ 0 h 6867939"/>
                <a:gd name="connsiteX2" fmla="*/ 3594652 w 8365435"/>
                <a:gd name="connsiteY2" fmla="*/ 620655 h 6867939"/>
                <a:gd name="connsiteX3" fmla="*/ 8365435 w 8365435"/>
                <a:gd name="connsiteY3" fmla="*/ 6858000 h 6867939"/>
                <a:gd name="connsiteX4" fmla="*/ 0 w 8365435"/>
                <a:gd name="connsiteY4" fmla="*/ 6867939 h 6867939"/>
                <a:gd name="connsiteX5" fmla="*/ 0 w 8365435"/>
                <a:gd name="connsiteY5" fmla="*/ 9939 h 6867939"/>
                <a:gd name="connsiteX0" fmla="*/ 0 w 8365435"/>
                <a:gd name="connsiteY0" fmla="*/ 10740 h 6868740"/>
                <a:gd name="connsiteX1" fmla="*/ 2566493 w 8365435"/>
                <a:gd name="connsiteY1" fmla="*/ 801 h 6868740"/>
                <a:gd name="connsiteX2" fmla="*/ 3594652 w 8365435"/>
                <a:gd name="connsiteY2" fmla="*/ 621456 h 6868740"/>
                <a:gd name="connsiteX3" fmla="*/ 8365435 w 8365435"/>
                <a:gd name="connsiteY3" fmla="*/ 6858801 h 6868740"/>
                <a:gd name="connsiteX4" fmla="*/ 0 w 8365435"/>
                <a:gd name="connsiteY4" fmla="*/ 6868740 h 6868740"/>
                <a:gd name="connsiteX5" fmla="*/ 0 w 8365435"/>
                <a:gd name="connsiteY5" fmla="*/ 10740 h 6868740"/>
                <a:gd name="connsiteX0" fmla="*/ 0 w 8365435"/>
                <a:gd name="connsiteY0" fmla="*/ 19841 h 6877841"/>
                <a:gd name="connsiteX1" fmla="*/ 2566493 w 8365435"/>
                <a:gd name="connsiteY1" fmla="*/ 9902 h 6877841"/>
                <a:gd name="connsiteX2" fmla="*/ 3594652 w 8365435"/>
                <a:gd name="connsiteY2" fmla="*/ 630557 h 6877841"/>
                <a:gd name="connsiteX3" fmla="*/ 8365435 w 8365435"/>
                <a:gd name="connsiteY3" fmla="*/ 6867902 h 6877841"/>
                <a:gd name="connsiteX4" fmla="*/ 0 w 8365435"/>
                <a:gd name="connsiteY4" fmla="*/ 6877841 h 6877841"/>
                <a:gd name="connsiteX5" fmla="*/ 0 w 8365435"/>
                <a:gd name="connsiteY5" fmla="*/ 19841 h 6877841"/>
                <a:gd name="connsiteX0" fmla="*/ 0 w 8365435"/>
                <a:gd name="connsiteY0" fmla="*/ 9939 h 6867939"/>
                <a:gd name="connsiteX1" fmla="*/ 2566493 w 8365435"/>
                <a:gd name="connsiteY1" fmla="*/ 0 h 6867939"/>
                <a:gd name="connsiteX2" fmla="*/ 3733800 w 8365435"/>
                <a:gd name="connsiteY2" fmla="*/ 809499 h 6867939"/>
                <a:gd name="connsiteX3" fmla="*/ 8365435 w 8365435"/>
                <a:gd name="connsiteY3" fmla="*/ 6858000 h 6867939"/>
                <a:gd name="connsiteX4" fmla="*/ 0 w 8365435"/>
                <a:gd name="connsiteY4" fmla="*/ 6867939 h 6867939"/>
                <a:gd name="connsiteX5" fmla="*/ 0 w 8365435"/>
                <a:gd name="connsiteY5" fmla="*/ 9939 h 6867939"/>
                <a:gd name="connsiteX0" fmla="*/ 0 w 8365435"/>
                <a:gd name="connsiteY0" fmla="*/ 19878 h 6877878"/>
                <a:gd name="connsiteX1" fmla="*/ 2337893 w 8365435"/>
                <a:gd name="connsiteY1" fmla="*/ 0 h 6877878"/>
                <a:gd name="connsiteX2" fmla="*/ 3733800 w 8365435"/>
                <a:gd name="connsiteY2" fmla="*/ 819438 h 6877878"/>
                <a:gd name="connsiteX3" fmla="*/ 8365435 w 8365435"/>
                <a:gd name="connsiteY3" fmla="*/ 6867939 h 6877878"/>
                <a:gd name="connsiteX4" fmla="*/ 0 w 8365435"/>
                <a:gd name="connsiteY4" fmla="*/ 6877878 h 6877878"/>
                <a:gd name="connsiteX5" fmla="*/ 0 w 8365435"/>
                <a:gd name="connsiteY5" fmla="*/ 19878 h 6877878"/>
                <a:gd name="connsiteX0" fmla="*/ 0 w 8365435"/>
                <a:gd name="connsiteY0" fmla="*/ 19878 h 6877878"/>
                <a:gd name="connsiteX1" fmla="*/ 2337893 w 8365435"/>
                <a:gd name="connsiteY1" fmla="*/ 0 h 6877878"/>
                <a:gd name="connsiteX2" fmla="*/ 3733800 w 8365435"/>
                <a:gd name="connsiteY2" fmla="*/ 819438 h 6877878"/>
                <a:gd name="connsiteX3" fmla="*/ 8365435 w 8365435"/>
                <a:gd name="connsiteY3" fmla="*/ 6867939 h 6877878"/>
                <a:gd name="connsiteX4" fmla="*/ 0 w 8365435"/>
                <a:gd name="connsiteY4" fmla="*/ 6877878 h 6877878"/>
                <a:gd name="connsiteX5" fmla="*/ 0 w 8365435"/>
                <a:gd name="connsiteY5" fmla="*/ 19878 h 6877878"/>
                <a:gd name="connsiteX0" fmla="*/ 0 w 8365435"/>
                <a:gd name="connsiteY0" fmla="*/ 20705 h 6878705"/>
                <a:gd name="connsiteX1" fmla="*/ 2337893 w 8365435"/>
                <a:gd name="connsiteY1" fmla="*/ 827 h 6878705"/>
                <a:gd name="connsiteX2" fmla="*/ 3733800 w 8365435"/>
                <a:gd name="connsiteY2" fmla="*/ 820265 h 6878705"/>
                <a:gd name="connsiteX3" fmla="*/ 8365435 w 8365435"/>
                <a:gd name="connsiteY3" fmla="*/ 6868766 h 6878705"/>
                <a:gd name="connsiteX4" fmla="*/ 0 w 8365435"/>
                <a:gd name="connsiteY4" fmla="*/ 6878705 h 6878705"/>
                <a:gd name="connsiteX5" fmla="*/ 0 w 8365435"/>
                <a:gd name="connsiteY5" fmla="*/ 20705 h 687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5435" h="6878705">
                  <a:moveTo>
                    <a:pt x="0" y="20705"/>
                  </a:moveTo>
                  <a:lnTo>
                    <a:pt x="2337893" y="827"/>
                  </a:lnTo>
                  <a:cubicBezTo>
                    <a:pt x="2957928" y="827"/>
                    <a:pt x="3008243" y="-58188"/>
                    <a:pt x="3733800" y="820265"/>
                  </a:cubicBezTo>
                  <a:lnTo>
                    <a:pt x="8365435" y="6868766"/>
                  </a:lnTo>
                  <a:lnTo>
                    <a:pt x="0" y="6878705"/>
                  </a:lnTo>
                  <a:lnTo>
                    <a:pt x="0" y="2070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C9AFD0-622D-BA4E-8A23-4D4864EADB62}"/>
                </a:ext>
              </a:extLst>
            </p:cNvPr>
            <p:cNvSpPr/>
            <p:nvPr/>
          </p:nvSpPr>
          <p:spPr>
            <a:xfrm>
              <a:off x="-24922532" y="4523920"/>
              <a:ext cx="26007637" cy="233895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866BE-9E73-154E-9460-381E2D18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D4901-5718-DE42-9A9E-A665D7815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1391478"/>
            <a:ext cx="1133061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83678-FF9C-E04E-A53E-EF7B1C812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22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35C2F"/>
                </a:solidFill>
                <a:latin typeface="Source Sans Pro" panose="020B0503030403020204" pitchFamily="34" charset="77"/>
              </a:defRPr>
            </a:lvl1pPr>
          </a:lstStyle>
          <a:p>
            <a:fld id="{F32B1D3B-AE3D-1E40-A0D2-3E32FC6708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B73DE-EBC6-654E-A4FA-8E02B0B0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7792" b="38579"/>
          <a:stretch/>
        </p:blipFill>
        <p:spPr>
          <a:xfrm>
            <a:off x="343015" y="6376742"/>
            <a:ext cx="826567" cy="328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501E6-4C9B-504B-8D3C-761B71D08C68}"/>
              </a:ext>
            </a:extLst>
          </p:cNvPr>
          <p:cNvSpPr/>
          <p:nvPr userDrawn="1"/>
        </p:nvSpPr>
        <p:spPr>
          <a:xfrm>
            <a:off x="0" y="6236275"/>
            <a:ext cx="12192000" cy="75625"/>
          </a:xfrm>
          <a:prstGeom prst="rect">
            <a:avLst/>
          </a:prstGeom>
          <a:solidFill>
            <a:srgbClr val="835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6" r:id="rId2"/>
    <p:sldLayoutId id="214748380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.gov/elderjustice/safe-training#1-day" TargetMode="External"/><Relationship Id="rId2" Type="http://schemas.openxmlformats.org/officeDocument/2006/relationships/hyperlink" Target="https://www.preferencebasedliving.com/training-videos/interviewing-older-adults-using-the-peli/%E2%80%8B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theacademy.sdsu.edu/programs/apswi/advanced-training/enhancing-your-investigative-skills-interviewing-alleged-perpetrators/" TargetMode="External"/><Relationship Id="rId4" Type="http://schemas.openxmlformats.org/officeDocument/2006/relationships/hyperlink" Target="https://elderabuseforlawenforcement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picpedia.org/clipboard/loss.htm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31FF2-14D4-8C40-8A72-1A18DD3F37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98226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1D3B-AE3D-1E40-A0D2-3E32FC67085E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35C2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35C2F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0F6FB7-7531-0941-B9CA-4AF02AE56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171853"/>
            <a:ext cx="7930691" cy="309271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ource Sans Pro"/>
                <a:ea typeface="Source Sans Pro"/>
              </a:rPr>
              <a:t>Interviewing Older Adults:</a:t>
            </a:r>
            <a:br>
              <a:rPr lang="en-US"/>
            </a:br>
            <a:r>
              <a:rPr lang="en-US" sz="4000">
                <a:solidFill>
                  <a:schemeClr val="bg1"/>
                </a:solidFill>
                <a:latin typeface="Source Sans Pro"/>
                <a:ea typeface="Source Sans Pro"/>
              </a:rPr>
              <a:t>Fundamental Tips</a:t>
            </a:r>
            <a:r>
              <a:rPr lang="en-US" sz="4000" b="0">
                <a:solidFill>
                  <a:schemeClr val="bg1"/>
                </a:solidFill>
                <a:latin typeface="Source Sans Pro"/>
                <a:ea typeface="Source Sans Pro"/>
              </a:rPr>
              <a:t> and Tools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8470E17D-BC03-EB0F-CE7D-14E36287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77" y="0"/>
            <a:ext cx="514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B4253-0C92-3EDE-0CB4-977644D5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97674-7431-453D-3AEB-6681F438CA9C}"/>
              </a:ext>
            </a:extLst>
          </p:cNvPr>
          <p:cNvSpPr/>
          <p:nvPr/>
        </p:nvSpPr>
        <p:spPr>
          <a:xfrm>
            <a:off x="2875" y="-4313"/>
            <a:ext cx="10834778" cy="1216324"/>
          </a:xfrm>
          <a:prstGeom prst="rect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FE1EFC0-4F93-7683-5D2C-DFDAEEF45447}"/>
              </a:ext>
            </a:extLst>
          </p:cNvPr>
          <p:cNvSpPr/>
          <p:nvPr/>
        </p:nvSpPr>
        <p:spPr>
          <a:xfrm rot="18660000">
            <a:off x="10211804" y="-145492"/>
            <a:ext cx="1650176" cy="900024"/>
          </a:xfrm>
          <a:prstGeom prst="triangle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terviewing OA Clip">
            <a:hlinkClick r:id="" action="ppaction://media"/>
            <a:extLst>
              <a:ext uri="{FF2B5EF4-FFF2-40B4-BE49-F238E27FC236}">
                <a16:creationId xmlns:a16="http://schemas.microsoft.com/office/drawing/2014/main" id="{84A7370F-55D4-1F67-6A80-BF0665BC8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514654"/>
            <a:ext cx="7884544" cy="43750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FC3F8D-188A-0672-E7E2-3CDCEFC8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8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Source Sans Pro"/>
                <a:ea typeface="Source Sans Pro"/>
              </a:rPr>
              <a:t>Interviewing Older Adults: Tips from Law Enforcement</a:t>
            </a:r>
            <a:endParaRPr lang="en-US" sz="320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072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11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6E6CB7-9DAC-DADF-AE8C-A9F0813453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F32B1D3B-AE3D-1E40-A0D2-3E32FC67085E}" type="slidenum"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8" name="Text Placeholder 4">
            <a:extLst>
              <a:ext uri="{FF2B5EF4-FFF2-40B4-BE49-F238E27FC236}">
                <a16:creationId xmlns:a16="http://schemas.microsoft.com/office/drawing/2014/main" id="{10D49305-970B-11BF-6CFE-547DD786B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767138"/>
              </p:ext>
            </p:extLst>
          </p:nvPr>
        </p:nvGraphicFramePr>
        <p:xfrm>
          <a:off x="250956" y="419278"/>
          <a:ext cx="11934503" cy="630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1" name="Title 300">
            <a:extLst>
              <a:ext uri="{FF2B5EF4-FFF2-40B4-BE49-F238E27FC236}">
                <a16:creationId xmlns:a16="http://schemas.microsoft.com/office/drawing/2014/main" id="{68130E09-D380-161E-DB69-268176AE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Tip Takeaways </a:t>
            </a:r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81752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47453-1DA4-31D9-94AB-9649EA78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050D9-DD7B-1AF7-D395-14D06BC1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Additional Resources and Trainings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48C6C-06EC-4CEE-A335-B599DBD8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788780"/>
            <a:ext cx="11321951" cy="43881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0"/>
              </a:spcAft>
            </a:pPr>
            <a:endParaRPr lang="en-US" sz="2200" b="1">
              <a:latin typeface="Calibri"/>
              <a:ea typeface="Source Sans Pro"/>
              <a:cs typeface="Arial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sz="2200" b="1">
                <a:latin typeface="Calibri"/>
                <a:ea typeface="Source Sans Pro"/>
                <a:cs typeface="Arial"/>
              </a:rPr>
              <a:t>Interviewing Older Adults Using the PELI </a:t>
            </a:r>
            <a:r>
              <a:rPr lang="en-US" sz="1600" b="1" i="1">
                <a:latin typeface="Calibri"/>
                <a:ea typeface="Source Sans Pro"/>
                <a:cs typeface="Arial"/>
              </a:rPr>
              <a:t>Source: Scripps Gerontology Research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endParaRPr lang="en-US" sz="1600" i="1">
              <a:latin typeface="Calibri"/>
              <a:ea typeface="Source Sans Pro"/>
              <a:cs typeface="Arial"/>
            </a:endParaRPr>
          </a:p>
          <a:p>
            <a:pPr marL="571500" lvl="1" indent="-342900">
              <a:spcAft>
                <a:spcPts val="0"/>
              </a:spcAft>
              <a:buFont typeface="Courier New"/>
              <a:buChar char="o"/>
            </a:pPr>
            <a:r>
              <a:rPr lang="en-US" sz="1600">
                <a:latin typeface="Calibri"/>
                <a:ea typeface="Source Sans Pro"/>
                <a:cs typeface="Arial"/>
              </a:rPr>
              <a:t>Link:</a:t>
            </a:r>
            <a:r>
              <a:rPr lang="en-US" sz="160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  <a:r>
              <a:rPr lang="en-US" sz="1600">
                <a:solidFill>
                  <a:srgbClr val="930616"/>
                </a:solidFill>
                <a:latin typeface="Calibri"/>
                <a:ea typeface="Source Sans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https://www.preferencebasedliving.com/training-videos/interviewing-older-adults-using-the-peli/</a:t>
            </a:r>
            <a:r>
              <a:rPr lang="en-US" sz="1600">
                <a:latin typeface="Calibri"/>
                <a:ea typeface="Source Sans Pro"/>
                <a:cs typeface="Arial"/>
                <a:hlinkClick r:id="rId2"/>
              </a:rPr>
              <a:t> </a:t>
            </a:r>
            <a:endParaRPr lang="en-US" sz="1600">
              <a:latin typeface="Calibri"/>
              <a:ea typeface="Source Sans Pro"/>
              <a:cs typeface="Arial"/>
            </a:endParaRPr>
          </a:p>
          <a:p>
            <a:endParaRPr lang="en-US" sz="1600">
              <a:latin typeface="Calibri"/>
              <a:ea typeface="Source Sans Pro"/>
              <a:cs typeface="Calibri"/>
            </a:endParaRPr>
          </a:p>
          <a:p>
            <a:pPr marL="342900" indent="-342900">
              <a:buChar char="•"/>
            </a:pPr>
            <a:r>
              <a:rPr lang="en-US" b="1">
                <a:latin typeface="Calibri"/>
                <a:ea typeface="Open Sans"/>
                <a:cs typeface="Open Sans"/>
              </a:rPr>
              <a:t>SAFE: Safe Accessible Forensic Interviewing for Elders  </a:t>
            </a:r>
            <a:r>
              <a:rPr lang="en-US" sz="1600" b="1" i="1">
                <a:latin typeface="Calibri"/>
                <a:ea typeface="Open Sans"/>
                <a:cs typeface="Open Sans"/>
              </a:rPr>
              <a:t>Source:</a:t>
            </a:r>
            <a:r>
              <a:rPr lang="en-US" sz="1600" i="1">
                <a:latin typeface="Calibri"/>
                <a:ea typeface="Open Sans"/>
                <a:cs typeface="Open Sans"/>
              </a:rPr>
              <a:t> US Department of Justice</a:t>
            </a:r>
            <a:endParaRPr lang="en-US" sz="1600">
              <a:latin typeface="Calibri"/>
              <a:ea typeface="Open Sans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400" b="1">
                <a:solidFill>
                  <a:srgbClr val="555555"/>
                </a:solidFill>
                <a:latin typeface="Calibri"/>
                <a:ea typeface="Open Sans"/>
                <a:cs typeface="Open Sans"/>
              </a:rPr>
              <a:t>Link:</a:t>
            </a:r>
            <a:r>
              <a:rPr lang="en-US" sz="1400">
                <a:solidFill>
                  <a:srgbClr val="555555"/>
                </a:solidFill>
                <a:latin typeface="Calibri"/>
                <a:ea typeface="Open Sans"/>
                <a:cs typeface="Open Sans"/>
              </a:rPr>
              <a:t> </a:t>
            </a:r>
            <a:r>
              <a:rPr lang="en-US" sz="1400">
                <a:solidFill>
                  <a:srgbClr val="910011"/>
                </a:solidFill>
                <a:latin typeface="Calibri"/>
                <a:ea typeface="Open Sans"/>
                <a:cs typeface="Open Sans"/>
                <a:hlinkClick r:id="rId3"/>
              </a:rPr>
              <a:t>SAFE: Safe Accessible Forensic Interviewing for Elders</a:t>
            </a:r>
            <a:endParaRPr lang="en-US" sz="1400">
              <a:solidFill>
                <a:srgbClr val="910011"/>
              </a:solidFill>
              <a:latin typeface="Calibri"/>
              <a:ea typeface="Open Sans"/>
              <a:cs typeface="Open Sans"/>
            </a:endParaRPr>
          </a:p>
          <a:p>
            <a:pPr marL="342900" indent="-342900">
              <a:buChar char="•"/>
            </a:pPr>
            <a:r>
              <a:rPr lang="en-US" b="1">
                <a:latin typeface="Calibri"/>
                <a:ea typeface="Source Sans Pro"/>
                <a:cs typeface="Open Sans"/>
              </a:rPr>
              <a:t>Elder Abuse Investigations training- </a:t>
            </a:r>
            <a:r>
              <a:rPr lang="en-US" sz="1600" b="1" i="1">
                <a:latin typeface="Calibri"/>
                <a:ea typeface="Source Sans Pro"/>
                <a:cs typeface="Open Sans"/>
              </a:rPr>
              <a:t>Source: </a:t>
            </a:r>
            <a:r>
              <a:rPr lang="en-US" sz="1600" i="1">
                <a:latin typeface="Calibri"/>
                <a:ea typeface="Source Sans Pro"/>
                <a:cs typeface="Open Sans"/>
              </a:rPr>
              <a:t>National Clearinghouse for Abuse in Later Life NCALL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600">
                <a:latin typeface="Calibri"/>
                <a:ea typeface="Source Sans Pro"/>
                <a:cs typeface="Open Sans"/>
              </a:rPr>
              <a:t>Link: </a:t>
            </a:r>
            <a:r>
              <a:rPr lang="en-US" sz="1600">
                <a:latin typeface="Calibri"/>
                <a:ea typeface="Source Sans Pro"/>
                <a:cs typeface="Open Sans"/>
                <a:hlinkClick r:id="rId4"/>
              </a:rPr>
              <a:t>https://elderabuseforlawenforcement.com/</a:t>
            </a: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b="1">
                <a:latin typeface="Calibri"/>
                <a:ea typeface="Open Sans"/>
                <a:cs typeface="Open Sans"/>
              </a:rPr>
              <a:t>Interviewing Alleged Perpetrators- </a:t>
            </a:r>
            <a:r>
              <a:rPr lang="en-US" sz="1600" b="1">
                <a:latin typeface="Calibri"/>
                <a:ea typeface="Open Sans"/>
                <a:cs typeface="Open Sans"/>
              </a:rPr>
              <a:t>Source: </a:t>
            </a: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</a:rPr>
              <a:t>SDSU School of Social Work's Academy for Professional Excellence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</a:rPr>
              <a:t>Link: </a:t>
            </a: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  <a:hlinkClick r:id="rId5"/>
              </a:rPr>
              <a:t>https://theacademy.sdsu.edu/programs/apswi/advanced-training/enhancing-your-investigative-skills-interviewing-alleged-perpetrators/</a:t>
            </a:r>
            <a:endParaRPr lang="en-US" sz="16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6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4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 sz="1600" b="1">
              <a:latin typeface="Calibri"/>
              <a:ea typeface="Open Sans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lvl="1" indent="0">
              <a:buNone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>
              <a:latin typeface="Calibri"/>
              <a:ea typeface="Source Sans Pro" panose="020B0503030403020204" pitchFamily="34" charset="77"/>
              <a:cs typeface="Calibri"/>
            </a:endParaRPr>
          </a:p>
          <a:p>
            <a:endParaRPr lang="en-US">
              <a:latin typeface="Calibri"/>
              <a:ea typeface="Source Sans Pro" panose="020B0503030403020204" pitchFamily="34" charset="77"/>
              <a:cs typeface="Calibri"/>
            </a:endParaRPr>
          </a:p>
          <a:p>
            <a:endParaRPr lang="en-US">
              <a:latin typeface="Calibri"/>
              <a:ea typeface="Source Sans Pro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C14D3-E170-2973-B173-0654D7862AA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ea typeface="Source Sans Pro"/>
                <a:cs typeface="Arial"/>
              </a:rPr>
              <a:t>We have just presented basic techniques for interviewing older adults.</a:t>
            </a:r>
          </a:p>
        </p:txBody>
      </p:sp>
    </p:spTree>
    <p:extLst>
      <p:ext uri="{BB962C8B-B14F-4D97-AF65-F5344CB8AC3E}">
        <p14:creationId xmlns:p14="http://schemas.microsoft.com/office/powerpoint/2010/main" val="211442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3A74-8618-17EF-7358-8B43FB9F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28" y="449508"/>
            <a:ext cx="8290459" cy="666474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FA8FA-E173-6EFC-24D7-0A01B905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4632B-DC0D-E54D-9CA9-3E2CD4DF028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92116" y="1934261"/>
            <a:ext cx="9281594" cy="170613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3200">
                <a:latin typeface="Calibri"/>
                <a:ea typeface="Source Sans Pro"/>
                <a:cs typeface="Calibri"/>
              </a:rPr>
              <a:t>The key to interviewing older adults is this: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Calibri"/>
              </a:rPr>
              <a:t> </a:t>
            </a:r>
            <a:endParaRPr lang="en-US" sz="3200">
              <a:latin typeface="Calibri"/>
              <a:ea typeface="Source Sans Pro"/>
              <a:cs typeface="Calibri"/>
            </a:endParaRPr>
          </a:p>
          <a:p>
            <a:pPr marL="457200" indent="-457200">
              <a:spcAft>
                <a:spcPts val="0"/>
              </a:spcAft>
              <a:buFont typeface="Arial,Sans-Serif"/>
              <a:buChar char="•"/>
            </a:pPr>
            <a:r>
              <a:rPr lang="en-US" sz="3200" i="1">
                <a:latin typeface="Calibri"/>
                <a:ea typeface="Source Sans Pro"/>
                <a:cs typeface="Arial"/>
              </a:rPr>
              <a:t>Remember, we are all aging.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</a:p>
          <a:p>
            <a:pPr marL="457200" indent="-457200">
              <a:spcAft>
                <a:spcPts val="0"/>
              </a:spcAft>
              <a:buFont typeface="Arial,Sans-Serif"/>
              <a:buChar char="•"/>
            </a:pPr>
            <a:r>
              <a:rPr lang="en-US" sz="3200">
                <a:latin typeface="Calibri"/>
                <a:ea typeface="Source Sans Pro"/>
                <a:cs typeface="Arial"/>
              </a:rPr>
              <a:t>Treat the older adult as </a:t>
            </a:r>
            <a:r>
              <a:rPr lang="en-US" sz="3200" i="1">
                <a:latin typeface="Calibri"/>
                <a:ea typeface="Source Sans Pro"/>
                <a:cs typeface="Arial"/>
              </a:rPr>
              <a:t>you would like to be treated</a:t>
            </a:r>
            <a:r>
              <a:rPr lang="en-US" sz="3200">
                <a:latin typeface="Calibri"/>
                <a:ea typeface="Source Sans Pro"/>
                <a:cs typeface="Arial"/>
              </a:rPr>
              <a:t> –with dignity and respect.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  <a:endParaRPr lang="en-US" sz="3200">
              <a:latin typeface="Calibri"/>
              <a:ea typeface="Source Sans Pro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D42DC7-C026-BA7D-4FD1-0787AB589BB4}"/>
              </a:ext>
            </a:extLst>
          </p:cNvPr>
          <p:cNvSpPr/>
          <p:nvPr/>
        </p:nvSpPr>
        <p:spPr>
          <a:xfrm>
            <a:off x="1605305" y="4190018"/>
            <a:ext cx="9462890" cy="1509216"/>
          </a:xfrm>
          <a:prstGeom prst="roundRect">
            <a:avLst/>
          </a:prstGeom>
          <a:noFill/>
          <a:ln>
            <a:solidFill>
              <a:srgbClr val="936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ADDFA-9BE2-3979-4A5D-A726051A0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99231" y="4348848"/>
            <a:ext cx="9005022" cy="116796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latin typeface="Source Sans Pro"/>
                <a:ea typeface="Source Sans Pro"/>
              </a:rPr>
              <a:t>Coming soon to EAGLE Tactical Training</a:t>
            </a:r>
            <a:endParaRPr lang="en-US" sz="2200" b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342900" indent="-342900">
              <a:spcAft>
                <a:spcPts val="0"/>
              </a:spcAft>
              <a:buFont typeface="Arial,Sans-Serif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Dementia and elder abuse investigations</a:t>
            </a:r>
          </a:p>
          <a:p>
            <a:pPr marL="342900" indent="-342900">
              <a:spcAft>
                <a:spcPts val="0"/>
              </a:spcAft>
              <a:buFont typeface="Arial,Sans-Serif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Decisional Capacity.</a:t>
            </a:r>
          </a:p>
        </p:txBody>
      </p:sp>
    </p:spTree>
    <p:extLst>
      <p:ext uri="{BB962C8B-B14F-4D97-AF65-F5344CB8AC3E}">
        <p14:creationId xmlns:p14="http://schemas.microsoft.com/office/powerpoint/2010/main" val="195806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3A74-8618-17EF-7358-8B43FB9F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28" y="449508"/>
            <a:ext cx="8290459" cy="666474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7562D-EB7A-1591-FDB0-E37473BC9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8148" y="1992468"/>
            <a:ext cx="9767054" cy="14367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Multiple types of abuse can and often do occur at once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Recognize risk factors and signs of abuse including social isolation and poor health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EAGLE provides tools to assist in elder abuse cases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FA8FA-E173-6EFC-24D7-0A01B905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4632B-DC0D-E54D-9CA9-3E2CD4DF028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19588" y="1416675"/>
            <a:ext cx="7455670" cy="527188"/>
          </a:xfrm>
        </p:spPr>
        <p:txBody>
          <a:bodyPr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Elder Abuse is Happening in Your Community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D42DC7-C026-BA7D-4FD1-0787AB589BB4}"/>
              </a:ext>
            </a:extLst>
          </p:cNvPr>
          <p:cNvSpPr/>
          <p:nvPr/>
        </p:nvSpPr>
        <p:spPr>
          <a:xfrm>
            <a:off x="1519041" y="3658056"/>
            <a:ext cx="9549154" cy="2041178"/>
          </a:xfrm>
          <a:prstGeom prst="roundRect">
            <a:avLst/>
          </a:prstGeom>
          <a:noFill/>
          <a:ln>
            <a:solidFill>
              <a:srgbClr val="936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ADDFA-9BE2-3979-4A5D-A726051A0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99231" y="3716244"/>
            <a:ext cx="9005022" cy="116796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Source Sans Pro"/>
                <a:ea typeface="Source Sans Pro"/>
              </a:rPr>
              <a:t>Making small accommodations when interviewing older adults can make all the difference in your investigation. </a:t>
            </a:r>
            <a:endParaRPr lang="en-US">
              <a:ea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79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1871C-A1CB-D423-C094-4CD0E9B0FF8C}"/>
              </a:ext>
            </a:extLst>
          </p:cNvPr>
          <p:cNvSpPr/>
          <p:nvPr/>
        </p:nvSpPr>
        <p:spPr>
          <a:xfrm>
            <a:off x="1361615" y="2107682"/>
            <a:ext cx="946854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  <a:buClr>
                <a:srgbClr val="835C2F"/>
              </a:buClr>
            </a:pPr>
            <a:r>
              <a:rPr lang="en-US" sz="4800" b="1">
                <a:solidFill>
                  <a:srgbClr val="835C2F"/>
                </a:solidFill>
                <a:latin typeface="Source Sans Pro"/>
              </a:rPr>
              <a:t>What is your experience with interviewing older adults?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4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4B623B-F2B2-CC3F-B062-3DB26628E09A}"/>
              </a:ext>
            </a:extLst>
          </p:cNvPr>
          <p:cNvSpPr txBox="1">
            <a:spLocks/>
          </p:cNvSpPr>
          <p:nvPr/>
        </p:nvSpPr>
        <p:spPr>
          <a:xfrm>
            <a:off x="431819" y="416704"/>
            <a:ext cx="11482232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Source Sans Pro"/>
                <a:ea typeface="Source Sans Pro"/>
              </a:rPr>
              <a:t> Put yourself in the shoes of an older adult</a:t>
            </a:r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4309A85-DDAD-91F2-8A09-2DB8CB896BB8}"/>
              </a:ext>
            </a:extLst>
          </p:cNvPr>
          <p:cNvSpPr txBox="1">
            <a:spLocks/>
          </p:cNvSpPr>
          <p:nvPr/>
        </p:nvSpPr>
        <p:spPr>
          <a:xfrm>
            <a:off x="8610600" y="68308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D8C9B-2870-1EED-646E-EF4DA1E696E7}"/>
              </a:ext>
            </a:extLst>
          </p:cNvPr>
          <p:cNvSpPr/>
          <p:nvPr/>
        </p:nvSpPr>
        <p:spPr>
          <a:xfrm>
            <a:off x="523183" y="1378435"/>
            <a:ext cx="5287437" cy="35427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Source Sans Pro"/>
                <a:ea typeface="Source Sans Pro"/>
              </a:rPr>
              <a:t>Social Isolation occurs in many ways and puts older adults at risk. </a:t>
            </a:r>
          </a:p>
          <a:p>
            <a:pPr marL="457200" lvl="0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Loss of Visual Cues</a:t>
            </a:r>
          </a:p>
          <a:p>
            <a:pPr indent="-457200">
              <a:lnSpc>
                <a:spcPct val="150000"/>
              </a:lnSpc>
              <a:buClr>
                <a:srgbClr val="001339"/>
              </a:buClr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Loss of Auditory Cues</a:t>
            </a:r>
            <a:endParaRPr lang="en-US">
              <a:cs typeface="Calibri"/>
            </a:endParaRPr>
          </a:p>
          <a:p>
            <a:pPr marL="457200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Tx/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Limitations with Mobility</a:t>
            </a:r>
          </a:p>
          <a:p>
            <a:pPr marL="914400" lvl="1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 typeface="Arial"/>
              <a:buChar char="•"/>
            </a:pPr>
            <a:r>
              <a:rPr lang="en-US" sz="2400">
                <a:latin typeface="Source Sans Pro"/>
                <a:ea typeface="Source Sans Pro"/>
              </a:rPr>
              <a:t>Wheelchairs/walkers</a:t>
            </a:r>
          </a:p>
          <a:p>
            <a:pPr marL="914400" lvl="1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 typeface="Arial"/>
              <a:buChar char="•"/>
            </a:pPr>
            <a:r>
              <a:rPr lang="en-US" sz="2400">
                <a:latin typeface="Source Sans Pro"/>
                <a:ea typeface="Source Sans Pro"/>
              </a:rPr>
              <a:t>Loss of driver's license</a:t>
            </a:r>
          </a:p>
        </p:txBody>
      </p:sp>
      <p:pic>
        <p:nvPicPr>
          <p:cNvPr id="11" name="Picture 10" descr="Age-related macular degeneration (AMD) - Symptoms - NHS">
            <a:extLst>
              <a:ext uri="{FF2B5EF4-FFF2-40B4-BE49-F238E27FC236}">
                <a16:creationId xmlns:a16="http://schemas.microsoft.com/office/drawing/2014/main" id="{D956D050-10BD-1D37-09FE-8F93063E9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60" y="1670723"/>
            <a:ext cx="4202804" cy="2791857"/>
          </a:xfrm>
          <a:prstGeom prst="rect">
            <a:avLst/>
          </a:prstGeom>
        </p:spPr>
      </p:pic>
      <p:pic>
        <p:nvPicPr>
          <p:cNvPr id="13" name="Picture 12" descr="A close up of a symbol&#10;&#10;Description automatically generated">
            <a:extLst>
              <a:ext uri="{FF2B5EF4-FFF2-40B4-BE49-F238E27FC236}">
                <a16:creationId xmlns:a16="http://schemas.microsoft.com/office/drawing/2014/main" id="{AD7C44DA-211E-762F-7F46-362A1CC8D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03"/>
          <a:stretch/>
        </p:blipFill>
        <p:spPr>
          <a:xfrm>
            <a:off x="6669651" y="4458106"/>
            <a:ext cx="1715606" cy="1620818"/>
          </a:xfrm>
          <a:prstGeom prst="rect">
            <a:avLst/>
          </a:prstGeom>
        </p:spPr>
      </p:pic>
      <p:pic>
        <p:nvPicPr>
          <p:cNvPr id="15" name="Picture 14" descr="A clipboard with a calculator and pen&#10;&#10;Description automatically generated">
            <a:extLst>
              <a:ext uri="{FF2B5EF4-FFF2-40B4-BE49-F238E27FC236}">
                <a16:creationId xmlns:a16="http://schemas.microsoft.com/office/drawing/2014/main" id="{C33D1385-18EF-4922-8C2F-4C5DA4B1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58855" y="4525607"/>
            <a:ext cx="2356833" cy="1549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ED437-3AB6-40A7-7C54-C04C24F1BE79}"/>
              </a:ext>
            </a:extLst>
          </p:cNvPr>
          <p:cNvSpPr txBox="1"/>
          <p:nvPr/>
        </p:nvSpPr>
        <p:spPr>
          <a:xfrm>
            <a:off x="81279" y="5212080"/>
            <a:ext cx="67665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The EAGLE site has information to guide you through an interview</a:t>
            </a:r>
          </a:p>
          <a:p>
            <a:r>
              <a:rPr lang="en-US">
                <a:ea typeface="+mn-lt"/>
                <a:cs typeface="+mn-lt"/>
                <a:hlinkClick r:id="rId7"/>
              </a:rPr>
              <a:t>https://eagle.usc.edu/law-enforcement-resources/interviewing-older-adults/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IN" sz="2400" dirty="0">
                <a:ea typeface="+mn-lt"/>
                <a:cs typeface="+mn-lt"/>
              </a:rPr>
              <a:t>Before beginning your interview, get in the right mind frame. Take a moment to clear your mind of opinions, </a:t>
            </a:r>
            <a:r>
              <a:rPr lang="en-IN" sz="2400" u="sng" dirty="0">
                <a:ea typeface="+mn-lt"/>
                <a:cs typeface="+mn-lt"/>
              </a:rPr>
              <a:t>good and bad</a:t>
            </a:r>
            <a:r>
              <a:rPr lang="en-IN" sz="2400" dirty="0">
                <a:ea typeface="+mn-lt"/>
                <a:cs typeface="+mn-lt"/>
              </a:rPr>
              <a:t>, about older adults.</a:t>
            </a:r>
            <a:endParaRPr lang="en-IN" sz="2400" dirty="0">
              <a:latin typeface="Calibri"/>
              <a:ea typeface="Calibri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 dirty="0">
                <a:ea typeface="+mn-lt"/>
                <a:cs typeface="+mn-lt"/>
              </a:rPr>
              <a:t>Like survivors of other domestic violence, treat older survivors with respect. Conduct their interviews with the gravity their situations deserve.</a:t>
            </a:r>
            <a:endParaRPr lang="en-IN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 dirty="0">
                <a:ea typeface="+mn-lt"/>
                <a:cs typeface="+mn-lt"/>
              </a:rPr>
              <a:t>Know that people with memory problems </a:t>
            </a:r>
            <a:r>
              <a:rPr lang="en-IN" sz="2400" b="1" dirty="0">
                <a:ea typeface="+mn-lt"/>
                <a:cs typeface="+mn-lt"/>
              </a:rPr>
              <a:t>can</a:t>
            </a:r>
            <a:r>
              <a:rPr lang="en-IN" sz="2400" dirty="0">
                <a:ea typeface="+mn-lt"/>
                <a:cs typeface="+mn-lt"/>
              </a:rPr>
              <a:t> tell you what happened—especially if an event made an emotional impact.</a:t>
            </a:r>
            <a:endParaRPr lang="en-IN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 dirty="0">
                <a:ea typeface="+mn-lt"/>
                <a:cs typeface="+mn-lt"/>
              </a:rPr>
              <a:t>Believe their story unless you have specific evidence to the contrary.</a:t>
            </a:r>
            <a:endParaRPr lang="en-IN" sz="2400" dirty="0">
              <a:ea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endParaRPr lang="en-IN" sz="2400" dirty="0">
              <a:latin typeface="Calibri"/>
              <a:ea typeface="Calibri"/>
              <a:cs typeface="+mn-lt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endParaRPr lang="en-IN" sz="2400" b="1" dirty="0">
              <a:latin typeface="Calibri"/>
              <a:ea typeface="Source Sans Pro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FFFF7-6F03-D913-C96F-F7F843E99703}"/>
              </a:ext>
            </a:extLst>
          </p:cNvPr>
          <p:cNvSpPr/>
          <p:nvPr/>
        </p:nvSpPr>
        <p:spPr>
          <a:xfrm>
            <a:off x="422122" y="1496398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Overcome Ageism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29997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41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005AC7-7E91-737F-7568-3CBC80661FD2}"/>
              </a:ext>
            </a:extLst>
          </p:cNvPr>
          <p:cNvSpPr/>
          <p:nvPr/>
        </p:nvSpPr>
        <p:spPr>
          <a:xfrm>
            <a:off x="2995669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Memory Loss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ask open-ended questions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speak slowly, using short sentences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ask about only one thing at a time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speak at eye level (authority can be intimidating to people who have experienced abuse)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be patient – give them time to answer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DON’T correct them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 dirty="0">
                <a:latin typeface="Calibri"/>
                <a:ea typeface="+mn-lt"/>
                <a:cs typeface="Arial"/>
              </a:rPr>
              <a:t>DO believe someone if they say they’ve been abused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IN" sz="2400" dirty="0">
              <a:latin typeface="Calibri"/>
              <a:ea typeface="Calibri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423734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Overcome Ageism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44375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47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5D066-DF9E-8E04-C11D-AB7CA90F5062}"/>
              </a:ext>
            </a:extLst>
          </p:cNvPr>
          <p:cNvSpPr/>
          <p:nvPr/>
        </p:nvSpPr>
        <p:spPr>
          <a:xfrm>
            <a:off x="5569216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9090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,Sans-Serif"/>
              <a:buChar char="•"/>
              <a:defRPr/>
            </a:pPr>
            <a:r>
              <a:rPr lang="en-IN" sz="2400" dirty="0">
                <a:latin typeface="Calibri"/>
                <a:ea typeface="+mn-lt"/>
                <a:cs typeface="Arial"/>
              </a:rPr>
              <a:t>Choose an interview location that’s comfortable for the older adult.</a:t>
            </a:r>
            <a:br>
              <a:rPr lang="en-IN" sz="2400" dirty="0">
                <a:latin typeface="Calibri"/>
                <a:ea typeface="+mn-lt"/>
                <a:cs typeface="Arial"/>
              </a:rPr>
            </a:br>
            <a:r>
              <a:rPr lang="en-IN" sz="2400" dirty="0">
                <a:latin typeface="Calibri"/>
                <a:ea typeface="+mn-lt"/>
                <a:cs typeface="Arial"/>
              </a:rPr>
              <a:t>For example: </a:t>
            </a:r>
            <a:r>
              <a:rPr lang="en-IN" sz="2400" i="1" dirty="0">
                <a:latin typeface="Calibri"/>
                <a:ea typeface="+mn-lt"/>
                <a:cs typeface="Arial"/>
              </a:rPr>
              <a:t>senior </a:t>
            </a:r>
            <a:r>
              <a:rPr lang="en-IN" sz="2400" i="1" dirty="0" err="1">
                <a:latin typeface="Calibri"/>
                <a:ea typeface="+mn-lt"/>
                <a:cs typeface="Arial"/>
              </a:rPr>
              <a:t>center</a:t>
            </a:r>
            <a:r>
              <a:rPr lang="en-IN" sz="2400" i="1" dirty="0">
                <a:latin typeface="Calibri"/>
                <a:ea typeface="+mn-lt"/>
                <a:cs typeface="Arial"/>
              </a:rPr>
              <a:t>, doctor’s office, coffee shop</a:t>
            </a:r>
            <a:endParaRPr lang="en-IN" sz="2400" dirty="0">
              <a:latin typeface="Calibri"/>
              <a:ea typeface="+mn-lt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IN" sz="2400" dirty="0">
                <a:latin typeface="Calibri"/>
                <a:ea typeface="+mn-lt"/>
                <a:cs typeface="Arial"/>
              </a:rPr>
              <a:t>Ask the older adult and/or caregiver for timing tips to ensure the older adult is alert for your interview.</a:t>
            </a:r>
            <a:br>
              <a:rPr lang="en-IN" sz="2400" dirty="0">
                <a:latin typeface="Calibri"/>
                <a:ea typeface="+mn-lt"/>
                <a:cs typeface="Arial"/>
              </a:rPr>
            </a:br>
            <a:r>
              <a:rPr lang="en-IN" sz="2400" dirty="0">
                <a:latin typeface="Calibri"/>
                <a:ea typeface="+mn-lt"/>
                <a:cs typeface="Arial"/>
              </a:rPr>
              <a:t>For example: Is morning better than afternoon? Does a medication cause drowsiness or confusion after taking it?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IN" sz="2400" dirty="0">
                <a:latin typeface="Calibri"/>
                <a:ea typeface="+mn-lt"/>
                <a:cs typeface="Arial"/>
              </a:rPr>
              <a:t>Be aware of anything that might interfere effective communication.</a:t>
            </a:r>
            <a:br>
              <a:rPr lang="en-IN" sz="2400" dirty="0">
                <a:latin typeface="Calibri"/>
                <a:ea typeface="+mn-lt"/>
                <a:cs typeface="Arial"/>
              </a:rPr>
            </a:br>
            <a:r>
              <a:rPr lang="en-IN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lt"/>
                <a:cs typeface="Arial"/>
              </a:rPr>
              <a:t>For example: Does the older adult have their glasses/ hearing aid/ dentures on and working? Is the interview private, and away from the suspect’s hearing range?</a:t>
            </a:r>
            <a:endParaRPr lang="en-IN" sz="22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 dirty="0">
              <a:latin typeface="Arial"/>
              <a:ea typeface="Calibri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,Sans-Serif"/>
              <a:buChar char="•"/>
              <a:defRPr/>
            </a:pPr>
            <a:endParaRPr lang="en-IN" sz="2400" dirty="0">
              <a:latin typeface="Arial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Arial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425412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Overcome Ageism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29997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48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423733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Overcome Ageism</a:t>
            </a:r>
            <a:endParaRPr lang="en-US" sz="2400" b="1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5C7D4B-FD6E-D705-F35B-617E7ABBEFCD}"/>
              </a:ext>
            </a:extLst>
          </p:cNvPr>
          <p:cNvSpPr/>
          <p:nvPr/>
        </p:nvSpPr>
        <p:spPr>
          <a:xfrm>
            <a:off x="8128386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Cultural Considerations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2319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Acknowledge goals of all older people, even if they differ from your own 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Collaborate with trusted community leaders and community-based organizations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Respond to all older adults in a way that upholds their core dignity, autonomy, and self-worth 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Use a strengths-based, solutions-oriented approach with older adults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Remain respectful, supportive, and curious</a:t>
            </a:r>
            <a:endParaRPr lang="en-IN" sz="2400" dirty="0">
              <a:ea typeface="Calibri"/>
              <a:cs typeface="Calibri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 dirty="0">
              <a:latin typeface="Calibri"/>
              <a:ea typeface="Calibri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,Sans-Serif"/>
              <a:buChar char="•"/>
              <a:defRPr/>
            </a:pPr>
            <a:endParaRPr lang="en-IN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5942A-BE83-7D0E-4E93-9D3EA832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DD25ED-3952-86EF-87FB-3FCEB3EA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Additional Considerations</a:t>
            </a:r>
            <a:endParaRPr lang="en-US" dirty="0">
              <a:ea typeface="Source Sans Pr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B1613-9CFC-B552-43F3-CA83B89D4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503030"/>
            <a:ext cx="11321951" cy="467393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If the clinician and the patient do not speak the same language, the availability and choice of interpreters is crucial to a successful interaction</a:t>
            </a:r>
            <a:endParaRPr lang="en-US" dirty="0">
              <a:latin typeface="Source Sans Pro"/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Give an older adult time to process the situation </a:t>
            </a:r>
            <a:endParaRPr lang="en-US" dirty="0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Address by surname</a:t>
            </a:r>
            <a:endParaRPr lang="en-US" dirty="0">
              <a:latin typeface="Source Sans Pro"/>
              <a:ea typeface="Source Sans Pro" panose="020B0503030403020204" pitchFamily="34" charset="77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dirty="0">
                <a:latin typeface="Source Sans Pro"/>
                <a:ea typeface="Source Sans Pro"/>
              </a:rPr>
              <a:t>Avoid Honey, sweetie, slang words </a:t>
            </a:r>
            <a:endParaRPr lang="en-US" dirty="0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When working with a hearing-impaired person ask how they prefer to communicate, sign language, lip-reading or written communication</a:t>
            </a:r>
            <a:endParaRPr lang="en-US" dirty="0">
              <a:latin typeface="Source Sans Pro"/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Provide visual support </a:t>
            </a: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Ensure good lighting </a:t>
            </a:r>
            <a:endParaRPr lang="en-US" dirty="0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Gesturing should be avoided because seemingly benign body or hand movement may have adverse connotations </a:t>
            </a:r>
          </a:p>
          <a:p>
            <a:pPr marL="342900" indent="-342900">
              <a:buChar char="•"/>
            </a:pPr>
            <a:r>
              <a:rPr lang="en-US" dirty="0">
                <a:latin typeface="Source Sans Pro"/>
                <a:ea typeface="Source Sans Pro"/>
              </a:rPr>
              <a:t>Outright questioning of authority such as a police officer is taboo in some cultures, so encourage the person to ask questions.</a:t>
            </a:r>
            <a:endParaRPr lang="en-US" dirty="0">
              <a:latin typeface="Source Sans Pro"/>
              <a:ea typeface="Source Sans Pro" panose="020B0503030403020204" pitchFamily="34" charset="77"/>
            </a:endParaRPr>
          </a:p>
          <a:p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25770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Eagle">
      <a:dk1>
        <a:srgbClr val="000000"/>
      </a:dk1>
      <a:lt1>
        <a:srgbClr val="FFFFFF"/>
      </a:lt1>
      <a:dk2>
        <a:srgbClr val="0E1336"/>
      </a:dk2>
      <a:lt2>
        <a:srgbClr val="E7E6E6"/>
      </a:lt2>
      <a:accent1>
        <a:srgbClr val="835B2E"/>
      </a:accent1>
      <a:accent2>
        <a:srgbClr val="821418"/>
      </a:accent2>
      <a:accent3>
        <a:srgbClr val="0E1336"/>
      </a:accent3>
      <a:accent4>
        <a:srgbClr val="930515"/>
      </a:accent4>
      <a:accent5>
        <a:srgbClr val="363955"/>
      </a:accent5>
      <a:accent6>
        <a:srgbClr val="FFBE00"/>
      </a:accent6>
      <a:hlink>
        <a:srgbClr val="930616"/>
      </a:hlink>
      <a:folHlink>
        <a:srgbClr val="835B2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F133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f997aef-1bcd-438b-a8db-706dce72ff67}" enabled="1" method="Standard" siteId="{a63249ac-3e0b-4a24-9e0c-c90ab9891e3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1108</Words>
  <Application>Microsoft Macintosh PowerPoint</Application>
  <PresentationFormat>Widescreen</PresentationFormat>
  <Paragraphs>152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Arial,Sans-Serif</vt:lpstr>
      <vt:lpstr>Calibri</vt:lpstr>
      <vt:lpstr>Courier New</vt:lpstr>
      <vt:lpstr>Source Sans Pro</vt:lpstr>
      <vt:lpstr>office theme</vt:lpstr>
      <vt:lpstr>5_Office Theme</vt:lpstr>
      <vt:lpstr>Interviewing Older Adults: Fundamental Tips and Tools</vt:lpstr>
      <vt:lpstr>Interviewing Older Adults</vt:lpstr>
      <vt:lpstr>PowerPoint Presentation</vt:lpstr>
      <vt:lpstr>PowerPoint Presentation</vt:lpstr>
      <vt:lpstr>Interviewing Older Adults</vt:lpstr>
      <vt:lpstr>Interviewing Older Adults</vt:lpstr>
      <vt:lpstr>Interviewing Older Adults</vt:lpstr>
      <vt:lpstr>Interviewing Older Adults</vt:lpstr>
      <vt:lpstr>Additional Considerations</vt:lpstr>
      <vt:lpstr>Interviewing Older Adults: Tips from Law Enforcement</vt:lpstr>
      <vt:lpstr>Tip Takeaways </vt:lpstr>
      <vt:lpstr>Additional Resources and Trainings</vt:lpstr>
      <vt:lpstr>Interviewing Older Adults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Esquivel, Richard</cp:lastModifiedBy>
  <cp:revision>5</cp:revision>
  <dcterms:created xsi:type="dcterms:W3CDTF">2024-02-27T16:43:46Z</dcterms:created>
  <dcterms:modified xsi:type="dcterms:W3CDTF">2025-03-20T22:06:17Z</dcterms:modified>
</cp:coreProperties>
</file>