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modernComment_30E_88928D40.xml" ContentType="application/vnd.ms-powerpoint.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800" r:id="rId5"/>
    <p:sldMasterId id="2147483757" r:id="rId6"/>
    <p:sldMasterId id="2147483782" r:id="rId7"/>
  </p:sldMasterIdLst>
  <p:notesMasterIdLst>
    <p:notesMasterId r:id="rId26"/>
  </p:notesMasterIdLst>
  <p:sldIdLst>
    <p:sldId id="759" r:id="rId8"/>
    <p:sldId id="762" r:id="rId9"/>
    <p:sldId id="768" r:id="rId10"/>
    <p:sldId id="774" r:id="rId11"/>
    <p:sldId id="770" r:id="rId12"/>
    <p:sldId id="771" r:id="rId13"/>
    <p:sldId id="789" r:id="rId14"/>
    <p:sldId id="775" r:id="rId15"/>
    <p:sldId id="776" r:id="rId16"/>
    <p:sldId id="777" r:id="rId17"/>
    <p:sldId id="788" r:id="rId18"/>
    <p:sldId id="778" r:id="rId19"/>
    <p:sldId id="783" r:id="rId20"/>
    <p:sldId id="782" r:id="rId21"/>
    <p:sldId id="780" r:id="rId22"/>
    <p:sldId id="787" r:id="rId23"/>
    <p:sldId id="784" r:id="rId24"/>
    <p:sldId id="78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9EB4508-D446-8685-A7F3-822E96C824FF}" name="Esquivel, Richard" initials="ER" userId="S::richard.esquivel@med.usc.edu::eb936f9d-8ca5-4546-9ec1-018c4a38da5c" providerId="AD"/>
  <p188:author id="{9E94608B-EA7C-4E58-30C0-0AD45ADBE276}" name="Moon, Kimberly" initials="KM" userId="S::Kimberly.Moon@med.usc.edu::814e5c80-663c-4f8a-9105-992152af7520" providerId="AD"/>
  <p188:author id="{5EFA81E0-B7D5-2E25-8091-0BAF2E76739D}" name="Calleros, Alexis" initials="CA" userId="S::alexis.calleros@med.usc.edu::9352dcc2-0de0-465d-8b59-75e1cbefd40f" providerId="AD"/>
  <p188:author id="{ED2D56EA-A6D2-3334-FC9C-AFB56591EAA4}" name="Schoen, Julie" initials="SJ" userId="S::julie.schoen@med.usc.edu::e6af23bd-8716-48b5-9440-a4e7c7dfbc11"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6785AE-B11B-62F1-0A9F-62331B66D343}" v="9" dt="2024-05-14T15:04:17.2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4975" autoAdjust="0"/>
  </p:normalViewPr>
  <p:slideViewPr>
    <p:cSldViewPr snapToGrid="0">
      <p:cViewPr varScale="1">
        <p:scale>
          <a:sx n="59" d="100"/>
          <a:sy n="59" d="100"/>
        </p:scale>
        <p:origin x="255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presProps" Target="presProps.xml"/><Relationship Id="rId30" Type="http://schemas.openxmlformats.org/officeDocument/2006/relationships/tableStyles" Target="tableStyles.xml"/></Relationships>
</file>

<file path=ppt/comments/modernComment_30E_88928D40.xml><?xml version="1.0" encoding="utf-8"?>
<p188:cmLst xmlns:a="http://schemas.openxmlformats.org/drawingml/2006/main" xmlns:r="http://schemas.openxmlformats.org/officeDocument/2006/relationships" xmlns:p188="http://schemas.microsoft.com/office/powerpoint/2018/8/main">
  <p188:cm id="{73AF45BA-3896-4521-BF7E-9D8A7AF3591D}" authorId="{A9EB4508-D446-8685-A7F3-822E96C824FF}" status="resolved" created="2024-04-01T21:48:21.850" complete="100000">
    <pc:sldMkLst xmlns:pc="http://schemas.microsoft.com/office/powerpoint/2013/main/command">
      <pc:docMk/>
      <pc:sldMk cId="2291305792" sldId="782"/>
    </pc:sldMkLst>
    <p188:replyLst>
      <p188:reply id="{A0A768A3-85E5-441F-9820-ACCA8FCF97EA}" authorId="{ED2D56EA-A6D2-3334-FC9C-AFB56591EAA4}" created="2024-04-23T20:08:11.114">
        <p188:txBody>
          <a:bodyPr/>
          <a:lstStyle/>
          <a:p>
            <a:r>
              <a:rPr lang="en-US"/>
              <a:t>Completed.  We have permission to use</a:t>
            </a:r>
          </a:p>
        </p188:txBody>
      </p188:reply>
    </p188:replyLst>
    <p188:txBody>
      <a:bodyPr/>
      <a:lstStyle/>
      <a:p>
        <a:r>
          <a:rPr lang="en-US"/>
          <a:t>This is an EJI video but do we need to ask to use it?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66F201-4468-4A5B-9EC6-022E18A386E0}" type="datetimeFigureOut">
              <a:t>3/21/2025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73F7D8-6102-4CD0-8B31-A8C755ECF768}" type="slidenum">
              <a:t>‹#›</a:t>
            </a:fld>
            <a:endParaRPr lang="en-US"/>
          </a:p>
        </p:txBody>
      </p:sp>
    </p:spTree>
    <p:extLst>
      <p:ext uri="{BB962C8B-B14F-4D97-AF65-F5344CB8AC3E}">
        <p14:creationId xmlns:p14="http://schemas.microsoft.com/office/powerpoint/2010/main" val="408490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hhs.gov/sites/default/files/ocr/privacy/hipaa/understanding/special/emergency/final_hipaa_guide_law_enforcement.pdf"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hhs.gov/hipaa/for-professionals/faq/505/what-does-the-privacy-rule-allow-covered-entities-to-disclose-to-law-enforcement-officials/"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eagle.usc.edu/law-enforcement-resources/community-resource-referral/"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www.justice.gov/elderjustice/elder-justice-network-locator-map#map"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eagle.usc.edu/wp-content/uploads/2024/05/EAGLE-RESOURCE-FLYER.pdf"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napsa-now.org/understanding-and-working-with-adult-protective-services/%20&#8203;&#160;%20&#8203;"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theconsumervoice.org/issues/recipients/nursing-home-residents/residents-rights"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s://ltcombudsman.org/about/about-ombudsman" TargetMode="External"/><Relationship Id="rId4" Type="http://schemas.openxmlformats.org/officeDocument/2006/relationships/hyperlink" Target="https://ltcombudsman.org/index.php/omb_support/nors/nors-data"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79230CFA-805A-4FD3-B3A0-DAAA5993DA17}" type="slidenum">
              <a:rPr lang="en-IN" smtClean="0"/>
              <a:t>1</a:t>
            </a:fld>
            <a:endParaRPr lang="en-IN"/>
          </a:p>
        </p:txBody>
      </p:sp>
    </p:spTree>
    <p:extLst>
      <p:ext uri="{BB962C8B-B14F-4D97-AF65-F5344CB8AC3E}">
        <p14:creationId xmlns:p14="http://schemas.microsoft.com/office/powerpoint/2010/main" val="6747137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a:p>
            <a:pPr marL="457200" indent="-457200">
              <a:lnSpc>
                <a:spcPct val="150000"/>
              </a:lnSpc>
              <a:buFont typeface="Arial,Sans-Serif"/>
              <a:buChar char="•"/>
            </a:pPr>
            <a:r>
              <a:rPr lang="en-US"/>
              <a:t>Advise on criminal investigations—whether cases should be pursued and what evidence is needed</a:t>
            </a:r>
          </a:p>
          <a:p>
            <a:pPr marL="457200" indent="-457200">
              <a:lnSpc>
                <a:spcPct val="150000"/>
              </a:lnSpc>
              <a:buFont typeface="Arial,Sans-Serif"/>
              <a:buChar char="•"/>
            </a:pPr>
            <a:r>
              <a:rPr lang="en-US"/>
              <a:t>Assist law enforcement with search warrants</a:t>
            </a:r>
          </a:p>
          <a:p>
            <a:pPr marL="457200" indent="-457200">
              <a:lnSpc>
                <a:spcPct val="150000"/>
              </a:lnSpc>
              <a:buFont typeface="Arial,Sans-Serif"/>
              <a:buChar char="•"/>
            </a:pPr>
            <a:r>
              <a:rPr lang="en-US"/>
              <a:t>Review cases referred by law enforcement to determine whether charges can/should be filed</a:t>
            </a:r>
          </a:p>
          <a:p>
            <a:pPr marL="457200" indent="-457200">
              <a:lnSpc>
                <a:spcPct val="150000"/>
              </a:lnSpc>
              <a:buFont typeface="Arial,Sans-Serif"/>
              <a:buChar char="•"/>
            </a:pPr>
            <a:r>
              <a:rPr lang="en-US"/>
              <a:t>File charges and handle all aspects of a criminal case including bail hearings, negotiations, trials, and sentencings</a:t>
            </a:r>
          </a:p>
          <a:p>
            <a:pPr marL="457200" indent="-457200">
              <a:lnSpc>
                <a:spcPct val="150000"/>
              </a:lnSpc>
              <a:buFont typeface="Arial,Sans-Serif"/>
              <a:buChar char="•"/>
            </a:pPr>
            <a:r>
              <a:rPr lang="en-US"/>
              <a:t>Work with victims and their families on charged cases</a:t>
            </a:r>
          </a:p>
          <a:p>
            <a:pPr marL="457200" indent="-457200">
              <a:lnSpc>
                <a:spcPct val="150000"/>
              </a:lnSpc>
              <a:buFont typeface="Arial,Sans-Serif"/>
              <a:buChar char="•"/>
            </a:pPr>
            <a:endParaRPr lang="en-US"/>
          </a:p>
          <a:p>
            <a:pPr marL="457200" indent="-457200">
              <a:lnSpc>
                <a:spcPct val="150000"/>
              </a:lnSpc>
              <a:buFont typeface="Arial,Sans-Serif"/>
              <a:buChar char="•"/>
            </a:pPr>
            <a:endParaRPr lang="en-US"/>
          </a:p>
          <a:p>
            <a:endParaRPr lang="en-US">
              <a:ea typeface="Calibri"/>
              <a:cs typeface="Calibri"/>
            </a:endParaRPr>
          </a:p>
        </p:txBody>
      </p:sp>
      <p:sp>
        <p:nvSpPr>
          <p:cNvPr id="4" name="Slide Number Placeholder 3"/>
          <p:cNvSpPr>
            <a:spLocks noGrp="1"/>
          </p:cNvSpPr>
          <p:nvPr>
            <p:ph type="sldNum" sz="quarter" idx="5"/>
          </p:nvPr>
        </p:nvSpPr>
        <p:spPr/>
        <p:txBody>
          <a:bodyPr/>
          <a:lstStyle/>
          <a:p>
            <a:fld id="{2A73F7D8-6102-4CD0-8B31-A8C755ECF768}" type="slidenum">
              <a:rPr lang="en-US"/>
              <a:t>10</a:t>
            </a:fld>
            <a:endParaRPr lang="en-US"/>
          </a:p>
        </p:txBody>
      </p:sp>
    </p:spTree>
    <p:extLst>
      <p:ext uri="{BB962C8B-B14F-4D97-AF65-F5344CB8AC3E}">
        <p14:creationId xmlns:p14="http://schemas.microsoft.com/office/powerpoint/2010/main" val="3833421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2A73F7D8-6102-4CD0-8B31-A8C755ECF768}" type="slidenum">
              <a:rPr lang="en-US"/>
              <a:t>11</a:t>
            </a:fld>
            <a:endParaRPr lang="en-US"/>
          </a:p>
        </p:txBody>
      </p:sp>
    </p:spTree>
    <p:extLst>
      <p:ext uri="{BB962C8B-B14F-4D97-AF65-F5344CB8AC3E}">
        <p14:creationId xmlns:p14="http://schemas.microsoft.com/office/powerpoint/2010/main" val="39731224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Consider speaking with a medical doctor for an opinion on the victim’s bruising patterns</a:t>
            </a:r>
            <a:endParaRPr lang="en-US"/>
          </a:p>
          <a:p>
            <a:pPr marL="171450" indent="-171450">
              <a:buFont typeface="Arial"/>
              <a:buChar char="•"/>
            </a:pPr>
            <a:r>
              <a:rPr lang="en-US"/>
              <a:t>If possible, consult with a doctor who is knowledgeable about elder abuse</a:t>
            </a:r>
            <a:endParaRPr lang="en-US">
              <a:cs typeface="Calibri"/>
            </a:endParaRPr>
          </a:p>
          <a:p>
            <a:r>
              <a:rPr lang="en-US"/>
              <a:t> </a:t>
            </a:r>
            <a:endParaRPr lang="en-US">
              <a:cs typeface="Calibri"/>
            </a:endParaRPr>
          </a:p>
          <a:p>
            <a:r>
              <a:rPr lang="en-US" b="1"/>
              <a:t>Request medical records that may reveal important information about the victim’s past function and abilities</a:t>
            </a:r>
            <a:endParaRPr lang="en-US"/>
          </a:p>
          <a:p>
            <a:pPr marL="171450" indent="-171450">
              <a:buFont typeface="Arial"/>
              <a:buChar char="•"/>
            </a:pPr>
            <a:r>
              <a:rPr lang="en-US"/>
              <a:t>Specifically ask for the following records:</a:t>
            </a:r>
            <a:endParaRPr lang="en-US">
              <a:cs typeface="Calibri"/>
            </a:endParaRPr>
          </a:p>
          <a:p>
            <a:pPr marL="628650" lvl="1" indent="-171450">
              <a:buFont typeface="Arial"/>
              <a:buChar char="•"/>
            </a:pPr>
            <a:r>
              <a:rPr lang="en-US"/>
              <a:t>medical photos</a:t>
            </a:r>
            <a:endParaRPr lang="en-US">
              <a:cs typeface="Calibri"/>
            </a:endParaRPr>
          </a:p>
          <a:p>
            <a:pPr marL="628650" lvl="1" indent="-171450">
              <a:buFont typeface="Arial"/>
              <a:buChar char="•"/>
            </a:pPr>
            <a:r>
              <a:rPr lang="en-US"/>
              <a:t>descriptions and sizes of wounds</a:t>
            </a:r>
            <a:endParaRPr lang="en-US">
              <a:cs typeface="Calibri"/>
            </a:endParaRPr>
          </a:p>
          <a:p>
            <a:pPr marL="628650" lvl="1" indent="-171450">
              <a:buFont typeface="Arial"/>
              <a:buChar char="•"/>
            </a:pPr>
            <a:r>
              <a:rPr lang="en-US"/>
              <a:t>victim’s statements about what happened</a:t>
            </a:r>
            <a:endParaRPr lang="en-US">
              <a:cs typeface="Calibri"/>
            </a:endParaRPr>
          </a:p>
          <a:p>
            <a:pPr marL="628650" lvl="1" indent="-171450">
              <a:buFont typeface="Arial"/>
              <a:buChar char="•"/>
            </a:pPr>
            <a:r>
              <a:rPr lang="en-US"/>
              <a:t>their own opinion about the cause (if possible)</a:t>
            </a:r>
            <a:endParaRPr lang="en-US">
              <a:cs typeface="Calibri"/>
            </a:endParaRPr>
          </a:p>
          <a:p>
            <a:pPr marL="628650" lvl="1" indent="-171450">
              <a:buFont typeface="Arial"/>
              <a:buChar char="•"/>
            </a:pPr>
            <a:endParaRPr lang="en-US" b="1"/>
          </a:p>
          <a:p>
            <a:pPr lvl="1"/>
            <a:r>
              <a:rPr lang="en-US" b="1"/>
              <a:t>Seek a capacity evaluation by a physician or psychologist if the decision-making capacity of the victim is a question</a:t>
            </a:r>
            <a:endParaRPr lang="en-US">
              <a:cs typeface="Calibri"/>
            </a:endParaRPr>
          </a:p>
          <a:p>
            <a:pPr marL="171450" indent="-171450">
              <a:buFont typeface="Arial"/>
              <a:buChar char="•"/>
            </a:pPr>
            <a:r>
              <a:rPr lang="en-US"/>
              <a:t>Especially important for cases involving financial abuse or neglect</a:t>
            </a:r>
            <a:endParaRPr lang="en-US">
              <a:cs typeface="Calibri"/>
            </a:endParaRPr>
          </a:p>
          <a:p>
            <a:r>
              <a:rPr lang="en-US"/>
              <a:t> </a:t>
            </a:r>
            <a:endParaRPr lang="en-US">
              <a:cs typeface="Calibri"/>
            </a:endParaRPr>
          </a:p>
          <a:p>
            <a:br>
              <a:rPr lang="en-US">
                <a:cs typeface="+mn-lt"/>
              </a:rPr>
            </a:br>
            <a:endParaRPr lang="en-US"/>
          </a:p>
          <a:p>
            <a:r>
              <a:rPr lang="en-US" b="1"/>
              <a:t>HIPAA &amp; Law Enforcement Requests</a:t>
            </a:r>
            <a:endParaRPr lang="en-US"/>
          </a:p>
          <a:p>
            <a:r>
              <a:rPr lang="en-US"/>
              <a:t>If healthcare professionals express reluctance to share medical information due to HIPAA, refer them to:</a:t>
            </a:r>
            <a:endParaRPr lang="en-US">
              <a:cs typeface="Calibri"/>
            </a:endParaRPr>
          </a:p>
          <a:p>
            <a:pPr marL="171450" indent="-171450">
              <a:buFont typeface="Arial"/>
              <a:buChar char="•"/>
            </a:pPr>
            <a:r>
              <a:rPr lang="en-US" u="sng">
                <a:hlinkClick r:id="rId3"/>
              </a:rPr>
              <a:t>HIPAA: A Guide for Law Enforcement (PDF)</a:t>
            </a:r>
            <a:endParaRPr lang="en-US"/>
          </a:p>
          <a:p>
            <a:pPr marL="171450" indent="-171450">
              <a:buFont typeface="Arial"/>
              <a:buChar char="•"/>
            </a:pPr>
            <a:r>
              <a:rPr lang="en-US" u="sng">
                <a:hlinkClick r:id="rId4"/>
              </a:rPr>
              <a:t>S. Department of Health &amp; Human Services &gt; HIPAA &gt; For Professionals &gt; FAQs &gt; When does the Privacy Rule allow covered entities to disclose protected health information to law</a:t>
            </a:r>
            <a:endParaRPr lang="en-US"/>
          </a:p>
          <a:p>
            <a:endParaRPr lang="en-US" b="1">
              <a:ea typeface="Calibri"/>
              <a:cs typeface="Calibri"/>
            </a:endParaRPr>
          </a:p>
        </p:txBody>
      </p:sp>
      <p:sp>
        <p:nvSpPr>
          <p:cNvPr id="4" name="Slide Number Placeholder 3"/>
          <p:cNvSpPr>
            <a:spLocks noGrp="1"/>
          </p:cNvSpPr>
          <p:nvPr>
            <p:ph type="sldNum" sz="quarter" idx="5"/>
          </p:nvPr>
        </p:nvSpPr>
        <p:spPr/>
        <p:txBody>
          <a:bodyPr/>
          <a:lstStyle/>
          <a:p>
            <a:fld id="{2A73F7D8-6102-4CD0-8B31-A8C755ECF768}" type="slidenum">
              <a:rPr lang="en-US"/>
              <a:t>12</a:t>
            </a:fld>
            <a:endParaRPr lang="en-US"/>
          </a:p>
        </p:txBody>
      </p:sp>
    </p:spTree>
    <p:extLst>
      <p:ext uri="{BB962C8B-B14F-4D97-AF65-F5344CB8AC3E}">
        <p14:creationId xmlns:p14="http://schemas.microsoft.com/office/powerpoint/2010/main" val="18953854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Mental health professionals, including psychologists, psychiatrists, therapists, and social workers, may assist in examining victims, sharing mental health diagnoses and information, and providing recommendations for appropriate interventions. They can also assist by helping to stabilize a victim or perpetrator experiencing a mental health crisis and reducing potential risk or harm. </a:t>
            </a:r>
          </a:p>
          <a:p>
            <a:endParaRPr lang="en-US">
              <a:cs typeface="Calibri"/>
            </a:endParaRPr>
          </a:p>
          <a:p>
            <a:r>
              <a:rPr lang="en-US" err="1"/>
              <a:t>Geropsychologists</a:t>
            </a:r>
            <a:r>
              <a:rPr lang="en-US"/>
              <a:t> and geriatric psychiatrists conduct capacity assessments to evaluate decisional capacity. Their expertise is often essential when a victim refuses assistance. </a:t>
            </a:r>
            <a:r>
              <a:rPr lang="en-US" err="1"/>
              <a:t>Geropsychologists</a:t>
            </a:r>
            <a:r>
              <a:rPr lang="en-US"/>
              <a:t> and geriatric psychiatrists determine if a client has capacity, namely the ability to make a decision or perform a specific task. Capacity assessments are nuanced, complex, and consequential. Clients with capacity may reject APS services, while a client who lacks capacity may not.</a:t>
            </a:r>
            <a:endParaRPr lang="en-US">
              <a:cs typeface="Calibri"/>
            </a:endParaRPr>
          </a:p>
        </p:txBody>
      </p:sp>
      <p:sp>
        <p:nvSpPr>
          <p:cNvPr id="4" name="Slide Number Placeholder 3"/>
          <p:cNvSpPr>
            <a:spLocks noGrp="1"/>
          </p:cNvSpPr>
          <p:nvPr>
            <p:ph type="sldNum" sz="quarter" idx="5"/>
          </p:nvPr>
        </p:nvSpPr>
        <p:spPr/>
        <p:txBody>
          <a:bodyPr/>
          <a:lstStyle/>
          <a:p>
            <a:fld id="{2A73F7D8-6102-4CD0-8B31-A8C755ECF768}" type="slidenum">
              <a:rPr lang="en-US"/>
              <a:t>13</a:t>
            </a:fld>
            <a:endParaRPr lang="en-US"/>
          </a:p>
        </p:txBody>
      </p:sp>
    </p:spTree>
    <p:extLst>
      <p:ext uri="{BB962C8B-B14F-4D97-AF65-F5344CB8AC3E}">
        <p14:creationId xmlns:p14="http://schemas.microsoft.com/office/powerpoint/2010/main" val="16938997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Role of an elder justice Victim Advocate                     </a:t>
            </a:r>
          </a:p>
          <a:p>
            <a:pPr marL="457200" indent="-457200">
              <a:lnSpc>
                <a:spcPct val="150000"/>
              </a:lnSpc>
              <a:buFont typeface="Arial,Sans-Serif"/>
              <a:buChar char="•"/>
            </a:pPr>
            <a:r>
              <a:rPr lang="en-US"/>
              <a:t>Work in the community and/or in the justice system </a:t>
            </a:r>
            <a:endParaRPr lang="en-US">
              <a:ea typeface="Calibri"/>
              <a:cs typeface="Calibri"/>
            </a:endParaRPr>
          </a:p>
          <a:p>
            <a:pPr marL="457200" indent="-457200">
              <a:lnSpc>
                <a:spcPct val="150000"/>
              </a:lnSpc>
              <a:buFont typeface="Arial,Sans-Serif"/>
              <a:buChar char="•"/>
            </a:pPr>
            <a:r>
              <a:rPr lang="en-US"/>
              <a:t>Advise on the criminal/ civil justice process </a:t>
            </a:r>
            <a:endParaRPr lang="en-US">
              <a:ea typeface="Calibri"/>
              <a:cs typeface="Calibri"/>
            </a:endParaRPr>
          </a:p>
          <a:p>
            <a:pPr marL="457200" indent="-457200">
              <a:lnSpc>
                <a:spcPct val="150000"/>
              </a:lnSpc>
              <a:buFont typeface="Arial,Sans-Serif"/>
              <a:buChar char="•"/>
            </a:pPr>
            <a:r>
              <a:rPr lang="en-US"/>
              <a:t>Accompany victims to court for emotional support</a:t>
            </a:r>
          </a:p>
          <a:p>
            <a:pPr marL="457200" indent="-457200">
              <a:lnSpc>
                <a:spcPct val="150000"/>
              </a:lnSpc>
              <a:buFont typeface="Arial,Sans-Serif"/>
              <a:buChar char="•"/>
            </a:pPr>
            <a:r>
              <a:rPr lang="en-US"/>
              <a:t>Work with older adults to preserve independence and safety </a:t>
            </a:r>
            <a:endParaRPr lang="en-US">
              <a:ea typeface="Calibri"/>
              <a:cs typeface="Calibri"/>
            </a:endParaRPr>
          </a:p>
          <a:p>
            <a:pPr marL="457200" indent="-457200">
              <a:lnSpc>
                <a:spcPct val="150000"/>
              </a:lnSpc>
              <a:buFont typeface="Arial,Sans-Serif"/>
              <a:buChar char="•"/>
            </a:pPr>
            <a:r>
              <a:rPr lang="en-US"/>
              <a:t>Connect victims with support services </a:t>
            </a:r>
            <a:endParaRPr lang="en-US">
              <a:ea typeface="Calibri"/>
              <a:cs typeface="Calibri"/>
            </a:endParaRPr>
          </a:p>
          <a:p>
            <a:pPr marL="457200" indent="-457200">
              <a:lnSpc>
                <a:spcPct val="150000"/>
              </a:lnSpc>
              <a:buFont typeface="Arial,Sans-Serif"/>
              <a:buChar char="•"/>
            </a:pPr>
            <a:r>
              <a:rPr lang="en-US"/>
              <a:t>Services are mostly provided in-person</a:t>
            </a:r>
          </a:p>
          <a:p>
            <a:pPr marL="457200" indent="-457200">
              <a:lnSpc>
                <a:spcPct val="150000"/>
              </a:lnSpc>
              <a:buFont typeface="Arial,Sans-Serif"/>
              <a:buChar char="•"/>
            </a:pPr>
            <a:r>
              <a:rPr lang="en-US"/>
              <a:t>Utilizes a person-centered model</a:t>
            </a:r>
            <a:endParaRPr lang="en-US">
              <a:ea typeface="Calibri" panose="020F0502020204030204"/>
              <a:cs typeface="Calibri" panose="020F0502020204030204"/>
            </a:endParaRPr>
          </a:p>
          <a:p>
            <a:pPr marL="171450" indent="-171450">
              <a:buFont typeface="Arial"/>
              <a:buChar char="•"/>
            </a:pPr>
            <a:endParaRPr lang="en-US">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2A73F7D8-6102-4CD0-8B31-A8C755ECF768}" type="slidenum">
              <a:rPr lang="en-US"/>
              <a:t>14</a:t>
            </a:fld>
            <a:endParaRPr lang="en-US"/>
          </a:p>
        </p:txBody>
      </p:sp>
    </p:spTree>
    <p:extLst>
      <p:ext uri="{BB962C8B-B14F-4D97-AF65-F5344CB8AC3E}">
        <p14:creationId xmlns:p14="http://schemas.microsoft.com/office/powerpoint/2010/main" val="36474087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a:p>
            <a:pPr marL="457200" indent="-457200">
              <a:lnSpc>
                <a:spcPct val="150000"/>
              </a:lnSpc>
              <a:buFont typeface="Arial,Sans-Serif"/>
              <a:buChar char="•"/>
            </a:pPr>
            <a:r>
              <a:rPr lang="en-US"/>
              <a:t>Analyze financial documents for cases in which there may be a financial motive</a:t>
            </a:r>
          </a:p>
          <a:p>
            <a:pPr marL="457200" indent="-457200">
              <a:lnSpc>
                <a:spcPct val="150000"/>
              </a:lnSpc>
              <a:buFont typeface="Arial,Sans-Serif"/>
              <a:buChar char="•"/>
            </a:pPr>
            <a:r>
              <a:rPr lang="en-US"/>
              <a:t>Advise on what additional documents are needed in an investigation/prosecution</a:t>
            </a:r>
          </a:p>
          <a:p>
            <a:pPr marL="457200" indent="-457200">
              <a:lnSpc>
                <a:spcPct val="150000"/>
              </a:lnSpc>
              <a:buFont typeface="Arial,Sans-Serif"/>
              <a:buChar char="•"/>
            </a:pPr>
            <a:r>
              <a:rPr lang="en-US"/>
              <a:t>Create spreadsheets summarizing financial documents to assist law enforcement, prosecutors, and juries in understanding complex financial crimes</a:t>
            </a:r>
          </a:p>
          <a:p>
            <a:pPr marL="457200" indent="-457200">
              <a:lnSpc>
                <a:spcPct val="150000"/>
              </a:lnSpc>
              <a:buFont typeface="Arial,Sans-Serif"/>
              <a:buChar char="•"/>
            </a:pPr>
            <a:r>
              <a:rPr lang="en-US"/>
              <a:t>Determine restitution amounts</a:t>
            </a:r>
          </a:p>
          <a:p>
            <a:pPr marL="457200" indent="-457200">
              <a:lnSpc>
                <a:spcPct val="150000"/>
              </a:lnSpc>
              <a:buFont typeface="Arial,Sans-Serif"/>
              <a:buChar char="•"/>
            </a:pPr>
            <a:r>
              <a:rPr lang="en-US"/>
              <a:t>Testify at trial to explain to the jury how the victim’s assets were obtained and spent by the defendant</a:t>
            </a:r>
          </a:p>
          <a:p>
            <a:pPr marL="457200" indent="-457200">
              <a:lnSpc>
                <a:spcPct val="150000"/>
              </a:lnSpc>
              <a:buFont typeface="Arial,Sans-Serif"/>
              <a:buChar char="•"/>
            </a:pPr>
            <a:endParaRPr lang="en-US"/>
          </a:p>
          <a:p>
            <a:pPr marL="457200" indent="-457200">
              <a:lnSpc>
                <a:spcPct val="150000"/>
              </a:lnSpc>
              <a:buFont typeface="Arial,Sans-Serif"/>
              <a:buChar char="•"/>
            </a:pPr>
            <a:endParaRPr lang="en-US"/>
          </a:p>
          <a:p>
            <a:endParaRPr lang="en-US">
              <a:ea typeface="Calibri"/>
              <a:cs typeface="Calibri"/>
            </a:endParaRPr>
          </a:p>
        </p:txBody>
      </p:sp>
      <p:sp>
        <p:nvSpPr>
          <p:cNvPr id="4" name="Slide Number Placeholder 3"/>
          <p:cNvSpPr>
            <a:spLocks noGrp="1"/>
          </p:cNvSpPr>
          <p:nvPr>
            <p:ph type="sldNum" sz="quarter" idx="5"/>
          </p:nvPr>
        </p:nvSpPr>
        <p:spPr/>
        <p:txBody>
          <a:bodyPr/>
          <a:lstStyle/>
          <a:p>
            <a:fld id="{2A73F7D8-6102-4CD0-8B31-A8C755ECF768}" type="slidenum">
              <a:rPr lang="en-US"/>
              <a:t>15</a:t>
            </a:fld>
            <a:endParaRPr lang="en-US"/>
          </a:p>
        </p:txBody>
      </p:sp>
    </p:spTree>
    <p:extLst>
      <p:ext uri="{BB962C8B-B14F-4D97-AF65-F5344CB8AC3E}">
        <p14:creationId xmlns:p14="http://schemas.microsoft.com/office/powerpoint/2010/main" val="1945935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2A73F7D8-6102-4CD0-8B31-A8C755ECF768}" type="slidenum">
              <a:rPr lang="en-US"/>
              <a:t>16</a:t>
            </a:fld>
            <a:endParaRPr lang="en-US"/>
          </a:p>
        </p:txBody>
      </p:sp>
    </p:spTree>
    <p:extLst>
      <p:ext uri="{BB962C8B-B14F-4D97-AF65-F5344CB8AC3E}">
        <p14:creationId xmlns:p14="http://schemas.microsoft.com/office/powerpoint/2010/main" val="19324858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EAGLE Community Resource Referral- </a:t>
            </a:r>
            <a:r>
              <a:rPr lang="en-US">
                <a:hlinkClick r:id="rId3"/>
              </a:rPr>
              <a:t>https://eagle.usc.edu/law-enforcement-resources/community-resource-referral/</a:t>
            </a:r>
            <a:endParaRPr lang="en-US">
              <a:ea typeface="Calibri"/>
              <a:cs typeface="Calibri"/>
              <a:hlinkClick r:id="" action="ppaction://noaction"/>
            </a:endParaRPr>
          </a:p>
          <a:p>
            <a:endParaRPr lang="en-US">
              <a:cs typeface="Calibri"/>
            </a:endParaRPr>
          </a:p>
          <a:p>
            <a:r>
              <a:rPr lang="en-US"/>
              <a:t>In addition to EAGLE's Community Resource Referral, the DOJ Elder Justice Initiative's Elder Justice Network Locator Map may assist you in locating and collaborating with elder justice networks/ teams across the nation. - </a:t>
            </a:r>
            <a:r>
              <a:rPr lang="en-US">
                <a:hlinkClick r:id="rId4"/>
              </a:rPr>
              <a:t>https://www.justice.gov/elderjustice/elder-justice-network-locator-map#map</a:t>
            </a:r>
            <a:endParaRPr lang="en-US"/>
          </a:p>
        </p:txBody>
      </p:sp>
      <p:sp>
        <p:nvSpPr>
          <p:cNvPr id="4" name="Slide Number Placeholder 3"/>
          <p:cNvSpPr>
            <a:spLocks noGrp="1"/>
          </p:cNvSpPr>
          <p:nvPr>
            <p:ph type="sldNum" sz="quarter" idx="5"/>
          </p:nvPr>
        </p:nvSpPr>
        <p:spPr/>
        <p:txBody>
          <a:bodyPr/>
          <a:lstStyle/>
          <a:p>
            <a:fld id="{2A73F7D8-6102-4CD0-8B31-A8C755ECF768}" type="slidenum">
              <a:rPr lang="en-US"/>
              <a:t>17</a:t>
            </a:fld>
            <a:endParaRPr lang="en-US"/>
          </a:p>
        </p:txBody>
      </p:sp>
    </p:spTree>
    <p:extLst>
      <p:ext uri="{BB962C8B-B14F-4D97-AF65-F5344CB8AC3E}">
        <p14:creationId xmlns:p14="http://schemas.microsoft.com/office/powerpoint/2010/main" val="41716708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Resource Guide: </a:t>
            </a:r>
            <a:r>
              <a:rPr lang="en-US" dirty="0">
                <a:hlinkClick r:id="rId3"/>
              </a:rPr>
              <a:t>https://eagle.usc.edu/wp-content/uploads/2024/05/EAGLE-RESOURCE-FLYER.pdf</a:t>
            </a:r>
            <a:endParaRPr lang="en-US" dirty="0"/>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1ABA9125-8A2F-42BA-9222-611E0995E269}" type="slidenum">
              <a:rPr lang="en-US" smtClean="0"/>
              <a:t>18</a:t>
            </a:fld>
            <a:endParaRPr lang="en-US"/>
          </a:p>
        </p:txBody>
      </p:sp>
    </p:spTree>
    <p:extLst>
      <p:ext uri="{BB962C8B-B14F-4D97-AF65-F5344CB8AC3E}">
        <p14:creationId xmlns:p14="http://schemas.microsoft.com/office/powerpoint/2010/main" val="3869458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ABA9125-8A2F-42BA-9222-611E0995E269}" type="slidenum">
              <a:rPr lang="en-US" smtClean="0"/>
              <a:t>2</a:t>
            </a:fld>
            <a:endParaRPr lang="en-US"/>
          </a:p>
        </p:txBody>
      </p:sp>
    </p:spTree>
    <p:extLst>
      <p:ext uri="{BB962C8B-B14F-4D97-AF65-F5344CB8AC3E}">
        <p14:creationId xmlns:p14="http://schemas.microsoft.com/office/powerpoint/2010/main" val="2231191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342900">
              <a:spcAft>
                <a:spcPts val="600"/>
              </a:spcAft>
              <a:buFont typeface="Arial,Sans-Serif"/>
              <a:buChar char="•"/>
            </a:pPr>
            <a:r>
              <a:rPr lang="en-US"/>
              <a:t>Cases are complex</a:t>
            </a:r>
          </a:p>
          <a:p>
            <a:pPr marL="457200" indent="-342900">
              <a:spcAft>
                <a:spcPts val="600"/>
              </a:spcAft>
              <a:buFont typeface="Arial,Sans-Serif"/>
              <a:buChar char="•"/>
            </a:pPr>
            <a:r>
              <a:rPr lang="en-US"/>
              <a:t>Multi-layered</a:t>
            </a:r>
            <a:endParaRPr lang="en-US">
              <a:ea typeface="Calibri"/>
              <a:cs typeface="Calibri"/>
            </a:endParaRPr>
          </a:p>
          <a:p>
            <a:pPr marL="457200" indent="-342900">
              <a:spcAft>
                <a:spcPts val="600"/>
              </a:spcAft>
              <a:buFont typeface="Arial,Sans-Serif"/>
              <a:buChar char="•"/>
            </a:pPr>
            <a:r>
              <a:rPr lang="en-US"/>
              <a:t>Require multiple experts</a:t>
            </a:r>
            <a:endParaRPr lang="en-US">
              <a:ea typeface="Calibri"/>
              <a:cs typeface="Calibri"/>
            </a:endParaRPr>
          </a:p>
          <a:p>
            <a:pPr marL="457200" indent="-342900">
              <a:spcAft>
                <a:spcPts val="600"/>
              </a:spcAft>
              <a:buFont typeface="Arial,Sans-Serif"/>
              <a:buChar char="•"/>
            </a:pPr>
            <a:r>
              <a:rPr lang="en-US" b="1"/>
              <a:t>Multi-Disciplinary Teams (MDTs)</a:t>
            </a:r>
            <a:r>
              <a:rPr lang="en-US"/>
              <a:t> bring together experts and community stake holders in monthly meeting to discuss cases brought from APS and the LTC Ombudsman.</a:t>
            </a:r>
            <a:endParaRPr lang="en-US">
              <a:ea typeface="Calibri"/>
              <a:cs typeface="Calibri"/>
            </a:endParaRPr>
          </a:p>
          <a:p>
            <a:pPr marL="457200" indent="-342900">
              <a:spcAft>
                <a:spcPts val="600"/>
              </a:spcAft>
              <a:buFont typeface="Arial,Sans-Serif"/>
              <a:buChar char="•"/>
            </a:pPr>
            <a:endParaRPr lang="en-US">
              <a:ea typeface="Calibri"/>
              <a:cs typeface="Calibri"/>
            </a:endParaRPr>
          </a:p>
          <a:p>
            <a:pPr marL="285750" indent="-285750">
              <a:lnSpc>
                <a:spcPct val="90000"/>
              </a:lnSpc>
              <a:spcBef>
                <a:spcPts val="1000"/>
              </a:spcBef>
              <a:buFont typeface="Arial,Sans-Serif"/>
              <a:buChar char="•"/>
            </a:pPr>
            <a:r>
              <a:rPr lang="en-US"/>
              <a:t>Every MDT has a slightly different composition and purpose </a:t>
            </a:r>
          </a:p>
          <a:p>
            <a:pPr marL="285750" indent="-285750">
              <a:lnSpc>
                <a:spcPct val="90000"/>
              </a:lnSpc>
              <a:spcBef>
                <a:spcPts val="1000"/>
              </a:spcBef>
              <a:buFont typeface="Arial,Sans-Serif"/>
              <a:buChar char="•"/>
            </a:pPr>
            <a:r>
              <a:rPr lang="en-US"/>
              <a:t>MDTs don't exist in every community </a:t>
            </a:r>
          </a:p>
          <a:p>
            <a:pPr marL="457200" indent="-342900">
              <a:spcAft>
                <a:spcPts val="600"/>
              </a:spcAft>
              <a:buFont typeface="Arial,Sans-Serif"/>
              <a:buChar char="•"/>
            </a:pPr>
            <a:endParaRPr lang="en-US">
              <a:ea typeface="Calibri"/>
              <a:cs typeface="Calibri"/>
            </a:endParaRPr>
          </a:p>
          <a:p>
            <a:pPr>
              <a:spcBef>
                <a:spcPct val="0"/>
              </a:spcBef>
            </a:pPr>
            <a:endParaRPr lang="en-US">
              <a:ea typeface="Calibri"/>
              <a:cs typeface="Calibri"/>
            </a:endParaRPr>
          </a:p>
        </p:txBody>
      </p:sp>
      <p:sp>
        <p:nvSpPr>
          <p:cNvPr id="4" name="Slide Number Placeholder 3"/>
          <p:cNvSpPr>
            <a:spLocks noGrp="1"/>
          </p:cNvSpPr>
          <p:nvPr>
            <p:ph type="sldNum" sz="quarter" idx="5"/>
          </p:nvPr>
        </p:nvSpPr>
        <p:spPr/>
        <p:txBody>
          <a:bodyPr/>
          <a:lstStyle/>
          <a:p>
            <a:fld id="{5C996FD0-5E42-4161-95E9-3633D64CF4B2}" type="slidenum">
              <a:rPr lang="en-US"/>
              <a:t>3</a:t>
            </a:fld>
            <a:endParaRPr lang="en-US"/>
          </a:p>
        </p:txBody>
      </p:sp>
    </p:spTree>
    <p:extLst>
      <p:ext uri="{BB962C8B-B14F-4D97-AF65-F5344CB8AC3E}">
        <p14:creationId xmlns:p14="http://schemas.microsoft.com/office/powerpoint/2010/main" val="3901107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Examples of Multidisciplinary Team members includes: Law Enforcement, Adult Protective Services (APS), Public Guardian, Prosecutors, Civil Attorneys, Forensic Accountants, Geriatricians, Long-Term Care Ombudsman Program, Financial Institution Representatives, </a:t>
            </a:r>
            <a:r>
              <a:rPr lang="en-US" err="1">
                <a:cs typeface="Calibri"/>
              </a:rPr>
              <a:t>Geropsychologists</a:t>
            </a:r>
            <a:r>
              <a:rPr lang="en-US">
                <a:cs typeface="Calibri"/>
              </a:rPr>
              <a:t>, Geriatric Psychiatrists and other Mental Health Professionals. </a:t>
            </a:r>
          </a:p>
        </p:txBody>
      </p:sp>
      <p:sp>
        <p:nvSpPr>
          <p:cNvPr id="4" name="Slide Number Placeholder 3"/>
          <p:cNvSpPr>
            <a:spLocks noGrp="1"/>
          </p:cNvSpPr>
          <p:nvPr>
            <p:ph type="sldNum" sz="quarter" idx="5"/>
          </p:nvPr>
        </p:nvSpPr>
        <p:spPr/>
        <p:txBody>
          <a:bodyPr/>
          <a:lstStyle/>
          <a:p>
            <a:fld id="{2A73F7D8-6102-4CD0-8B31-A8C755ECF768}" type="slidenum">
              <a:rPr lang="en-US"/>
              <a:t>4</a:t>
            </a:fld>
            <a:endParaRPr lang="en-US"/>
          </a:p>
        </p:txBody>
      </p:sp>
    </p:spTree>
    <p:extLst>
      <p:ext uri="{BB962C8B-B14F-4D97-AF65-F5344CB8AC3E}">
        <p14:creationId xmlns:p14="http://schemas.microsoft.com/office/powerpoint/2010/main" val="3560427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a:cs typeface="Calibri" panose="020F0502020204030204"/>
              </a:rPr>
              <a:t>Every Multidisciplinary </a:t>
            </a:r>
            <a:r>
              <a:rPr lang="en-US"/>
              <a:t>Team has a slightly different composition and purpose. Generally an MDT can: </a:t>
            </a:r>
            <a:endParaRPr lang="en-US">
              <a:cs typeface="Calibri" panose="020F0502020204030204"/>
            </a:endParaRPr>
          </a:p>
          <a:p>
            <a:pPr marL="457200" indent="-457200">
              <a:lnSpc>
                <a:spcPct val="150000"/>
              </a:lnSpc>
              <a:buFont typeface="Arial,Sans-Serif"/>
              <a:buChar char="•"/>
            </a:pPr>
            <a:r>
              <a:rPr lang="en-US"/>
              <a:t>Offer interdisciplinary perspectives and suggestions</a:t>
            </a:r>
            <a:endParaRPr lang="en-US">
              <a:cs typeface="Calibri" panose="020F0502020204030204"/>
            </a:endParaRPr>
          </a:p>
          <a:p>
            <a:pPr marL="457200" indent="-457200">
              <a:lnSpc>
                <a:spcPct val="150000"/>
              </a:lnSpc>
              <a:buFont typeface="Arial,Sans-Serif"/>
              <a:buChar char="•"/>
            </a:pPr>
            <a:r>
              <a:rPr lang="en-US"/>
              <a:t>Obtain financial, medical, and legal documents </a:t>
            </a:r>
            <a:endParaRPr lang="en-US">
              <a:cs typeface="Calibri" panose="020F0502020204030204"/>
            </a:endParaRPr>
          </a:p>
          <a:p>
            <a:pPr marL="457200" indent="-457200">
              <a:lnSpc>
                <a:spcPct val="150000"/>
              </a:lnSpc>
              <a:buFont typeface="Arial,Sans-Serif"/>
              <a:buChar char="•"/>
            </a:pPr>
            <a:r>
              <a:rPr lang="en-US"/>
              <a:t>Analyze documents </a:t>
            </a:r>
            <a:endParaRPr lang="en-US">
              <a:cs typeface="Calibri" panose="020F0502020204030204"/>
            </a:endParaRPr>
          </a:p>
          <a:p>
            <a:pPr marL="457200" indent="-457200">
              <a:lnSpc>
                <a:spcPct val="150000"/>
              </a:lnSpc>
              <a:buFont typeface="Arial,Sans-Serif"/>
              <a:buChar char="•"/>
            </a:pPr>
            <a:r>
              <a:rPr lang="en-US"/>
              <a:t>Conduct home visits and home inspections </a:t>
            </a:r>
            <a:endParaRPr lang="en-US">
              <a:cs typeface="Calibri" panose="020F0502020204030204"/>
            </a:endParaRPr>
          </a:p>
          <a:p>
            <a:pPr marL="457200" indent="-457200">
              <a:lnSpc>
                <a:spcPct val="150000"/>
              </a:lnSpc>
              <a:buFont typeface="Arial,Sans-Serif"/>
              <a:buChar char="•"/>
            </a:pPr>
            <a:r>
              <a:rPr lang="en-US"/>
              <a:t>Interview victims and perpetrators </a:t>
            </a:r>
            <a:endParaRPr lang="en-US">
              <a:cs typeface="Calibri" panose="020F0502020204030204"/>
            </a:endParaRPr>
          </a:p>
          <a:p>
            <a:pPr marL="457200" indent="-457200">
              <a:lnSpc>
                <a:spcPct val="150000"/>
              </a:lnSpc>
              <a:buFont typeface="Arial,Sans-Serif"/>
              <a:buChar char="•"/>
            </a:pPr>
            <a:r>
              <a:rPr lang="en-US"/>
              <a:t>Perform physical exam and/or records review for evidence of abuse or neglect </a:t>
            </a:r>
            <a:endParaRPr lang="en-US">
              <a:cs typeface="Calibri" panose="020F0502020204030204"/>
            </a:endParaRPr>
          </a:p>
          <a:p>
            <a:pPr marL="457200" indent="-457200">
              <a:lnSpc>
                <a:spcPct val="150000"/>
              </a:lnSpc>
              <a:buFont typeface="Arial,Sans-Serif"/>
              <a:buChar char="•"/>
            </a:pPr>
            <a:r>
              <a:rPr lang="en-US"/>
              <a:t>Conduct cognitive assessments </a:t>
            </a:r>
            <a:endParaRPr lang="en-US">
              <a:cs typeface="Calibri" panose="020F0502020204030204"/>
            </a:endParaRPr>
          </a:p>
        </p:txBody>
      </p:sp>
      <p:sp>
        <p:nvSpPr>
          <p:cNvPr id="4" name="Slide Number Placeholder 3"/>
          <p:cNvSpPr>
            <a:spLocks noGrp="1"/>
          </p:cNvSpPr>
          <p:nvPr>
            <p:ph type="sldNum" sz="quarter" idx="5"/>
          </p:nvPr>
        </p:nvSpPr>
        <p:spPr/>
        <p:txBody>
          <a:bodyPr/>
          <a:lstStyle/>
          <a:p>
            <a:fld id="{2A73F7D8-6102-4CD0-8B31-A8C755ECF768}" type="slidenum">
              <a:rPr lang="en-US"/>
              <a:t>5</a:t>
            </a:fld>
            <a:endParaRPr lang="en-US"/>
          </a:p>
        </p:txBody>
      </p:sp>
    </p:spTree>
    <p:extLst>
      <p:ext uri="{BB962C8B-B14F-4D97-AF65-F5344CB8AC3E}">
        <p14:creationId xmlns:p14="http://schemas.microsoft.com/office/powerpoint/2010/main" val="3343446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general process of case review in MDTs begins with case intake, followed by team discussion, case planning, and follow-up on any tasks that members previously committed to perform during the initial case discussion.</a:t>
            </a:r>
          </a:p>
          <a:p>
            <a:endParaRPr lang="en-US">
              <a:ea typeface="Calibri"/>
              <a:cs typeface="Calibri"/>
            </a:endParaRPr>
          </a:p>
          <a:p>
            <a:pPr marL="228600" indent="-228600">
              <a:buAutoNum type="arabicPeriod"/>
            </a:pPr>
            <a:r>
              <a:rPr lang="en-US">
                <a:ea typeface="Calibri"/>
                <a:cs typeface="Calibri"/>
              </a:rPr>
              <a:t>Report is received and investigation by law enforcement or Adult Protective Services begins</a:t>
            </a:r>
          </a:p>
          <a:p>
            <a:r>
              <a:rPr lang="en-US">
                <a:ea typeface="Calibri"/>
                <a:cs typeface="Calibri"/>
              </a:rPr>
              <a:t>2. Complex cases are referred to a Multidisciplinary Team </a:t>
            </a:r>
          </a:p>
          <a:p>
            <a:r>
              <a:rPr lang="en-US">
                <a:ea typeface="Calibri"/>
                <a:cs typeface="Calibri"/>
              </a:rPr>
              <a:t>3. MDT analyzes the case and discusses a plan of action </a:t>
            </a:r>
          </a:p>
          <a:p>
            <a:r>
              <a:rPr lang="en-US">
                <a:ea typeface="Calibri"/>
                <a:cs typeface="Calibri"/>
              </a:rPr>
              <a:t>4. Case is resolved. It is important to note that case resolution may look different in every case depending on available resources. </a:t>
            </a:r>
          </a:p>
        </p:txBody>
      </p:sp>
      <p:sp>
        <p:nvSpPr>
          <p:cNvPr id="4" name="Slide Number Placeholder 3"/>
          <p:cNvSpPr>
            <a:spLocks noGrp="1"/>
          </p:cNvSpPr>
          <p:nvPr>
            <p:ph type="sldNum" sz="quarter" idx="5"/>
          </p:nvPr>
        </p:nvSpPr>
        <p:spPr/>
        <p:txBody>
          <a:bodyPr/>
          <a:lstStyle/>
          <a:p>
            <a:fld id="{7762586C-DA39-4B58-B7F8-69AE3F88B651}" type="slidenum">
              <a:rPr lang="en-US"/>
              <a:t>6</a:t>
            </a:fld>
            <a:endParaRPr lang="en-US"/>
          </a:p>
        </p:txBody>
      </p:sp>
    </p:spTree>
    <p:extLst>
      <p:ext uri="{BB962C8B-B14F-4D97-AF65-F5344CB8AC3E}">
        <p14:creationId xmlns:p14="http://schemas.microsoft.com/office/powerpoint/2010/main" val="27561525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Some MDT models have evolved to address specific kinds of abuse, such as financial abuse, or to conduct certain kinds of tasks related to abuse, such as reviewing suspicious deaths. In the U.S., the following MDT models are distinct: </a:t>
            </a:r>
          </a:p>
          <a:p>
            <a:r>
              <a:rPr lang="en-US"/>
              <a:t>• Financial Abuse Specialist Teams (FAST) – FAST teams focus on complex financial abuse cases. Teams may be comprised of public agencies only, including APS, Ombudsmen, law enforcement, the Public Guardian, or may include public-private partnerships, which include private practitioners from the fields of law, real estate, and banking. </a:t>
            </a:r>
            <a:endParaRPr lang="en-US">
              <a:ea typeface="Calibri"/>
              <a:cs typeface="Calibri"/>
            </a:endParaRPr>
          </a:p>
          <a:p>
            <a:r>
              <a:rPr lang="en-US"/>
              <a:t>• Elder Death Review Teams (ERDT) – EDRTs discuss cases in which abuse or neglect of an elder may have led to their death. Teams may be convened by the Medical Examiner, Coroner, prosecutor, or other public entity. Some teams meet to determine the feasibility of prosecution. Others focus only on systemic issues raised by the cases. Team membership may also include geriatricians, psychologists, and forensic experts. </a:t>
            </a:r>
            <a:endParaRPr lang="en-US">
              <a:ea typeface="Calibri"/>
              <a:cs typeface="Calibri"/>
            </a:endParaRPr>
          </a:p>
          <a:p>
            <a:r>
              <a:rPr lang="en-US"/>
              <a:t>• Elder Abuse Forensic Centers and Enhanced Multidisciplinary Teams (county based) -meet more than once per month and have designated staff prepare agendas and coordinate meetings, document case recommendations, assist in case plan follow-up, and track success</a:t>
            </a:r>
            <a:endParaRPr lang="en-US">
              <a:ea typeface="Calibri"/>
              <a:cs typeface="Calibri"/>
            </a:endParaRPr>
          </a:p>
          <a:p>
            <a:r>
              <a:rPr lang="en-US"/>
              <a:t>• Elder Abuse Coalitions/Consortia/ Task Forces – In some communities, professionals and public members interested in elder abuse issues have formed local or statewide groups to work on issues. These groups typically focus on public awareness, systems change, policy and advocacy, and education. They may also meet to conduct case review. Coalitions may be staffed by individuals from public or non-profit agencies, or they may be volunteer based</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7762586C-DA39-4B58-B7F8-69AE3F88B651}" type="slidenum">
              <a:rPr lang="en-US"/>
              <a:t>7</a:t>
            </a:fld>
            <a:endParaRPr lang="en-US"/>
          </a:p>
        </p:txBody>
      </p:sp>
    </p:spTree>
    <p:extLst>
      <p:ext uri="{BB962C8B-B14F-4D97-AF65-F5344CB8AC3E}">
        <p14:creationId xmlns:p14="http://schemas.microsoft.com/office/powerpoint/2010/main" val="13126736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The Role Of APS</a:t>
            </a:r>
            <a:endParaRPr lang="en-US">
              <a:cs typeface="Calibri" panose="020F0502020204030204"/>
            </a:endParaRPr>
          </a:p>
          <a:p>
            <a:pPr marL="285750" indent="-285750">
              <a:buFont typeface="Arial,Sans-Serif"/>
              <a:buChar char="•"/>
            </a:pPr>
            <a:r>
              <a:rPr lang="en-US"/>
              <a:t>Receive reports of alleged abuse, neglect, self-neglect or financial exploitation </a:t>
            </a:r>
            <a:endParaRPr lang="en-US">
              <a:cs typeface="Calibri"/>
            </a:endParaRPr>
          </a:p>
          <a:p>
            <a:pPr marL="285750" indent="-285750">
              <a:buFont typeface="Arial,Sans-Serif"/>
              <a:buChar char="•"/>
            </a:pPr>
            <a:r>
              <a:rPr lang="en-US"/>
              <a:t>Assess individual’s unique needs </a:t>
            </a:r>
            <a:endParaRPr lang="en-US">
              <a:cs typeface="Calibri"/>
            </a:endParaRPr>
          </a:p>
          <a:p>
            <a:pPr marL="285750" indent="-285750">
              <a:buFont typeface="Arial,Sans-Serif"/>
              <a:buChar char="•"/>
            </a:pPr>
            <a:r>
              <a:rPr lang="en-US"/>
              <a:t>Develop a service plan to maintain his/her safety, health and independence </a:t>
            </a:r>
            <a:endParaRPr lang="en-US">
              <a:cs typeface="Calibri"/>
            </a:endParaRPr>
          </a:p>
          <a:p>
            <a:pPr marL="285750" indent="-285750">
              <a:buFont typeface="Arial,Sans-Serif"/>
              <a:buChar char="•"/>
            </a:pPr>
            <a:r>
              <a:rPr lang="en-US"/>
              <a:t>Address emergency needs for food, shelter, legal assistance or law enforcement protection </a:t>
            </a:r>
            <a:endParaRPr lang="en-US">
              <a:cs typeface="Calibri"/>
            </a:endParaRPr>
          </a:p>
          <a:p>
            <a:pPr marL="285750" indent="-285750">
              <a:buFont typeface="Arial,Sans-Serif"/>
              <a:buChar char="•"/>
            </a:pPr>
            <a:endParaRPr lang="en-US"/>
          </a:p>
          <a:p>
            <a:pPr marL="285750" indent="-285750">
              <a:buFont typeface="Arial,Sans-Serif"/>
              <a:buChar char="•"/>
            </a:pPr>
            <a:r>
              <a:rPr lang="en-US" b="1"/>
              <a:t>APS Will:</a:t>
            </a:r>
            <a:endParaRPr lang="en-US"/>
          </a:p>
          <a:p>
            <a:pPr marL="285750" indent="-285750">
              <a:buFont typeface="Arial,Sans-Serif"/>
              <a:buChar char="•"/>
            </a:pPr>
            <a:r>
              <a:rPr lang="en-US"/>
              <a:t>Honor the alleged victim’s right to make their own decisions, including declining services </a:t>
            </a:r>
            <a:endParaRPr lang="en-US">
              <a:cs typeface="Calibri"/>
            </a:endParaRPr>
          </a:p>
          <a:p>
            <a:pPr marL="285750" indent="-285750">
              <a:buFont typeface="Arial,Sans-Serif"/>
              <a:buChar char="•"/>
            </a:pPr>
            <a:r>
              <a:rPr lang="en-US"/>
              <a:t>Strive to keep alleged victims in their homes </a:t>
            </a:r>
            <a:endParaRPr lang="en-US">
              <a:cs typeface="Calibri"/>
            </a:endParaRPr>
          </a:p>
          <a:p>
            <a:pPr marL="285750" indent="-285750">
              <a:buFont typeface="Arial,Sans-Serif"/>
              <a:buChar char="•"/>
            </a:pPr>
            <a:r>
              <a:rPr lang="en-US"/>
              <a:t>Focus on the alleged victim and not the perpetrator</a:t>
            </a:r>
            <a:endParaRPr lang="en-US">
              <a:cs typeface="Calibri"/>
            </a:endParaRPr>
          </a:p>
          <a:p>
            <a:pPr marL="285750" indent="-285750">
              <a:buFont typeface="Arial,Sans-Serif"/>
              <a:buChar char="•"/>
            </a:pPr>
            <a:r>
              <a:rPr lang="en-US">
                <a:cs typeface="Calibri"/>
              </a:rPr>
              <a:t>Consider various options for case resolution, for example, less strict alternatives to guardianship, such as supported decision making. </a:t>
            </a:r>
            <a:endParaRPr lang="en-US">
              <a:ea typeface="Calibri"/>
              <a:cs typeface="Calibri"/>
            </a:endParaRPr>
          </a:p>
          <a:p>
            <a:pPr marL="285750" indent="-285750">
              <a:buFont typeface="Arial,Sans-Serif"/>
              <a:buChar char="•"/>
            </a:pPr>
            <a:endParaRPr lang="en-US">
              <a:cs typeface="Calibri"/>
            </a:endParaRPr>
          </a:p>
          <a:p>
            <a:pPr marL="285750" indent="-285750">
              <a:buFont typeface="Arial,Sans-Serif"/>
              <a:buChar char="•"/>
            </a:pPr>
            <a:r>
              <a:rPr lang="en-US">
                <a:cs typeface="Calibri"/>
              </a:rPr>
              <a:t>APS varies from state to state and from county to county. Check with your local APS program to what they can do. </a:t>
            </a:r>
            <a:endParaRPr lang="en-US">
              <a:ea typeface="Calibri"/>
              <a:cs typeface="Calibri"/>
            </a:endParaRPr>
          </a:p>
          <a:p>
            <a:pPr marL="285750" indent="-285750">
              <a:buFont typeface="Arial,Sans-Serif"/>
              <a:buChar char="•"/>
            </a:pPr>
            <a:r>
              <a:rPr lang="en-US">
                <a:cs typeface="Calibri" panose="020F0502020204030204"/>
              </a:rPr>
              <a:t>Learn more about APS by visiting the </a:t>
            </a:r>
            <a:r>
              <a:rPr lang="en-US">
                <a:cs typeface="Calibri" panose="020F0502020204030204"/>
                <a:hlinkClick r:id="rId3"/>
              </a:rPr>
              <a:t>National Adult Protective Services Association</a:t>
            </a:r>
          </a:p>
          <a:p>
            <a:pPr marL="342265" indent="-342265">
              <a:spcBef>
                <a:spcPts val="844"/>
              </a:spcBef>
              <a:spcAft>
                <a:spcPts val="1200"/>
              </a:spcAft>
              <a:buFont typeface="Arial,Sans-Serif"/>
              <a:buChar char="•"/>
            </a:pPr>
            <a:endParaRPr lang="en-US">
              <a:ea typeface="Calibri"/>
              <a:cs typeface="Calibri"/>
            </a:endParaRPr>
          </a:p>
          <a:p>
            <a:endParaRPr lang="en-US">
              <a:ea typeface="Calibri"/>
              <a:cs typeface="Calibri"/>
            </a:endParaRPr>
          </a:p>
          <a:p>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2A73F7D8-6102-4CD0-8B31-A8C755ECF768}" type="slidenum">
              <a:rPr lang="en-US"/>
              <a:t>8</a:t>
            </a:fld>
            <a:endParaRPr lang="en-US"/>
          </a:p>
        </p:txBody>
      </p:sp>
    </p:spTree>
    <p:extLst>
      <p:ext uri="{BB962C8B-B14F-4D97-AF65-F5344CB8AC3E}">
        <p14:creationId xmlns:p14="http://schemas.microsoft.com/office/powerpoint/2010/main" val="5327863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A Long-Term Care Ombudsman:</a:t>
            </a:r>
            <a:endParaRPr lang="en-US"/>
          </a:p>
          <a:p>
            <a:pPr marL="171450" indent="-171450">
              <a:buFont typeface="Arial"/>
              <a:buChar char="•"/>
            </a:pPr>
            <a:r>
              <a:rPr lang="en-US"/>
              <a:t>Resolves complaints made by or for residents of long-term care facilities</a:t>
            </a:r>
            <a:endParaRPr lang="en-US">
              <a:ea typeface="Calibri"/>
              <a:cs typeface="Calibri"/>
            </a:endParaRPr>
          </a:p>
          <a:p>
            <a:pPr marL="171450" indent="-171450">
              <a:buFont typeface="Arial"/>
              <a:buChar char="•"/>
            </a:pPr>
            <a:r>
              <a:rPr lang="en-US"/>
              <a:t>Educates consumers and long-term care providers about residents' rights and good care practices</a:t>
            </a:r>
            <a:endParaRPr lang="en-US">
              <a:ea typeface="Calibri"/>
              <a:cs typeface="Calibri"/>
            </a:endParaRPr>
          </a:p>
          <a:p>
            <a:pPr marL="171450" indent="-171450">
              <a:buFont typeface="Arial"/>
              <a:buChar char="•"/>
            </a:pPr>
            <a:r>
              <a:rPr lang="en-US"/>
              <a:t>Promotes community involvement through volunteer opportunities</a:t>
            </a:r>
            <a:endParaRPr lang="en-US">
              <a:ea typeface="Calibri"/>
              <a:cs typeface="Calibri"/>
            </a:endParaRPr>
          </a:p>
          <a:p>
            <a:pPr marL="171450" indent="-171450">
              <a:buFont typeface="Arial"/>
              <a:buChar char="•"/>
            </a:pPr>
            <a:r>
              <a:rPr lang="en-US"/>
              <a:t>Provides information to the public on nursing homes and other long-term care facilities and services, </a:t>
            </a:r>
            <a:r>
              <a:rPr lang="en-US" b="1">
                <a:hlinkClick r:id="rId3"/>
              </a:rPr>
              <a:t>residents' rights</a:t>
            </a:r>
            <a:r>
              <a:rPr lang="en-US"/>
              <a:t> and legislative and policy issues</a:t>
            </a:r>
            <a:endParaRPr lang="en-US">
              <a:ea typeface="Calibri"/>
              <a:cs typeface="Calibri"/>
            </a:endParaRPr>
          </a:p>
          <a:p>
            <a:pPr marL="171450" indent="-171450">
              <a:buFont typeface="Arial"/>
              <a:buChar char="•"/>
            </a:pPr>
            <a:r>
              <a:rPr lang="en-US"/>
              <a:t>Advocates for residents' rights and quality care in nursing homes, personal care, residential care and other long-term care facilities</a:t>
            </a:r>
            <a:endParaRPr lang="en-US">
              <a:ea typeface="Calibri"/>
              <a:cs typeface="Calibri"/>
            </a:endParaRPr>
          </a:p>
          <a:p>
            <a:pPr marL="171450" indent="-171450">
              <a:buFont typeface="Arial"/>
              <a:buChar char="•"/>
            </a:pPr>
            <a:r>
              <a:rPr lang="en-US"/>
              <a:t>Promotes the development of citizen organizations, family councils and resident councils</a:t>
            </a:r>
            <a:endParaRPr lang="en-US">
              <a:ea typeface="Calibri"/>
              <a:cs typeface="Calibri"/>
            </a:endParaRPr>
          </a:p>
          <a:p>
            <a:pPr marL="171450" indent="-171450">
              <a:buFont typeface="Arial"/>
              <a:buChar char="•"/>
            </a:pPr>
            <a:r>
              <a:rPr lang="en-US"/>
              <a:t>Long-term care Ombudsmen efforts are summarized in the National Ombudsman Reporting System (Click </a:t>
            </a:r>
            <a:r>
              <a:rPr lang="en-US" b="1">
                <a:hlinkClick r:id="rId4"/>
              </a:rPr>
              <a:t>here</a:t>
            </a:r>
            <a:r>
              <a:rPr lang="en-US"/>
              <a:t> for current NORS data) to include the number of facilities visited, the types of complaints handled and the kinds of complaints filed with Ombudsmen. Data has been collected since 1996 and gives a good picture of the extent of ombudsman activities nationally and in every state.</a:t>
            </a:r>
            <a:endParaRPr lang="en-US">
              <a:ea typeface="Calibri"/>
              <a:cs typeface="Calibri"/>
            </a:endParaRPr>
          </a:p>
          <a:p>
            <a:r>
              <a:rPr lang="en-US"/>
              <a:t>For additional information about the long-term care ombudsman program, visit the </a:t>
            </a:r>
            <a:r>
              <a:rPr lang="en-US">
                <a:hlinkClick r:id="rId5"/>
              </a:rPr>
              <a:t>National Consumer Voice for Quality Long-term Care.</a:t>
            </a:r>
            <a:r>
              <a:rPr lang="en-US"/>
              <a:t> </a:t>
            </a:r>
            <a:br>
              <a:rPr lang="en-US">
                <a:cs typeface="+mn-lt"/>
              </a:rPr>
            </a:br>
            <a:endParaRPr lang="en-US">
              <a:ea typeface="Calibri"/>
              <a:cs typeface="Calibri"/>
            </a:endParaRPr>
          </a:p>
        </p:txBody>
      </p:sp>
      <p:sp>
        <p:nvSpPr>
          <p:cNvPr id="4" name="Slide Number Placeholder 3"/>
          <p:cNvSpPr>
            <a:spLocks noGrp="1"/>
          </p:cNvSpPr>
          <p:nvPr>
            <p:ph type="sldNum" sz="quarter" idx="5"/>
          </p:nvPr>
        </p:nvSpPr>
        <p:spPr/>
        <p:txBody>
          <a:bodyPr/>
          <a:lstStyle/>
          <a:p>
            <a:fld id="{2A73F7D8-6102-4CD0-8B31-A8C755ECF768}" type="slidenum">
              <a:rPr lang="en-US"/>
              <a:t>9</a:t>
            </a:fld>
            <a:endParaRPr lang="en-US"/>
          </a:p>
        </p:txBody>
      </p:sp>
    </p:spTree>
    <p:extLst>
      <p:ext uri="{BB962C8B-B14F-4D97-AF65-F5344CB8AC3E}">
        <p14:creationId xmlns:p14="http://schemas.microsoft.com/office/powerpoint/2010/main" val="887957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3/21/2025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E70CE6E-948B-4D4B-879C-C79673AA46CB}"/>
              </a:ext>
            </a:extLst>
          </p:cNvPr>
          <p:cNvSpPr>
            <a:spLocks noGrp="1"/>
          </p:cNvSpPr>
          <p:nvPr>
            <p:ph type="sldNum" sz="quarter" idx="12"/>
          </p:nvPr>
        </p:nvSpPr>
        <p:spPr/>
        <p:txBody>
          <a:bodyPr/>
          <a:lstStyle/>
          <a:p>
            <a:fld id="{F32B1D3B-AE3D-1E40-A0D2-3E32FC67085E}" type="slidenum">
              <a:rPr lang="en-US" smtClean="0"/>
              <a:t>‹#›</a:t>
            </a:fld>
            <a:endParaRPr lang="en-US"/>
          </a:p>
        </p:txBody>
      </p:sp>
      <p:sp>
        <p:nvSpPr>
          <p:cNvPr id="8" name="Title Placeholder 1">
            <a:extLst>
              <a:ext uri="{FF2B5EF4-FFF2-40B4-BE49-F238E27FC236}">
                <a16:creationId xmlns:a16="http://schemas.microsoft.com/office/drawing/2014/main" id="{1C906FEA-9F13-7C4B-994F-08C0001F67C7}"/>
              </a:ext>
            </a:extLst>
          </p:cNvPr>
          <p:cNvSpPr>
            <a:spLocks noGrp="1"/>
          </p:cNvSpPr>
          <p:nvPr>
            <p:ph type="title"/>
          </p:nvPr>
        </p:nvSpPr>
        <p:spPr>
          <a:xfrm>
            <a:off x="417442" y="546100"/>
            <a:ext cx="11330610" cy="666474"/>
          </a:xfrm>
          <a:prstGeom prst="rect">
            <a:avLst/>
          </a:prstGeom>
        </p:spPr>
        <p:txBody>
          <a:bodyPr vert="horz" lIns="91440" tIns="45720" rIns="91440" bIns="45720" rtlCol="0" anchor="t">
            <a:normAutofit/>
          </a:bodyPr>
          <a:lstStyle/>
          <a:p>
            <a:r>
              <a:rPr lang="en-US"/>
              <a:t>Click to edit Master title style</a:t>
            </a:r>
          </a:p>
        </p:txBody>
      </p:sp>
      <p:sp>
        <p:nvSpPr>
          <p:cNvPr id="10" name="Text Placeholder 2">
            <a:extLst>
              <a:ext uri="{FF2B5EF4-FFF2-40B4-BE49-F238E27FC236}">
                <a16:creationId xmlns:a16="http://schemas.microsoft.com/office/drawing/2014/main" id="{4F5B557E-CFDF-1348-A028-FDC218F5AEEC}"/>
              </a:ext>
            </a:extLst>
          </p:cNvPr>
          <p:cNvSpPr>
            <a:spLocks noGrp="1"/>
          </p:cNvSpPr>
          <p:nvPr>
            <p:ph idx="1"/>
          </p:nvPr>
        </p:nvSpPr>
        <p:spPr>
          <a:xfrm>
            <a:off x="417442" y="1918666"/>
            <a:ext cx="11330610" cy="4258297"/>
          </a:xfrm>
          <a:prstGeom prst="rect">
            <a:avLst/>
          </a:prstGeom>
        </p:spPr>
        <p:txBody>
          <a:bodyPr vert="horz" lIns="91440" tIns="45720" rIns="91440" bIns="45720" rtlCol="0">
            <a:normAutofit/>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2">
            <a:extLst>
              <a:ext uri="{FF2B5EF4-FFF2-40B4-BE49-F238E27FC236}">
                <a16:creationId xmlns:a16="http://schemas.microsoft.com/office/drawing/2014/main" id="{5666BC98-2671-3542-A696-63902F8FB973}"/>
              </a:ext>
            </a:extLst>
          </p:cNvPr>
          <p:cNvSpPr>
            <a:spLocks noGrp="1"/>
          </p:cNvSpPr>
          <p:nvPr>
            <p:ph type="body" idx="13"/>
          </p:nvPr>
        </p:nvSpPr>
        <p:spPr>
          <a:xfrm>
            <a:off x="417442" y="1391478"/>
            <a:ext cx="11323984" cy="527188"/>
          </a:xfrm>
        </p:spPr>
        <p:txBody>
          <a:bodyPr anchor="b"/>
          <a:lstStyle>
            <a:lvl1pPr marL="0" indent="0">
              <a:buNone/>
              <a:defRPr sz="2400" b="1">
                <a:solidFill>
                  <a:srgbClr val="835C2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6876825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96B73-F813-5244-B243-F2C7FADD9346}"/>
              </a:ext>
            </a:extLst>
          </p:cNvPr>
          <p:cNvSpPr>
            <a:spLocks noGrp="1"/>
          </p:cNvSpPr>
          <p:nvPr>
            <p:ph type="title"/>
          </p:nvPr>
        </p:nvSpPr>
        <p:spPr>
          <a:xfrm>
            <a:off x="417442" y="546100"/>
            <a:ext cx="8290459" cy="666474"/>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7A080F57-0EC6-C14C-A4A6-4FA91DB3718E}"/>
              </a:ext>
            </a:extLst>
          </p:cNvPr>
          <p:cNvSpPr>
            <a:spLocks noGrp="1"/>
          </p:cNvSpPr>
          <p:nvPr>
            <p:ph sz="half" idx="1"/>
          </p:nvPr>
        </p:nvSpPr>
        <p:spPr>
          <a:xfrm>
            <a:off x="417442" y="2097570"/>
            <a:ext cx="4012808" cy="4079393"/>
          </a:xfrm>
        </p:spPr>
        <p:txBody>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9A72F9-DEA9-DB4F-BD68-9333D4954445}"/>
              </a:ext>
            </a:extLst>
          </p:cNvPr>
          <p:cNvSpPr>
            <a:spLocks noGrp="1"/>
          </p:cNvSpPr>
          <p:nvPr>
            <p:ph sz="half" idx="2"/>
          </p:nvPr>
        </p:nvSpPr>
        <p:spPr>
          <a:xfrm>
            <a:off x="4695093" y="2097570"/>
            <a:ext cx="4012808" cy="4079393"/>
          </a:xfrm>
        </p:spPr>
        <p:txBody>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2">
            <a:extLst>
              <a:ext uri="{FF2B5EF4-FFF2-40B4-BE49-F238E27FC236}">
                <a16:creationId xmlns:a16="http://schemas.microsoft.com/office/drawing/2014/main" id="{98F0A95E-2668-6C4B-A669-A4D60C524B55}"/>
              </a:ext>
            </a:extLst>
          </p:cNvPr>
          <p:cNvSpPr>
            <a:spLocks noGrp="1"/>
          </p:cNvSpPr>
          <p:nvPr>
            <p:ph type="body" idx="13"/>
          </p:nvPr>
        </p:nvSpPr>
        <p:spPr>
          <a:xfrm>
            <a:off x="417442" y="1570382"/>
            <a:ext cx="4020667" cy="527188"/>
          </a:xfrm>
        </p:spPr>
        <p:txBody>
          <a:bodyPr anchor="b"/>
          <a:lstStyle>
            <a:lvl1pPr marL="0" indent="0">
              <a:buNone/>
              <a:defRPr sz="2400" b="1">
                <a:solidFill>
                  <a:srgbClr val="835C2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4">
            <a:extLst>
              <a:ext uri="{FF2B5EF4-FFF2-40B4-BE49-F238E27FC236}">
                <a16:creationId xmlns:a16="http://schemas.microsoft.com/office/drawing/2014/main" id="{BD6664A9-8AB7-AA47-8808-A4816D1565F7}"/>
              </a:ext>
            </a:extLst>
          </p:cNvPr>
          <p:cNvSpPr>
            <a:spLocks noGrp="1"/>
          </p:cNvSpPr>
          <p:nvPr>
            <p:ph type="body" sz="quarter" idx="3"/>
          </p:nvPr>
        </p:nvSpPr>
        <p:spPr>
          <a:xfrm>
            <a:off x="4695093" y="1570382"/>
            <a:ext cx="4012808" cy="527188"/>
          </a:xfrm>
        </p:spPr>
        <p:txBody>
          <a:bodyPr anchor="b"/>
          <a:lstStyle>
            <a:lvl1pPr marL="0" indent="0">
              <a:buNone/>
              <a:defRPr sz="2400" b="1">
                <a:solidFill>
                  <a:srgbClr val="835C2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Picture Placeholder 16">
            <a:extLst>
              <a:ext uri="{FF2B5EF4-FFF2-40B4-BE49-F238E27FC236}">
                <a16:creationId xmlns:a16="http://schemas.microsoft.com/office/drawing/2014/main" id="{2C7C8C5D-EFE2-084F-93FA-C9F708E3C4F0}"/>
              </a:ext>
            </a:extLst>
          </p:cNvPr>
          <p:cNvSpPr>
            <a:spLocks noGrp="1"/>
          </p:cNvSpPr>
          <p:nvPr>
            <p:ph type="pic" sz="quarter" idx="15"/>
          </p:nvPr>
        </p:nvSpPr>
        <p:spPr>
          <a:xfrm>
            <a:off x="7674558" y="2995271"/>
            <a:ext cx="4543176" cy="3874705"/>
          </a:xfrm>
          <a:custGeom>
            <a:avLst/>
            <a:gdLst>
              <a:gd name="connsiteX0" fmla="*/ 0 w 7639050"/>
              <a:gd name="connsiteY0" fmla="*/ 0 h 6388155"/>
              <a:gd name="connsiteX1" fmla="*/ 7639050 w 7639050"/>
              <a:gd name="connsiteY1" fmla="*/ 0 h 6388155"/>
              <a:gd name="connsiteX2" fmla="*/ 7639050 w 7639050"/>
              <a:gd name="connsiteY2" fmla="*/ 6388155 h 6388155"/>
              <a:gd name="connsiteX3" fmla="*/ 1188908 w 7639050"/>
              <a:gd name="connsiteY3" fmla="*/ 6388155 h 6388155"/>
              <a:gd name="connsiteX0" fmla="*/ 128980 w 7768030"/>
              <a:gd name="connsiteY0" fmla="*/ 0 h 6816798"/>
              <a:gd name="connsiteX1" fmla="*/ 7768030 w 7768030"/>
              <a:gd name="connsiteY1" fmla="*/ 0 h 6816798"/>
              <a:gd name="connsiteX2" fmla="*/ 7768030 w 7768030"/>
              <a:gd name="connsiteY2" fmla="*/ 6388155 h 6816798"/>
              <a:gd name="connsiteX3" fmla="*/ 112543 w 7768030"/>
              <a:gd name="connsiteY3" fmla="*/ 6816798 h 6816798"/>
              <a:gd name="connsiteX4" fmla="*/ 128980 w 7768030"/>
              <a:gd name="connsiteY4" fmla="*/ 0 h 6816798"/>
              <a:gd name="connsiteX0" fmla="*/ 16437 w 7655487"/>
              <a:gd name="connsiteY0" fmla="*/ 0 h 6816798"/>
              <a:gd name="connsiteX1" fmla="*/ 7655487 w 7655487"/>
              <a:gd name="connsiteY1" fmla="*/ 0 h 6816798"/>
              <a:gd name="connsiteX2" fmla="*/ 7655487 w 7655487"/>
              <a:gd name="connsiteY2" fmla="*/ 6388155 h 6816798"/>
              <a:gd name="connsiteX3" fmla="*/ 0 w 7655487"/>
              <a:gd name="connsiteY3" fmla="*/ 6816798 h 6816798"/>
              <a:gd name="connsiteX4" fmla="*/ 16437 w 7655487"/>
              <a:gd name="connsiteY4" fmla="*/ 0 h 6816798"/>
              <a:gd name="connsiteX0" fmla="*/ 16437 w 7655487"/>
              <a:gd name="connsiteY0" fmla="*/ 0 h 6816798"/>
              <a:gd name="connsiteX1" fmla="*/ 7655487 w 7655487"/>
              <a:gd name="connsiteY1" fmla="*/ 0 h 6816798"/>
              <a:gd name="connsiteX2" fmla="*/ 7641633 w 7655487"/>
              <a:gd name="connsiteY2" fmla="*/ 6802970 h 6816798"/>
              <a:gd name="connsiteX3" fmla="*/ 0 w 7655487"/>
              <a:gd name="connsiteY3" fmla="*/ 6816798 h 6816798"/>
              <a:gd name="connsiteX4" fmla="*/ 16437 w 7655487"/>
              <a:gd name="connsiteY4" fmla="*/ 0 h 6816798"/>
              <a:gd name="connsiteX0" fmla="*/ 5087201 w 7655487"/>
              <a:gd name="connsiteY0" fmla="*/ 0 h 6816798"/>
              <a:gd name="connsiteX1" fmla="*/ 7655487 w 7655487"/>
              <a:gd name="connsiteY1" fmla="*/ 0 h 6816798"/>
              <a:gd name="connsiteX2" fmla="*/ 7641633 w 7655487"/>
              <a:gd name="connsiteY2" fmla="*/ 6802970 h 6816798"/>
              <a:gd name="connsiteX3" fmla="*/ 0 w 7655487"/>
              <a:gd name="connsiteY3" fmla="*/ 6816798 h 6816798"/>
              <a:gd name="connsiteX4" fmla="*/ 5087201 w 7655487"/>
              <a:gd name="connsiteY4" fmla="*/ 0 h 6816798"/>
              <a:gd name="connsiteX0" fmla="*/ 5087201 w 7655487"/>
              <a:gd name="connsiteY0" fmla="*/ 0 h 6816798"/>
              <a:gd name="connsiteX1" fmla="*/ 7655487 w 7655487"/>
              <a:gd name="connsiteY1" fmla="*/ 0 h 6816798"/>
              <a:gd name="connsiteX2" fmla="*/ 7641633 w 7655487"/>
              <a:gd name="connsiteY2" fmla="*/ 6802970 h 6816798"/>
              <a:gd name="connsiteX3" fmla="*/ 0 w 7655487"/>
              <a:gd name="connsiteY3" fmla="*/ 6816798 h 6816798"/>
              <a:gd name="connsiteX4" fmla="*/ 5087201 w 7655487"/>
              <a:gd name="connsiteY4" fmla="*/ 0 h 6816798"/>
              <a:gd name="connsiteX0" fmla="*/ 5378147 w 7655487"/>
              <a:gd name="connsiteY0" fmla="*/ 0 h 6830626"/>
              <a:gd name="connsiteX1" fmla="*/ 7655487 w 7655487"/>
              <a:gd name="connsiteY1" fmla="*/ 13828 h 6830626"/>
              <a:gd name="connsiteX2" fmla="*/ 7641633 w 7655487"/>
              <a:gd name="connsiteY2" fmla="*/ 6816798 h 6830626"/>
              <a:gd name="connsiteX3" fmla="*/ 0 w 7655487"/>
              <a:gd name="connsiteY3" fmla="*/ 6830626 h 6830626"/>
              <a:gd name="connsiteX4" fmla="*/ 5378147 w 7655487"/>
              <a:gd name="connsiteY4" fmla="*/ 0 h 6830626"/>
              <a:gd name="connsiteX0" fmla="*/ 5378147 w 7655487"/>
              <a:gd name="connsiteY0" fmla="*/ 2027 h 6832653"/>
              <a:gd name="connsiteX1" fmla="*/ 7655487 w 7655487"/>
              <a:gd name="connsiteY1" fmla="*/ 15855 h 6832653"/>
              <a:gd name="connsiteX2" fmla="*/ 7641633 w 7655487"/>
              <a:gd name="connsiteY2" fmla="*/ 6818825 h 6832653"/>
              <a:gd name="connsiteX3" fmla="*/ 0 w 7655487"/>
              <a:gd name="connsiteY3" fmla="*/ 6832653 h 6832653"/>
              <a:gd name="connsiteX4" fmla="*/ 5378147 w 7655487"/>
              <a:gd name="connsiteY4" fmla="*/ 2027 h 6832653"/>
              <a:gd name="connsiteX0" fmla="*/ 5350438 w 7627778"/>
              <a:gd name="connsiteY0" fmla="*/ 2023 h 6846476"/>
              <a:gd name="connsiteX1" fmla="*/ 7627778 w 7627778"/>
              <a:gd name="connsiteY1" fmla="*/ 15851 h 6846476"/>
              <a:gd name="connsiteX2" fmla="*/ 7613924 w 7627778"/>
              <a:gd name="connsiteY2" fmla="*/ 6818821 h 6846476"/>
              <a:gd name="connsiteX3" fmla="*/ 0 w 7627778"/>
              <a:gd name="connsiteY3" fmla="*/ 6846476 h 6846476"/>
              <a:gd name="connsiteX4" fmla="*/ 5350438 w 7627778"/>
              <a:gd name="connsiteY4" fmla="*/ 2023 h 6846476"/>
              <a:gd name="connsiteX0" fmla="*/ 5350438 w 7627778"/>
              <a:gd name="connsiteY0" fmla="*/ 2236 h 6846689"/>
              <a:gd name="connsiteX1" fmla="*/ 7627778 w 7627778"/>
              <a:gd name="connsiteY1" fmla="*/ 16064 h 6846689"/>
              <a:gd name="connsiteX2" fmla="*/ 7613924 w 7627778"/>
              <a:gd name="connsiteY2" fmla="*/ 6819034 h 6846689"/>
              <a:gd name="connsiteX3" fmla="*/ 0 w 7627778"/>
              <a:gd name="connsiteY3" fmla="*/ 6846689 h 6846689"/>
              <a:gd name="connsiteX4" fmla="*/ 5350438 w 7627778"/>
              <a:gd name="connsiteY4" fmla="*/ 2236 h 6846689"/>
              <a:gd name="connsiteX0" fmla="*/ 5627529 w 7627778"/>
              <a:gd name="connsiteY0" fmla="*/ 2236 h 6846689"/>
              <a:gd name="connsiteX1" fmla="*/ 7627778 w 7627778"/>
              <a:gd name="connsiteY1" fmla="*/ 16064 h 6846689"/>
              <a:gd name="connsiteX2" fmla="*/ 7613924 w 7627778"/>
              <a:gd name="connsiteY2" fmla="*/ 6819034 h 6846689"/>
              <a:gd name="connsiteX3" fmla="*/ 0 w 7627778"/>
              <a:gd name="connsiteY3" fmla="*/ 6846689 h 6846689"/>
              <a:gd name="connsiteX4" fmla="*/ 5627529 w 7627778"/>
              <a:gd name="connsiteY4" fmla="*/ 2236 h 6846689"/>
              <a:gd name="connsiteX0" fmla="*/ 5627529 w 7627778"/>
              <a:gd name="connsiteY0" fmla="*/ 453 h 6844906"/>
              <a:gd name="connsiteX1" fmla="*/ 7627778 w 7627778"/>
              <a:gd name="connsiteY1" fmla="*/ 14281 h 6844906"/>
              <a:gd name="connsiteX2" fmla="*/ 7613924 w 7627778"/>
              <a:gd name="connsiteY2" fmla="*/ 6817251 h 6844906"/>
              <a:gd name="connsiteX3" fmla="*/ 0 w 7627778"/>
              <a:gd name="connsiteY3" fmla="*/ 6844906 h 6844906"/>
              <a:gd name="connsiteX4" fmla="*/ 5627529 w 7627778"/>
              <a:gd name="connsiteY4" fmla="*/ 453 h 6844906"/>
              <a:gd name="connsiteX0" fmla="*/ 4643856 w 7627778"/>
              <a:gd name="connsiteY0" fmla="*/ 387160 h 6830625"/>
              <a:gd name="connsiteX1" fmla="*/ 7627778 w 7627778"/>
              <a:gd name="connsiteY1" fmla="*/ 0 h 6830625"/>
              <a:gd name="connsiteX2" fmla="*/ 7613924 w 7627778"/>
              <a:gd name="connsiteY2" fmla="*/ 6802970 h 6830625"/>
              <a:gd name="connsiteX3" fmla="*/ 0 w 7627778"/>
              <a:gd name="connsiteY3" fmla="*/ 6830625 h 6830625"/>
              <a:gd name="connsiteX4" fmla="*/ 4643856 w 7627778"/>
              <a:gd name="connsiteY4" fmla="*/ 387160 h 6830625"/>
              <a:gd name="connsiteX0" fmla="*/ 4643856 w 7627778"/>
              <a:gd name="connsiteY0" fmla="*/ 387160 h 6830625"/>
              <a:gd name="connsiteX1" fmla="*/ 7627778 w 7627778"/>
              <a:gd name="connsiteY1" fmla="*/ 0 h 6830625"/>
              <a:gd name="connsiteX2" fmla="*/ 7613924 w 7627778"/>
              <a:gd name="connsiteY2" fmla="*/ 6802970 h 6830625"/>
              <a:gd name="connsiteX3" fmla="*/ 0 w 7627778"/>
              <a:gd name="connsiteY3" fmla="*/ 6830625 h 6830625"/>
              <a:gd name="connsiteX4" fmla="*/ 4643856 w 7627778"/>
              <a:gd name="connsiteY4" fmla="*/ 387160 h 6830625"/>
              <a:gd name="connsiteX0" fmla="*/ 4643856 w 7627778"/>
              <a:gd name="connsiteY0" fmla="*/ 387160 h 6830625"/>
              <a:gd name="connsiteX1" fmla="*/ 7627778 w 7627778"/>
              <a:gd name="connsiteY1" fmla="*/ 0 h 6830625"/>
              <a:gd name="connsiteX2" fmla="*/ 7613924 w 7627778"/>
              <a:gd name="connsiteY2" fmla="*/ 6802970 h 6830625"/>
              <a:gd name="connsiteX3" fmla="*/ 0 w 7627778"/>
              <a:gd name="connsiteY3" fmla="*/ 6830625 h 6830625"/>
              <a:gd name="connsiteX4" fmla="*/ 4643856 w 7627778"/>
              <a:gd name="connsiteY4" fmla="*/ 387160 h 6830625"/>
              <a:gd name="connsiteX0" fmla="*/ 4339056 w 7627778"/>
              <a:gd name="connsiteY0" fmla="*/ 580740 h 6830625"/>
              <a:gd name="connsiteX1" fmla="*/ 7627778 w 7627778"/>
              <a:gd name="connsiteY1" fmla="*/ 0 h 6830625"/>
              <a:gd name="connsiteX2" fmla="*/ 7613924 w 7627778"/>
              <a:gd name="connsiteY2" fmla="*/ 6802970 h 6830625"/>
              <a:gd name="connsiteX3" fmla="*/ 0 w 7627778"/>
              <a:gd name="connsiteY3" fmla="*/ 6830625 h 6830625"/>
              <a:gd name="connsiteX4" fmla="*/ 4339056 w 7627778"/>
              <a:gd name="connsiteY4" fmla="*/ 580740 h 6830625"/>
              <a:gd name="connsiteX0" fmla="*/ 4339056 w 7627778"/>
              <a:gd name="connsiteY0" fmla="*/ 653725 h 6903610"/>
              <a:gd name="connsiteX1" fmla="*/ 7627778 w 7627778"/>
              <a:gd name="connsiteY1" fmla="*/ 72985 h 6903610"/>
              <a:gd name="connsiteX2" fmla="*/ 7613924 w 7627778"/>
              <a:gd name="connsiteY2" fmla="*/ 6875955 h 6903610"/>
              <a:gd name="connsiteX3" fmla="*/ 0 w 7627778"/>
              <a:gd name="connsiteY3" fmla="*/ 6903610 h 6903610"/>
              <a:gd name="connsiteX4" fmla="*/ 4339056 w 7627778"/>
              <a:gd name="connsiteY4" fmla="*/ 653725 h 6903610"/>
              <a:gd name="connsiteX0" fmla="*/ 3798728 w 7627778"/>
              <a:gd name="connsiteY0" fmla="*/ 1355063 h 6830625"/>
              <a:gd name="connsiteX1" fmla="*/ 7627778 w 7627778"/>
              <a:gd name="connsiteY1" fmla="*/ 0 h 6830625"/>
              <a:gd name="connsiteX2" fmla="*/ 7613924 w 7627778"/>
              <a:gd name="connsiteY2" fmla="*/ 6802970 h 6830625"/>
              <a:gd name="connsiteX3" fmla="*/ 0 w 7627778"/>
              <a:gd name="connsiteY3" fmla="*/ 6830625 h 6830625"/>
              <a:gd name="connsiteX4" fmla="*/ 3798728 w 7627778"/>
              <a:gd name="connsiteY4" fmla="*/ 1355063 h 6830625"/>
              <a:gd name="connsiteX0" fmla="*/ 3798728 w 7627778"/>
              <a:gd name="connsiteY0" fmla="*/ 1389169 h 6864731"/>
              <a:gd name="connsiteX1" fmla="*/ 7627778 w 7627778"/>
              <a:gd name="connsiteY1" fmla="*/ 34106 h 6864731"/>
              <a:gd name="connsiteX2" fmla="*/ 7613924 w 7627778"/>
              <a:gd name="connsiteY2" fmla="*/ 6837076 h 6864731"/>
              <a:gd name="connsiteX3" fmla="*/ 0 w 7627778"/>
              <a:gd name="connsiteY3" fmla="*/ 6864731 h 6864731"/>
              <a:gd name="connsiteX4" fmla="*/ 3798728 w 7627778"/>
              <a:gd name="connsiteY4" fmla="*/ 1389169 h 6864731"/>
              <a:gd name="connsiteX0" fmla="*/ 3784873 w 7627778"/>
              <a:gd name="connsiteY0" fmla="*/ 1320375 h 6906554"/>
              <a:gd name="connsiteX1" fmla="*/ 7627778 w 7627778"/>
              <a:gd name="connsiteY1" fmla="*/ 75929 h 6906554"/>
              <a:gd name="connsiteX2" fmla="*/ 7613924 w 7627778"/>
              <a:gd name="connsiteY2" fmla="*/ 6878899 h 6906554"/>
              <a:gd name="connsiteX3" fmla="*/ 0 w 7627778"/>
              <a:gd name="connsiteY3" fmla="*/ 6906554 h 6906554"/>
              <a:gd name="connsiteX4" fmla="*/ 3784873 w 7627778"/>
              <a:gd name="connsiteY4" fmla="*/ 1320375 h 6906554"/>
              <a:gd name="connsiteX0" fmla="*/ 3438509 w 7627778"/>
              <a:gd name="connsiteY0" fmla="*/ 1336923 h 6895448"/>
              <a:gd name="connsiteX1" fmla="*/ 7627778 w 7627778"/>
              <a:gd name="connsiteY1" fmla="*/ 64823 h 6895448"/>
              <a:gd name="connsiteX2" fmla="*/ 7613924 w 7627778"/>
              <a:gd name="connsiteY2" fmla="*/ 6867793 h 6895448"/>
              <a:gd name="connsiteX3" fmla="*/ 0 w 7627778"/>
              <a:gd name="connsiteY3" fmla="*/ 6895448 h 6895448"/>
              <a:gd name="connsiteX4" fmla="*/ 3438509 w 7627778"/>
              <a:gd name="connsiteY4" fmla="*/ 1336923 h 6895448"/>
              <a:gd name="connsiteX0" fmla="*/ 3438509 w 7627778"/>
              <a:gd name="connsiteY0" fmla="*/ 1291864 h 6850389"/>
              <a:gd name="connsiteX1" fmla="*/ 7627778 w 7627778"/>
              <a:gd name="connsiteY1" fmla="*/ 19764 h 6850389"/>
              <a:gd name="connsiteX2" fmla="*/ 7613924 w 7627778"/>
              <a:gd name="connsiteY2" fmla="*/ 6822734 h 6850389"/>
              <a:gd name="connsiteX3" fmla="*/ 0 w 7627778"/>
              <a:gd name="connsiteY3" fmla="*/ 6850389 h 6850389"/>
              <a:gd name="connsiteX4" fmla="*/ 3438509 w 7627778"/>
              <a:gd name="connsiteY4" fmla="*/ 1291864 h 6850389"/>
              <a:gd name="connsiteX0" fmla="*/ 3438509 w 7655487"/>
              <a:gd name="connsiteY0" fmla="*/ 1264740 h 6823265"/>
              <a:gd name="connsiteX1" fmla="*/ 7655487 w 7655487"/>
              <a:gd name="connsiteY1" fmla="*/ 34122 h 6823265"/>
              <a:gd name="connsiteX2" fmla="*/ 7613924 w 7655487"/>
              <a:gd name="connsiteY2" fmla="*/ 6795610 h 6823265"/>
              <a:gd name="connsiteX3" fmla="*/ 0 w 7655487"/>
              <a:gd name="connsiteY3" fmla="*/ 6823265 h 6823265"/>
              <a:gd name="connsiteX4" fmla="*/ 3438509 w 7655487"/>
              <a:gd name="connsiteY4" fmla="*/ 1264740 h 6823265"/>
              <a:gd name="connsiteX0" fmla="*/ 3438509 w 7655487"/>
              <a:gd name="connsiteY0" fmla="*/ 1348662 h 6907187"/>
              <a:gd name="connsiteX1" fmla="*/ 7655487 w 7655487"/>
              <a:gd name="connsiteY1" fmla="*/ 118044 h 6907187"/>
              <a:gd name="connsiteX2" fmla="*/ 7613924 w 7655487"/>
              <a:gd name="connsiteY2" fmla="*/ 6879532 h 6907187"/>
              <a:gd name="connsiteX3" fmla="*/ 0 w 7655487"/>
              <a:gd name="connsiteY3" fmla="*/ 6907187 h 6907187"/>
              <a:gd name="connsiteX4" fmla="*/ 3438509 w 7655487"/>
              <a:gd name="connsiteY4" fmla="*/ 1348662 h 6907187"/>
              <a:gd name="connsiteX0" fmla="*/ 3438509 w 7669341"/>
              <a:gd name="connsiteY0" fmla="*/ 1367324 h 6925849"/>
              <a:gd name="connsiteX1" fmla="*/ 7669341 w 7669341"/>
              <a:gd name="connsiteY1" fmla="*/ 109052 h 6925849"/>
              <a:gd name="connsiteX2" fmla="*/ 7613924 w 7669341"/>
              <a:gd name="connsiteY2" fmla="*/ 6898194 h 6925849"/>
              <a:gd name="connsiteX3" fmla="*/ 0 w 7669341"/>
              <a:gd name="connsiteY3" fmla="*/ 6925849 h 6925849"/>
              <a:gd name="connsiteX4" fmla="*/ 3438509 w 7669341"/>
              <a:gd name="connsiteY4" fmla="*/ 1367324 h 6925849"/>
              <a:gd name="connsiteX0" fmla="*/ 3812582 w 7669341"/>
              <a:gd name="connsiteY0" fmla="*/ 1176157 h 7052707"/>
              <a:gd name="connsiteX1" fmla="*/ 7669341 w 7669341"/>
              <a:gd name="connsiteY1" fmla="*/ 235910 h 7052707"/>
              <a:gd name="connsiteX2" fmla="*/ 7613924 w 7669341"/>
              <a:gd name="connsiteY2" fmla="*/ 7025052 h 7052707"/>
              <a:gd name="connsiteX3" fmla="*/ 0 w 7669341"/>
              <a:gd name="connsiteY3" fmla="*/ 7052707 h 7052707"/>
              <a:gd name="connsiteX4" fmla="*/ 3812582 w 7669341"/>
              <a:gd name="connsiteY4" fmla="*/ 1176157 h 7052707"/>
              <a:gd name="connsiteX0" fmla="*/ 3812582 w 7669341"/>
              <a:gd name="connsiteY0" fmla="*/ 1104277 h 6980827"/>
              <a:gd name="connsiteX1" fmla="*/ 7669341 w 7669341"/>
              <a:gd name="connsiteY1" fmla="*/ 164030 h 6980827"/>
              <a:gd name="connsiteX2" fmla="*/ 7613924 w 7669341"/>
              <a:gd name="connsiteY2" fmla="*/ 6953172 h 6980827"/>
              <a:gd name="connsiteX3" fmla="*/ 0 w 7669341"/>
              <a:gd name="connsiteY3" fmla="*/ 6980827 h 6980827"/>
              <a:gd name="connsiteX4" fmla="*/ 3812582 w 7669341"/>
              <a:gd name="connsiteY4" fmla="*/ 1104277 h 6980827"/>
              <a:gd name="connsiteX0" fmla="*/ 3812582 w 7669341"/>
              <a:gd name="connsiteY0" fmla="*/ 1122779 h 6999329"/>
              <a:gd name="connsiteX1" fmla="*/ 7669341 w 7669341"/>
              <a:gd name="connsiteY1" fmla="*/ 182532 h 6999329"/>
              <a:gd name="connsiteX2" fmla="*/ 7613924 w 7669341"/>
              <a:gd name="connsiteY2" fmla="*/ 6971674 h 6999329"/>
              <a:gd name="connsiteX3" fmla="*/ 0 w 7669341"/>
              <a:gd name="connsiteY3" fmla="*/ 6999329 h 6999329"/>
              <a:gd name="connsiteX4" fmla="*/ 3812582 w 7669341"/>
              <a:gd name="connsiteY4" fmla="*/ 1122779 h 6999329"/>
              <a:gd name="connsiteX0" fmla="*/ 5239600 w 7669341"/>
              <a:gd name="connsiteY0" fmla="*/ 757769 h 7560741"/>
              <a:gd name="connsiteX1" fmla="*/ 7669341 w 7669341"/>
              <a:gd name="connsiteY1" fmla="*/ 743944 h 7560741"/>
              <a:gd name="connsiteX2" fmla="*/ 7613924 w 7669341"/>
              <a:gd name="connsiteY2" fmla="*/ 7533086 h 7560741"/>
              <a:gd name="connsiteX3" fmla="*/ 0 w 7669341"/>
              <a:gd name="connsiteY3" fmla="*/ 7560741 h 7560741"/>
              <a:gd name="connsiteX4" fmla="*/ 5239600 w 7669341"/>
              <a:gd name="connsiteY4" fmla="*/ 757769 h 7560741"/>
              <a:gd name="connsiteX0" fmla="*/ 5239600 w 7669341"/>
              <a:gd name="connsiteY0" fmla="*/ 757769 h 7560741"/>
              <a:gd name="connsiteX1" fmla="*/ 7669341 w 7669341"/>
              <a:gd name="connsiteY1" fmla="*/ 743944 h 7560741"/>
              <a:gd name="connsiteX2" fmla="*/ 7613924 w 7669341"/>
              <a:gd name="connsiteY2" fmla="*/ 7533086 h 7560741"/>
              <a:gd name="connsiteX3" fmla="*/ 0 w 7669341"/>
              <a:gd name="connsiteY3" fmla="*/ 7560741 h 7560741"/>
              <a:gd name="connsiteX4" fmla="*/ 5239600 w 7669341"/>
              <a:gd name="connsiteY4" fmla="*/ 757769 h 7560741"/>
              <a:gd name="connsiteX0" fmla="*/ 5239600 w 7669341"/>
              <a:gd name="connsiteY0" fmla="*/ 40167 h 6843139"/>
              <a:gd name="connsiteX1" fmla="*/ 7669341 w 7669341"/>
              <a:gd name="connsiteY1" fmla="*/ 26342 h 6843139"/>
              <a:gd name="connsiteX2" fmla="*/ 7613924 w 7669341"/>
              <a:gd name="connsiteY2" fmla="*/ 6815484 h 6843139"/>
              <a:gd name="connsiteX3" fmla="*/ 0 w 7669341"/>
              <a:gd name="connsiteY3" fmla="*/ 6843139 h 6843139"/>
              <a:gd name="connsiteX4" fmla="*/ 5239600 w 7669341"/>
              <a:gd name="connsiteY4" fmla="*/ 40167 h 6843139"/>
              <a:gd name="connsiteX0" fmla="*/ 4823964 w 7669341"/>
              <a:gd name="connsiteY0" fmla="*/ 40167 h 6843139"/>
              <a:gd name="connsiteX1" fmla="*/ 7669341 w 7669341"/>
              <a:gd name="connsiteY1" fmla="*/ 26342 h 6843139"/>
              <a:gd name="connsiteX2" fmla="*/ 7613924 w 7669341"/>
              <a:gd name="connsiteY2" fmla="*/ 6815484 h 6843139"/>
              <a:gd name="connsiteX3" fmla="*/ 0 w 7669341"/>
              <a:gd name="connsiteY3" fmla="*/ 6843139 h 6843139"/>
              <a:gd name="connsiteX4" fmla="*/ 4823964 w 7669341"/>
              <a:gd name="connsiteY4" fmla="*/ 40167 h 6843139"/>
              <a:gd name="connsiteX0" fmla="*/ 4823964 w 7669341"/>
              <a:gd name="connsiteY0" fmla="*/ 40167 h 6843139"/>
              <a:gd name="connsiteX1" fmla="*/ 7669341 w 7669341"/>
              <a:gd name="connsiteY1" fmla="*/ 26342 h 6843139"/>
              <a:gd name="connsiteX2" fmla="*/ 7613924 w 7669341"/>
              <a:gd name="connsiteY2" fmla="*/ 6815484 h 6843139"/>
              <a:gd name="connsiteX3" fmla="*/ 0 w 7669341"/>
              <a:gd name="connsiteY3" fmla="*/ 6843139 h 6843139"/>
              <a:gd name="connsiteX4" fmla="*/ 4823964 w 7669341"/>
              <a:gd name="connsiteY4" fmla="*/ 40167 h 6843139"/>
              <a:gd name="connsiteX0" fmla="*/ 4546874 w 7392251"/>
              <a:gd name="connsiteY0" fmla="*/ 40167 h 6843139"/>
              <a:gd name="connsiteX1" fmla="*/ 7392251 w 7392251"/>
              <a:gd name="connsiteY1" fmla="*/ 26342 h 6843139"/>
              <a:gd name="connsiteX2" fmla="*/ 7336834 w 7392251"/>
              <a:gd name="connsiteY2" fmla="*/ 6815484 h 6843139"/>
              <a:gd name="connsiteX3" fmla="*/ 0 w 7392251"/>
              <a:gd name="connsiteY3" fmla="*/ 6843139 h 6843139"/>
              <a:gd name="connsiteX4" fmla="*/ 4546874 w 7392251"/>
              <a:gd name="connsiteY4" fmla="*/ 40167 h 6843139"/>
              <a:gd name="connsiteX0" fmla="*/ 4546874 w 7392251"/>
              <a:gd name="connsiteY0" fmla="*/ 40167 h 6843139"/>
              <a:gd name="connsiteX1" fmla="*/ 7392251 w 7392251"/>
              <a:gd name="connsiteY1" fmla="*/ 26342 h 6843139"/>
              <a:gd name="connsiteX2" fmla="*/ 7336834 w 7392251"/>
              <a:gd name="connsiteY2" fmla="*/ 6815484 h 6843139"/>
              <a:gd name="connsiteX3" fmla="*/ 0 w 7392251"/>
              <a:gd name="connsiteY3" fmla="*/ 6843139 h 6843139"/>
              <a:gd name="connsiteX4" fmla="*/ 4546874 w 7392251"/>
              <a:gd name="connsiteY4" fmla="*/ 40167 h 6843139"/>
              <a:gd name="connsiteX0" fmla="*/ 4546874 w 7392251"/>
              <a:gd name="connsiteY0" fmla="*/ 40167 h 6843139"/>
              <a:gd name="connsiteX1" fmla="*/ 7392251 w 7392251"/>
              <a:gd name="connsiteY1" fmla="*/ 26342 h 6843139"/>
              <a:gd name="connsiteX2" fmla="*/ 7336834 w 7392251"/>
              <a:gd name="connsiteY2" fmla="*/ 6815484 h 6843139"/>
              <a:gd name="connsiteX3" fmla="*/ 0 w 7392251"/>
              <a:gd name="connsiteY3" fmla="*/ 6843139 h 6843139"/>
              <a:gd name="connsiteX4" fmla="*/ 4546874 w 7392251"/>
              <a:gd name="connsiteY4" fmla="*/ 40167 h 6843139"/>
              <a:gd name="connsiteX0" fmla="*/ 4519165 w 7392251"/>
              <a:gd name="connsiteY0" fmla="*/ 29729 h 6846527"/>
              <a:gd name="connsiteX1" fmla="*/ 7392251 w 7392251"/>
              <a:gd name="connsiteY1" fmla="*/ 29730 h 6846527"/>
              <a:gd name="connsiteX2" fmla="*/ 7336834 w 7392251"/>
              <a:gd name="connsiteY2" fmla="*/ 6818872 h 6846527"/>
              <a:gd name="connsiteX3" fmla="*/ 0 w 7392251"/>
              <a:gd name="connsiteY3" fmla="*/ 6846527 h 6846527"/>
              <a:gd name="connsiteX4" fmla="*/ 4519165 w 7392251"/>
              <a:gd name="connsiteY4" fmla="*/ 29729 h 6846527"/>
              <a:gd name="connsiteX0" fmla="*/ 4519165 w 7392251"/>
              <a:gd name="connsiteY0" fmla="*/ 33229 h 6850027"/>
              <a:gd name="connsiteX1" fmla="*/ 7392251 w 7392251"/>
              <a:gd name="connsiteY1" fmla="*/ 33230 h 6850027"/>
              <a:gd name="connsiteX2" fmla="*/ 7336834 w 7392251"/>
              <a:gd name="connsiteY2" fmla="*/ 6822372 h 6850027"/>
              <a:gd name="connsiteX3" fmla="*/ 0 w 7392251"/>
              <a:gd name="connsiteY3" fmla="*/ 6850027 h 6850027"/>
              <a:gd name="connsiteX4" fmla="*/ 4519165 w 7392251"/>
              <a:gd name="connsiteY4" fmla="*/ 33229 h 6850027"/>
              <a:gd name="connsiteX0" fmla="*/ 4519165 w 7392251"/>
              <a:gd name="connsiteY0" fmla="*/ 33229 h 6850027"/>
              <a:gd name="connsiteX1" fmla="*/ 7392251 w 7392251"/>
              <a:gd name="connsiteY1" fmla="*/ 33230 h 6850027"/>
              <a:gd name="connsiteX2" fmla="*/ 7336834 w 7392251"/>
              <a:gd name="connsiteY2" fmla="*/ 6822372 h 6850027"/>
              <a:gd name="connsiteX3" fmla="*/ 0 w 7392251"/>
              <a:gd name="connsiteY3" fmla="*/ 6850027 h 6850027"/>
              <a:gd name="connsiteX4" fmla="*/ 4519165 w 7392251"/>
              <a:gd name="connsiteY4" fmla="*/ 33229 h 6850027"/>
              <a:gd name="connsiteX0" fmla="*/ 4532728 w 7392251"/>
              <a:gd name="connsiteY0" fmla="*/ 0 h 6858196"/>
              <a:gd name="connsiteX1" fmla="*/ 7392251 w 7392251"/>
              <a:gd name="connsiteY1" fmla="*/ 41399 h 6858196"/>
              <a:gd name="connsiteX2" fmla="*/ 7336834 w 7392251"/>
              <a:gd name="connsiteY2" fmla="*/ 6830541 h 6858196"/>
              <a:gd name="connsiteX3" fmla="*/ 0 w 7392251"/>
              <a:gd name="connsiteY3" fmla="*/ 6858196 h 6858196"/>
              <a:gd name="connsiteX4" fmla="*/ 4532728 w 7392251"/>
              <a:gd name="connsiteY4" fmla="*/ 0 h 6858196"/>
              <a:gd name="connsiteX0" fmla="*/ 5236106 w 7392251"/>
              <a:gd name="connsiteY0" fmla="*/ 0 h 6847353"/>
              <a:gd name="connsiteX1" fmla="*/ 7392251 w 7392251"/>
              <a:gd name="connsiteY1" fmla="*/ 30556 h 6847353"/>
              <a:gd name="connsiteX2" fmla="*/ 7336834 w 7392251"/>
              <a:gd name="connsiteY2" fmla="*/ 6819698 h 6847353"/>
              <a:gd name="connsiteX3" fmla="*/ 0 w 7392251"/>
              <a:gd name="connsiteY3" fmla="*/ 6847353 h 6847353"/>
              <a:gd name="connsiteX4" fmla="*/ 5236106 w 7392251"/>
              <a:gd name="connsiteY4" fmla="*/ 0 h 6847353"/>
              <a:gd name="connsiteX0" fmla="*/ 5332021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332021 w 7488166"/>
              <a:gd name="connsiteY4" fmla="*/ 0 h 6879880"/>
              <a:gd name="connsiteX0" fmla="*/ 5332021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332021 w 7488166"/>
              <a:gd name="connsiteY4" fmla="*/ 0 h 6879880"/>
              <a:gd name="connsiteX0" fmla="*/ 5246763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246763 w 7488166"/>
              <a:gd name="connsiteY4" fmla="*/ 0 h 6879880"/>
              <a:gd name="connsiteX0" fmla="*/ 5246763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246763 w 7488166"/>
              <a:gd name="connsiteY4" fmla="*/ 0 h 6879880"/>
              <a:gd name="connsiteX0" fmla="*/ 4948361 w 7488166"/>
              <a:gd name="connsiteY0" fmla="*/ 0 h 6869038"/>
              <a:gd name="connsiteX1" fmla="*/ 7488166 w 7488166"/>
              <a:gd name="connsiteY1" fmla="*/ 19714 h 6869038"/>
              <a:gd name="connsiteX2" fmla="*/ 7432749 w 7488166"/>
              <a:gd name="connsiteY2" fmla="*/ 6808856 h 6869038"/>
              <a:gd name="connsiteX3" fmla="*/ 0 w 7488166"/>
              <a:gd name="connsiteY3" fmla="*/ 6869038 h 6869038"/>
              <a:gd name="connsiteX4" fmla="*/ 4948361 w 7488166"/>
              <a:gd name="connsiteY4" fmla="*/ 0 h 6869038"/>
              <a:gd name="connsiteX0" fmla="*/ 4948361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4948361 w 7488166"/>
              <a:gd name="connsiteY4" fmla="*/ 56 h 6869094"/>
              <a:gd name="connsiteX0" fmla="*/ 5140190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5140190 w 7488166"/>
              <a:gd name="connsiteY4" fmla="*/ 56 h 6869094"/>
              <a:gd name="connsiteX0" fmla="*/ 5140190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5140190 w 7488166"/>
              <a:gd name="connsiteY4" fmla="*/ 56 h 6869094"/>
              <a:gd name="connsiteX0" fmla="*/ 5140190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5140190 w 7488166"/>
              <a:gd name="connsiteY4" fmla="*/ 56 h 6869094"/>
              <a:gd name="connsiteX0" fmla="*/ 5140190 w 7488166"/>
              <a:gd name="connsiteY0" fmla="*/ 140 h 6869178"/>
              <a:gd name="connsiteX1" fmla="*/ 7488166 w 7488166"/>
              <a:gd name="connsiteY1" fmla="*/ 19854 h 6869178"/>
              <a:gd name="connsiteX2" fmla="*/ 7432749 w 7488166"/>
              <a:gd name="connsiteY2" fmla="*/ 6808996 h 6869178"/>
              <a:gd name="connsiteX3" fmla="*/ 0 w 7488166"/>
              <a:gd name="connsiteY3" fmla="*/ 6869178 h 6869178"/>
              <a:gd name="connsiteX4" fmla="*/ 5140190 w 7488166"/>
              <a:gd name="connsiteY4" fmla="*/ 140 h 6869178"/>
              <a:gd name="connsiteX0" fmla="*/ 5140190 w 7488166"/>
              <a:gd name="connsiteY0" fmla="*/ 2709 h 6871747"/>
              <a:gd name="connsiteX1" fmla="*/ 7488166 w 7488166"/>
              <a:gd name="connsiteY1" fmla="*/ 22423 h 6871747"/>
              <a:gd name="connsiteX2" fmla="*/ 7432749 w 7488166"/>
              <a:gd name="connsiteY2" fmla="*/ 6811565 h 6871747"/>
              <a:gd name="connsiteX3" fmla="*/ 0 w 7488166"/>
              <a:gd name="connsiteY3" fmla="*/ 6871747 h 6871747"/>
              <a:gd name="connsiteX4" fmla="*/ 5140190 w 7488166"/>
              <a:gd name="connsiteY4" fmla="*/ 2709 h 6871747"/>
              <a:gd name="connsiteX0" fmla="*/ 5140190 w 7488166"/>
              <a:gd name="connsiteY0" fmla="*/ 3842 h 6872880"/>
              <a:gd name="connsiteX1" fmla="*/ 7488166 w 7488166"/>
              <a:gd name="connsiteY1" fmla="*/ 23556 h 6872880"/>
              <a:gd name="connsiteX2" fmla="*/ 7432749 w 7488166"/>
              <a:gd name="connsiteY2" fmla="*/ 6812698 h 6872880"/>
              <a:gd name="connsiteX3" fmla="*/ 0 w 7488166"/>
              <a:gd name="connsiteY3" fmla="*/ 6872880 h 6872880"/>
              <a:gd name="connsiteX4" fmla="*/ 5140190 w 7488166"/>
              <a:gd name="connsiteY4" fmla="*/ 3842 h 6872880"/>
              <a:gd name="connsiteX0" fmla="*/ 5332020 w 7679996"/>
              <a:gd name="connsiteY0" fmla="*/ 3977 h 6862173"/>
              <a:gd name="connsiteX1" fmla="*/ 7679996 w 7679996"/>
              <a:gd name="connsiteY1" fmla="*/ 23691 h 6862173"/>
              <a:gd name="connsiteX2" fmla="*/ 7624579 w 7679996"/>
              <a:gd name="connsiteY2" fmla="*/ 6812833 h 6862173"/>
              <a:gd name="connsiteX3" fmla="*/ 0 w 7679996"/>
              <a:gd name="connsiteY3" fmla="*/ 6862172 h 6862173"/>
              <a:gd name="connsiteX4" fmla="*/ 5332020 w 7679996"/>
              <a:gd name="connsiteY4" fmla="*/ 3977 h 6862173"/>
              <a:gd name="connsiteX0" fmla="*/ 5502535 w 7850511"/>
              <a:gd name="connsiteY0" fmla="*/ 4117 h 6851471"/>
              <a:gd name="connsiteX1" fmla="*/ 7850511 w 7850511"/>
              <a:gd name="connsiteY1" fmla="*/ 23831 h 6851471"/>
              <a:gd name="connsiteX2" fmla="*/ 7795094 w 7850511"/>
              <a:gd name="connsiteY2" fmla="*/ 6812973 h 6851471"/>
              <a:gd name="connsiteX3" fmla="*/ 0 w 7850511"/>
              <a:gd name="connsiteY3" fmla="*/ 6851470 h 6851471"/>
              <a:gd name="connsiteX4" fmla="*/ 5502535 w 7850511"/>
              <a:gd name="connsiteY4" fmla="*/ 4117 h 6851471"/>
              <a:gd name="connsiteX0" fmla="*/ 5577136 w 7925112"/>
              <a:gd name="connsiteY0" fmla="*/ 3978 h 6862173"/>
              <a:gd name="connsiteX1" fmla="*/ 7925112 w 7925112"/>
              <a:gd name="connsiteY1" fmla="*/ 23692 h 6862173"/>
              <a:gd name="connsiteX2" fmla="*/ 7869695 w 7925112"/>
              <a:gd name="connsiteY2" fmla="*/ 6812834 h 6862173"/>
              <a:gd name="connsiteX3" fmla="*/ 0 w 7925112"/>
              <a:gd name="connsiteY3" fmla="*/ 6862174 h 6862173"/>
              <a:gd name="connsiteX4" fmla="*/ 5577136 w 7925112"/>
              <a:gd name="connsiteY4" fmla="*/ 3978 h 6862173"/>
              <a:gd name="connsiteX0" fmla="*/ 5683708 w 8031684"/>
              <a:gd name="connsiteY0" fmla="*/ 3843 h 6872881"/>
              <a:gd name="connsiteX1" fmla="*/ 8031684 w 8031684"/>
              <a:gd name="connsiteY1" fmla="*/ 23557 h 6872881"/>
              <a:gd name="connsiteX2" fmla="*/ 7976267 w 8031684"/>
              <a:gd name="connsiteY2" fmla="*/ 6812699 h 6872881"/>
              <a:gd name="connsiteX3" fmla="*/ 0 w 8031684"/>
              <a:gd name="connsiteY3" fmla="*/ 6872882 h 6872881"/>
              <a:gd name="connsiteX4" fmla="*/ 5683708 w 8031684"/>
              <a:gd name="connsiteY4" fmla="*/ 3843 h 6872881"/>
              <a:gd name="connsiteX0" fmla="*/ 5683708 w 8031684"/>
              <a:gd name="connsiteY0" fmla="*/ 13471 h 6882510"/>
              <a:gd name="connsiteX1" fmla="*/ 8031684 w 8031684"/>
              <a:gd name="connsiteY1" fmla="*/ 33185 h 6882510"/>
              <a:gd name="connsiteX2" fmla="*/ 7976267 w 8031684"/>
              <a:gd name="connsiteY2" fmla="*/ 6822327 h 6882510"/>
              <a:gd name="connsiteX3" fmla="*/ 0 w 8031684"/>
              <a:gd name="connsiteY3" fmla="*/ 6882510 h 6882510"/>
              <a:gd name="connsiteX4" fmla="*/ 5683708 w 8031684"/>
              <a:gd name="connsiteY4" fmla="*/ 13471 h 6882510"/>
              <a:gd name="connsiteX0" fmla="*/ 5683708 w 8031684"/>
              <a:gd name="connsiteY0" fmla="*/ 19672 h 6888711"/>
              <a:gd name="connsiteX1" fmla="*/ 8031684 w 8031684"/>
              <a:gd name="connsiteY1" fmla="*/ 39386 h 6888711"/>
              <a:gd name="connsiteX2" fmla="*/ 7976267 w 8031684"/>
              <a:gd name="connsiteY2" fmla="*/ 6828528 h 6888711"/>
              <a:gd name="connsiteX3" fmla="*/ 0 w 8031684"/>
              <a:gd name="connsiteY3" fmla="*/ 6888711 h 6888711"/>
              <a:gd name="connsiteX4" fmla="*/ 5683708 w 8031684"/>
              <a:gd name="connsiteY4" fmla="*/ 19672 h 6888711"/>
              <a:gd name="connsiteX0" fmla="*/ 5555821 w 7903797"/>
              <a:gd name="connsiteY0" fmla="*/ 19056 h 6898938"/>
              <a:gd name="connsiteX1" fmla="*/ 7903797 w 7903797"/>
              <a:gd name="connsiteY1" fmla="*/ 38770 h 6898938"/>
              <a:gd name="connsiteX2" fmla="*/ 7848380 w 7903797"/>
              <a:gd name="connsiteY2" fmla="*/ 6827912 h 6898938"/>
              <a:gd name="connsiteX3" fmla="*/ 0 w 7903797"/>
              <a:gd name="connsiteY3" fmla="*/ 6898938 h 6898938"/>
              <a:gd name="connsiteX4" fmla="*/ 5555821 w 7903797"/>
              <a:gd name="connsiteY4" fmla="*/ 19056 h 6898938"/>
              <a:gd name="connsiteX0" fmla="*/ 5555821 w 7903797"/>
              <a:gd name="connsiteY0" fmla="*/ 18453 h 6909177"/>
              <a:gd name="connsiteX1" fmla="*/ 7903797 w 7903797"/>
              <a:gd name="connsiteY1" fmla="*/ 49009 h 6909177"/>
              <a:gd name="connsiteX2" fmla="*/ 7848380 w 7903797"/>
              <a:gd name="connsiteY2" fmla="*/ 6838151 h 6909177"/>
              <a:gd name="connsiteX3" fmla="*/ 0 w 7903797"/>
              <a:gd name="connsiteY3" fmla="*/ 6909177 h 6909177"/>
              <a:gd name="connsiteX4" fmla="*/ 5555821 w 7903797"/>
              <a:gd name="connsiteY4" fmla="*/ 18453 h 6909177"/>
              <a:gd name="connsiteX0" fmla="*/ 5555821 w 7903797"/>
              <a:gd name="connsiteY0" fmla="*/ 18453 h 6909177"/>
              <a:gd name="connsiteX1" fmla="*/ 7903797 w 7903797"/>
              <a:gd name="connsiteY1" fmla="*/ 49009 h 6909177"/>
              <a:gd name="connsiteX2" fmla="*/ 7848380 w 7903797"/>
              <a:gd name="connsiteY2" fmla="*/ 6838151 h 6909177"/>
              <a:gd name="connsiteX3" fmla="*/ 0 w 7903797"/>
              <a:gd name="connsiteY3" fmla="*/ 6909177 h 6909177"/>
              <a:gd name="connsiteX4" fmla="*/ 5555821 w 7903797"/>
              <a:gd name="connsiteY4" fmla="*/ 18453 h 6909177"/>
              <a:gd name="connsiteX0" fmla="*/ 5555821 w 7848380"/>
              <a:gd name="connsiteY0" fmla="*/ 18453 h 6909177"/>
              <a:gd name="connsiteX1" fmla="*/ 7626709 w 7848380"/>
              <a:gd name="connsiteY1" fmla="*/ 38166 h 6909177"/>
              <a:gd name="connsiteX2" fmla="*/ 7848380 w 7848380"/>
              <a:gd name="connsiteY2" fmla="*/ 6838151 h 6909177"/>
              <a:gd name="connsiteX3" fmla="*/ 0 w 7848380"/>
              <a:gd name="connsiteY3" fmla="*/ 6909177 h 6909177"/>
              <a:gd name="connsiteX4" fmla="*/ 5555821 w 7848380"/>
              <a:gd name="connsiteY4" fmla="*/ 18453 h 6909177"/>
              <a:gd name="connsiteX0" fmla="*/ 5555821 w 7850511"/>
              <a:gd name="connsiteY0" fmla="*/ 18453 h 6909177"/>
              <a:gd name="connsiteX1" fmla="*/ 7850511 w 7850511"/>
              <a:gd name="connsiteY1" fmla="*/ 49008 h 6909177"/>
              <a:gd name="connsiteX2" fmla="*/ 7848380 w 7850511"/>
              <a:gd name="connsiteY2" fmla="*/ 6838151 h 6909177"/>
              <a:gd name="connsiteX3" fmla="*/ 0 w 7850511"/>
              <a:gd name="connsiteY3" fmla="*/ 6909177 h 6909177"/>
              <a:gd name="connsiteX4" fmla="*/ 5555821 w 7850511"/>
              <a:gd name="connsiteY4" fmla="*/ 18453 h 6909177"/>
              <a:gd name="connsiteX0" fmla="*/ 5555821 w 7850511"/>
              <a:gd name="connsiteY0" fmla="*/ 18453 h 6909177"/>
              <a:gd name="connsiteX1" fmla="*/ 7850511 w 7850511"/>
              <a:gd name="connsiteY1" fmla="*/ 49008 h 6909177"/>
              <a:gd name="connsiteX2" fmla="*/ 7443406 w 7850511"/>
              <a:gd name="connsiteY2" fmla="*/ 6827309 h 6909177"/>
              <a:gd name="connsiteX3" fmla="*/ 0 w 7850511"/>
              <a:gd name="connsiteY3" fmla="*/ 6909177 h 6909177"/>
              <a:gd name="connsiteX4" fmla="*/ 5555821 w 7850511"/>
              <a:gd name="connsiteY4" fmla="*/ 18453 h 6909177"/>
              <a:gd name="connsiteX0" fmla="*/ 5555821 w 7859075"/>
              <a:gd name="connsiteY0" fmla="*/ 18453 h 6909177"/>
              <a:gd name="connsiteX1" fmla="*/ 7850511 w 7859075"/>
              <a:gd name="connsiteY1" fmla="*/ 49008 h 6909177"/>
              <a:gd name="connsiteX2" fmla="*/ 7859039 w 7859075"/>
              <a:gd name="connsiteY2" fmla="*/ 6848994 h 6909177"/>
              <a:gd name="connsiteX3" fmla="*/ 0 w 7859075"/>
              <a:gd name="connsiteY3" fmla="*/ 6909177 h 6909177"/>
              <a:gd name="connsiteX4" fmla="*/ 5555821 w 7859075"/>
              <a:gd name="connsiteY4" fmla="*/ 18453 h 6909177"/>
              <a:gd name="connsiteX0" fmla="*/ 5523849 w 7859075"/>
              <a:gd name="connsiteY0" fmla="*/ 17866 h 6919431"/>
              <a:gd name="connsiteX1" fmla="*/ 7850511 w 7859075"/>
              <a:gd name="connsiteY1" fmla="*/ 59262 h 6919431"/>
              <a:gd name="connsiteX2" fmla="*/ 7859039 w 7859075"/>
              <a:gd name="connsiteY2" fmla="*/ 6859248 h 6919431"/>
              <a:gd name="connsiteX3" fmla="*/ 0 w 7859075"/>
              <a:gd name="connsiteY3" fmla="*/ 6919431 h 6919431"/>
              <a:gd name="connsiteX4" fmla="*/ 5523849 w 7859075"/>
              <a:gd name="connsiteY4" fmla="*/ 17866 h 6919431"/>
              <a:gd name="connsiteX0" fmla="*/ 5523849 w 7859075"/>
              <a:gd name="connsiteY0" fmla="*/ 17866 h 6919431"/>
              <a:gd name="connsiteX1" fmla="*/ 7850511 w 7859075"/>
              <a:gd name="connsiteY1" fmla="*/ 59262 h 6919431"/>
              <a:gd name="connsiteX2" fmla="*/ 7859039 w 7859075"/>
              <a:gd name="connsiteY2" fmla="*/ 6859248 h 6919431"/>
              <a:gd name="connsiteX3" fmla="*/ 0 w 7859075"/>
              <a:gd name="connsiteY3" fmla="*/ 6919431 h 6919431"/>
              <a:gd name="connsiteX4" fmla="*/ 5523849 w 7859075"/>
              <a:gd name="connsiteY4" fmla="*/ 17866 h 6919431"/>
              <a:gd name="connsiteX0" fmla="*/ 5523849 w 7859075"/>
              <a:gd name="connsiteY0" fmla="*/ 4990 h 6906555"/>
              <a:gd name="connsiteX1" fmla="*/ 7850511 w 7859075"/>
              <a:gd name="connsiteY1" fmla="*/ 46386 h 6906555"/>
              <a:gd name="connsiteX2" fmla="*/ 7859039 w 7859075"/>
              <a:gd name="connsiteY2" fmla="*/ 6846372 h 6906555"/>
              <a:gd name="connsiteX3" fmla="*/ 0 w 7859075"/>
              <a:gd name="connsiteY3" fmla="*/ 6906555 h 6906555"/>
              <a:gd name="connsiteX4" fmla="*/ 5523849 w 7859075"/>
              <a:gd name="connsiteY4" fmla="*/ 4990 h 6906555"/>
              <a:gd name="connsiteX0" fmla="*/ 5523849 w 7882483"/>
              <a:gd name="connsiteY0" fmla="*/ 4990 h 6906555"/>
              <a:gd name="connsiteX1" fmla="*/ 7882483 w 7882483"/>
              <a:gd name="connsiteY1" fmla="*/ 35545 h 6906555"/>
              <a:gd name="connsiteX2" fmla="*/ 7859039 w 7882483"/>
              <a:gd name="connsiteY2" fmla="*/ 6846372 h 6906555"/>
              <a:gd name="connsiteX3" fmla="*/ 0 w 7882483"/>
              <a:gd name="connsiteY3" fmla="*/ 6906555 h 6906555"/>
              <a:gd name="connsiteX4" fmla="*/ 5523849 w 7882483"/>
              <a:gd name="connsiteY4" fmla="*/ 4990 h 6906555"/>
              <a:gd name="connsiteX0" fmla="*/ 5491908 w 7850542"/>
              <a:gd name="connsiteY0" fmla="*/ 12788 h 6854170"/>
              <a:gd name="connsiteX1" fmla="*/ 7850542 w 7850542"/>
              <a:gd name="connsiteY1" fmla="*/ 43343 h 6854170"/>
              <a:gd name="connsiteX2" fmla="*/ 7827098 w 7850542"/>
              <a:gd name="connsiteY2" fmla="*/ 6854170 h 6854170"/>
              <a:gd name="connsiteX3" fmla="*/ 0 w 7850542"/>
              <a:gd name="connsiteY3" fmla="*/ 6762704 h 6854170"/>
              <a:gd name="connsiteX4" fmla="*/ 5491908 w 7850542"/>
              <a:gd name="connsiteY4" fmla="*/ 12788 h 6854170"/>
              <a:gd name="connsiteX0" fmla="*/ 5491908 w 7850542"/>
              <a:gd name="connsiteY0" fmla="*/ 12790 h 6762706"/>
              <a:gd name="connsiteX1" fmla="*/ 7850542 w 7850542"/>
              <a:gd name="connsiteY1" fmla="*/ 43345 h 6762706"/>
              <a:gd name="connsiteX2" fmla="*/ 7528978 w 7850542"/>
              <a:gd name="connsiteY2" fmla="*/ 6312567 h 6762706"/>
              <a:gd name="connsiteX3" fmla="*/ 0 w 7850542"/>
              <a:gd name="connsiteY3" fmla="*/ 6762706 h 6762706"/>
              <a:gd name="connsiteX4" fmla="*/ 5491908 w 7850542"/>
              <a:gd name="connsiteY4" fmla="*/ 12790 h 6762706"/>
              <a:gd name="connsiteX0" fmla="*/ 5491908 w 7850542"/>
              <a:gd name="connsiteY0" fmla="*/ 12790 h 6762706"/>
              <a:gd name="connsiteX1" fmla="*/ 7850542 w 7850542"/>
              <a:gd name="connsiteY1" fmla="*/ 43345 h 6762706"/>
              <a:gd name="connsiteX2" fmla="*/ 7805805 w 7850542"/>
              <a:gd name="connsiteY2" fmla="*/ 6756684 h 6762706"/>
              <a:gd name="connsiteX3" fmla="*/ 0 w 7850542"/>
              <a:gd name="connsiteY3" fmla="*/ 6762706 h 6762706"/>
              <a:gd name="connsiteX4" fmla="*/ 5491908 w 7850542"/>
              <a:gd name="connsiteY4" fmla="*/ 12790 h 6762706"/>
              <a:gd name="connsiteX0" fmla="*/ 5491908 w 7807954"/>
              <a:gd name="connsiteY0" fmla="*/ 12790 h 6762706"/>
              <a:gd name="connsiteX1" fmla="*/ 7807954 w 7807954"/>
              <a:gd name="connsiteY1" fmla="*/ 16 h 6762706"/>
              <a:gd name="connsiteX2" fmla="*/ 7805805 w 7807954"/>
              <a:gd name="connsiteY2" fmla="*/ 6756684 h 6762706"/>
              <a:gd name="connsiteX3" fmla="*/ 0 w 7807954"/>
              <a:gd name="connsiteY3" fmla="*/ 6762706 h 6762706"/>
              <a:gd name="connsiteX4" fmla="*/ 5491908 w 7807954"/>
              <a:gd name="connsiteY4" fmla="*/ 12790 h 6762706"/>
              <a:gd name="connsiteX0" fmla="*/ 5534498 w 7807954"/>
              <a:gd name="connsiteY0" fmla="*/ 10819 h 6793231"/>
              <a:gd name="connsiteX1" fmla="*/ 7807954 w 7807954"/>
              <a:gd name="connsiteY1" fmla="*/ 30541 h 6793231"/>
              <a:gd name="connsiteX2" fmla="*/ 7805805 w 7807954"/>
              <a:gd name="connsiteY2" fmla="*/ 6787209 h 6793231"/>
              <a:gd name="connsiteX3" fmla="*/ 0 w 7807954"/>
              <a:gd name="connsiteY3" fmla="*/ 6793231 h 6793231"/>
              <a:gd name="connsiteX4" fmla="*/ 5534498 w 7807954"/>
              <a:gd name="connsiteY4" fmla="*/ 10819 h 6793231"/>
              <a:gd name="connsiteX0" fmla="*/ 5534498 w 7829249"/>
              <a:gd name="connsiteY0" fmla="*/ 10819 h 6793231"/>
              <a:gd name="connsiteX1" fmla="*/ 7829249 w 7829249"/>
              <a:gd name="connsiteY1" fmla="*/ 19710 h 6793231"/>
              <a:gd name="connsiteX2" fmla="*/ 7805805 w 7829249"/>
              <a:gd name="connsiteY2" fmla="*/ 6787209 h 6793231"/>
              <a:gd name="connsiteX3" fmla="*/ 0 w 7829249"/>
              <a:gd name="connsiteY3" fmla="*/ 6793231 h 6793231"/>
              <a:gd name="connsiteX4" fmla="*/ 5534498 w 7829249"/>
              <a:gd name="connsiteY4" fmla="*/ 10819 h 6793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9249" h="6793231">
                <a:moveTo>
                  <a:pt x="5534498" y="10819"/>
                </a:moveTo>
                <a:lnTo>
                  <a:pt x="7829249" y="19710"/>
                </a:lnTo>
                <a:cubicBezTo>
                  <a:pt x="7828539" y="2282758"/>
                  <a:pt x="7806515" y="4524161"/>
                  <a:pt x="7805805" y="6787209"/>
                </a:cubicBezTo>
                <a:lnTo>
                  <a:pt x="0" y="6793231"/>
                </a:lnTo>
                <a:cubicBezTo>
                  <a:pt x="5051711" y="-654665"/>
                  <a:pt x="3674645" y="24645"/>
                  <a:pt x="5534498" y="10819"/>
                </a:cubicBezTo>
                <a:close/>
              </a:path>
            </a:pathLst>
          </a:custGeom>
          <a:solidFill>
            <a:schemeClr val="bg1">
              <a:lumMod val="75000"/>
            </a:schemeClr>
          </a:solidFill>
        </p:spPr>
        <p:txBody>
          <a:bodyPr wrap="square">
            <a:noAutofit/>
          </a:bodyPr>
          <a:lstStyle/>
          <a:p>
            <a:endParaRPr lang="en-US"/>
          </a:p>
        </p:txBody>
      </p:sp>
      <p:sp>
        <p:nvSpPr>
          <p:cNvPr id="7" name="Slide Number Placeholder 6">
            <a:extLst>
              <a:ext uri="{FF2B5EF4-FFF2-40B4-BE49-F238E27FC236}">
                <a16:creationId xmlns:a16="http://schemas.microsoft.com/office/drawing/2014/main" id="{516BC75A-BF57-4E46-99AA-445FFBB3E852}"/>
              </a:ext>
            </a:extLst>
          </p:cNvPr>
          <p:cNvSpPr>
            <a:spLocks noGrp="1"/>
          </p:cNvSpPr>
          <p:nvPr>
            <p:ph type="sldNum" sz="quarter" idx="12"/>
          </p:nvPr>
        </p:nvSpPr>
        <p:spPr/>
        <p:txBody>
          <a:bodyPr/>
          <a:lstStyle>
            <a:lvl1pPr>
              <a:defRPr>
                <a:solidFill>
                  <a:schemeClr val="bg1"/>
                </a:solidFill>
              </a:defRPr>
            </a:lvl1pPr>
          </a:lstStyle>
          <a:p>
            <a:fld id="{F32B1D3B-AE3D-1E40-A0D2-3E32FC67085E}" type="slidenum">
              <a:rPr lang="en-US" smtClean="0"/>
              <a:pPr/>
              <a:t>‹#›</a:t>
            </a:fld>
            <a:endParaRPr lang="en-US"/>
          </a:p>
        </p:txBody>
      </p:sp>
    </p:spTree>
    <p:extLst>
      <p:ext uri="{BB962C8B-B14F-4D97-AF65-F5344CB8AC3E}">
        <p14:creationId xmlns:p14="http://schemas.microsoft.com/office/powerpoint/2010/main" val="37794265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Two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731E5A-265A-3846-A036-5FB83AA379FD}"/>
              </a:ext>
            </a:extLst>
          </p:cNvPr>
          <p:cNvSpPr/>
          <p:nvPr userDrawn="1"/>
        </p:nvSpPr>
        <p:spPr>
          <a:xfrm>
            <a:off x="0" y="0"/>
            <a:ext cx="1203702" cy="40793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996B73-F813-5244-B243-F2C7FADD9346}"/>
              </a:ext>
            </a:extLst>
          </p:cNvPr>
          <p:cNvSpPr>
            <a:spLocks noGrp="1"/>
          </p:cNvSpPr>
          <p:nvPr>
            <p:ph type="title"/>
          </p:nvPr>
        </p:nvSpPr>
        <p:spPr>
          <a:xfrm>
            <a:off x="3450967" y="546100"/>
            <a:ext cx="8290459" cy="666474"/>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7A080F57-0EC6-C14C-A4A6-4FA91DB3718E}"/>
              </a:ext>
            </a:extLst>
          </p:cNvPr>
          <p:cNvSpPr>
            <a:spLocks noGrp="1"/>
          </p:cNvSpPr>
          <p:nvPr>
            <p:ph sz="half" idx="1"/>
          </p:nvPr>
        </p:nvSpPr>
        <p:spPr>
          <a:xfrm>
            <a:off x="3450967" y="2097570"/>
            <a:ext cx="4012808" cy="4079393"/>
          </a:xfrm>
        </p:spPr>
        <p:txBody>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9A72F9-DEA9-DB4F-BD68-9333D4954445}"/>
              </a:ext>
            </a:extLst>
          </p:cNvPr>
          <p:cNvSpPr>
            <a:spLocks noGrp="1"/>
          </p:cNvSpPr>
          <p:nvPr>
            <p:ph sz="half" idx="2"/>
          </p:nvPr>
        </p:nvSpPr>
        <p:spPr>
          <a:xfrm>
            <a:off x="7728618" y="2097570"/>
            <a:ext cx="4012808" cy="4079393"/>
          </a:xfrm>
        </p:spPr>
        <p:txBody>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516BC75A-BF57-4E46-99AA-445FFBB3E852}"/>
              </a:ext>
            </a:extLst>
          </p:cNvPr>
          <p:cNvSpPr>
            <a:spLocks noGrp="1"/>
          </p:cNvSpPr>
          <p:nvPr>
            <p:ph type="sldNum" sz="quarter" idx="12"/>
          </p:nvPr>
        </p:nvSpPr>
        <p:spPr/>
        <p:txBody>
          <a:bodyPr/>
          <a:lstStyle/>
          <a:p>
            <a:fld id="{F32B1D3B-AE3D-1E40-A0D2-3E32FC67085E}" type="slidenum">
              <a:rPr lang="en-US" smtClean="0"/>
              <a:t>‹#›</a:t>
            </a:fld>
            <a:endParaRPr lang="en-US"/>
          </a:p>
        </p:txBody>
      </p:sp>
      <p:sp>
        <p:nvSpPr>
          <p:cNvPr id="6" name="Text Placeholder 2">
            <a:extLst>
              <a:ext uri="{FF2B5EF4-FFF2-40B4-BE49-F238E27FC236}">
                <a16:creationId xmlns:a16="http://schemas.microsoft.com/office/drawing/2014/main" id="{98F0A95E-2668-6C4B-A669-A4D60C524B55}"/>
              </a:ext>
            </a:extLst>
          </p:cNvPr>
          <p:cNvSpPr>
            <a:spLocks noGrp="1"/>
          </p:cNvSpPr>
          <p:nvPr>
            <p:ph type="body" idx="13"/>
          </p:nvPr>
        </p:nvSpPr>
        <p:spPr>
          <a:xfrm>
            <a:off x="3450967" y="1570382"/>
            <a:ext cx="4020667" cy="527188"/>
          </a:xfrm>
        </p:spPr>
        <p:txBody>
          <a:bodyPr anchor="b"/>
          <a:lstStyle>
            <a:lvl1pPr marL="0" indent="0">
              <a:buNone/>
              <a:defRPr sz="2400" b="1">
                <a:solidFill>
                  <a:srgbClr val="835C2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4">
            <a:extLst>
              <a:ext uri="{FF2B5EF4-FFF2-40B4-BE49-F238E27FC236}">
                <a16:creationId xmlns:a16="http://schemas.microsoft.com/office/drawing/2014/main" id="{BD6664A9-8AB7-AA47-8808-A4816D1565F7}"/>
              </a:ext>
            </a:extLst>
          </p:cNvPr>
          <p:cNvSpPr>
            <a:spLocks noGrp="1"/>
          </p:cNvSpPr>
          <p:nvPr>
            <p:ph type="body" sz="quarter" idx="3"/>
          </p:nvPr>
        </p:nvSpPr>
        <p:spPr>
          <a:xfrm>
            <a:off x="7728618" y="1570382"/>
            <a:ext cx="4012808" cy="527188"/>
          </a:xfrm>
        </p:spPr>
        <p:txBody>
          <a:bodyPr anchor="b"/>
          <a:lstStyle>
            <a:lvl1pPr marL="0" indent="0">
              <a:buNone/>
              <a:defRPr sz="2400" b="1">
                <a:solidFill>
                  <a:srgbClr val="835C2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Picture Placeholder 16">
            <a:extLst>
              <a:ext uri="{FF2B5EF4-FFF2-40B4-BE49-F238E27FC236}">
                <a16:creationId xmlns:a16="http://schemas.microsoft.com/office/drawing/2014/main" id="{6E3C701F-E67C-9949-9C0F-3E36BC06FD49}"/>
              </a:ext>
            </a:extLst>
          </p:cNvPr>
          <p:cNvSpPr>
            <a:spLocks noGrp="1"/>
          </p:cNvSpPr>
          <p:nvPr>
            <p:ph type="pic" sz="quarter" idx="15"/>
          </p:nvPr>
        </p:nvSpPr>
        <p:spPr>
          <a:xfrm>
            <a:off x="0" y="3010207"/>
            <a:ext cx="4583518" cy="3924993"/>
          </a:xfrm>
          <a:custGeom>
            <a:avLst/>
            <a:gdLst>
              <a:gd name="connsiteX0" fmla="*/ 0 w 7639050"/>
              <a:gd name="connsiteY0" fmla="*/ 0 h 6388155"/>
              <a:gd name="connsiteX1" fmla="*/ 7639050 w 7639050"/>
              <a:gd name="connsiteY1" fmla="*/ 0 h 6388155"/>
              <a:gd name="connsiteX2" fmla="*/ 7639050 w 7639050"/>
              <a:gd name="connsiteY2" fmla="*/ 6388155 h 6388155"/>
              <a:gd name="connsiteX3" fmla="*/ 1188908 w 7639050"/>
              <a:gd name="connsiteY3" fmla="*/ 6388155 h 6388155"/>
              <a:gd name="connsiteX0" fmla="*/ 128980 w 7768030"/>
              <a:gd name="connsiteY0" fmla="*/ 0 h 6816798"/>
              <a:gd name="connsiteX1" fmla="*/ 7768030 w 7768030"/>
              <a:gd name="connsiteY1" fmla="*/ 0 h 6816798"/>
              <a:gd name="connsiteX2" fmla="*/ 7768030 w 7768030"/>
              <a:gd name="connsiteY2" fmla="*/ 6388155 h 6816798"/>
              <a:gd name="connsiteX3" fmla="*/ 112543 w 7768030"/>
              <a:gd name="connsiteY3" fmla="*/ 6816798 h 6816798"/>
              <a:gd name="connsiteX4" fmla="*/ 128980 w 7768030"/>
              <a:gd name="connsiteY4" fmla="*/ 0 h 6816798"/>
              <a:gd name="connsiteX0" fmla="*/ 16437 w 7655487"/>
              <a:gd name="connsiteY0" fmla="*/ 0 h 6816798"/>
              <a:gd name="connsiteX1" fmla="*/ 7655487 w 7655487"/>
              <a:gd name="connsiteY1" fmla="*/ 0 h 6816798"/>
              <a:gd name="connsiteX2" fmla="*/ 7655487 w 7655487"/>
              <a:gd name="connsiteY2" fmla="*/ 6388155 h 6816798"/>
              <a:gd name="connsiteX3" fmla="*/ 0 w 7655487"/>
              <a:gd name="connsiteY3" fmla="*/ 6816798 h 6816798"/>
              <a:gd name="connsiteX4" fmla="*/ 16437 w 7655487"/>
              <a:gd name="connsiteY4" fmla="*/ 0 h 6816798"/>
              <a:gd name="connsiteX0" fmla="*/ 16437 w 7655487"/>
              <a:gd name="connsiteY0" fmla="*/ 0 h 6816798"/>
              <a:gd name="connsiteX1" fmla="*/ 7655487 w 7655487"/>
              <a:gd name="connsiteY1" fmla="*/ 0 h 6816798"/>
              <a:gd name="connsiteX2" fmla="*/ 7641633 w 7655487"/>
              <a:gd name="connsiteY2" fmla="*/ 6802970 h 6816798"/>
              <a:gd name="connsiteX3" fmla="*/ 0 w 7655487"/>
              <a:gd name="connsiteY3" fmla="*/ 6816798 h 6816798"/>
              <a:gd name="connsiteX4" fmla="*/ 16437 w 7655487"/>
              <a:gd name="connsiteY4" fmla="*/ 0 h 6816798"/>
              <a:gd name="connsiteX0" fmla="*/ 5087201 w 7655487"/>
              <a:gd name="connsiteY0" fmla="*/ 0 h 6816798"/>
              <a:gd name="connsiteX1" fmla="*/ 7655487 w 7655487"/>
              <a:gd name="connsiteY1" fmla="*/ 0 h 6816798"/>
              <a:gd name="connsiteX2" fmla="*/ 7641633 w 7655487"/>
              <a:gd name="connsiteY2" fmla="*/ 6802970 h 6816798"/>
              <a:gd name="connsiteX3" fmla="*/ 0 w 7655487"/>
              <a:gd name="connsiteY3" fmla="*/ 6816798 h 6816798"/>
              <a:gd name="connsiteX4" fmla="*/ 5087201 w 7655487"/>
              <a:gd name="connsiteY4" fmla="*/ 0 h 6816798"/>
              <a:gd name="connsiteX0" fmla="*/ 5087201 w 7655487"/>
              <a:gd name="connsiteY0" fmla="*/ 0 h 6816798"/>
              <a:gd name="connsiteX1" fmla="*/ 7655487 w 7655487"/>
              <a:gd name="connsiteY1" fmla="*/ 0 h 6816798"/>
              <a:gd name="connsiteX2" fmla="*/ 7641633 w 7655487"/>
              <a:gd name="connsiteY2" fmla="*/ 6802970 h 6816798"/>
              <a:gd name="connsiteX3" fmla="*/ 0 w 7655487"/>
              <a:gd name="connsiteY3" fmla="*/ 6816798 h 6816798"/>
              <a:gd name="connsiteX4" fmla="*/ 5087201 w 7655487"/>
              <a:gd name="connsiteY4" fmla="*/ 0 h 6816798"/>
              <a:gd name="connsiteX0" fmla="*/ 5378147 w 7655487"/>
              <a:gd name="connsiteY0" fmla="*/ 0 h 6830626"/>
              <a:gd name="connsiteX1" fmla="*/ 7655487 w 7655487"/>
              <a:gd name="connsiteY1" fmla="*/ 13828 h 6830626"/>
              <a:gd name="connsiteX2" fmla="*/ 7641633 w 7655487"/>
              <a:gd name="connsiteY2" fmla="*/ 6816798 h 6830626"/>
              <a:gd name="connsiteX3" fmla="*/ 0 w 7655487"/>
              <a:gd name="connsiteY3" fmla="*/ 6830626 h 6830626"/>
              <a:gd name="connsiteX4" fmla="*/ 5378147 w 7655487"/>
              <a:gd name="connsiteY4" fmla="*/ 0 h 6830626"/>
              <a:gd name="connsiteX0" fmla="*/ 5378147 w 7655487"/>
              <a:gd name="connsiteY0" fmla="*/ 2027 h 6832653"/>
              <a:gd name="connsiteX1" fmla="*/ 7655487 w 7655487"/>
              <a:gd name="connsiteY1" fmla="*/ 15855 h 6832653"/>
              <a:gd name="connsiteX2" fmla="*/ 7641633 w 7655487"/>
              <a:gd name="connsiteY2" fmla="*/ 6818825 h 6832653"/>
              <a:gd name="connsiteX3" fmla="*/ 0 w 7655487"/>
              <a:gd name="connsiteY3" fmla="*/ 6832653 h 6832653"/>
              <a:gd name="connsiteX4" fmla="*/ 5378147 w 7655487"/>
              <a:gd name="connsiteY4" fmla="*/ 2027 h 6832653"/>
              <a:gd name="connsiteX0" fmla="*/ 5350438 w 7627778"/>
              <a:gd name="connsiteY0" fmla="*/ 2023 h 6846476"/>
              <a:gd name="connsiteX1" fmla="*/ 7627778 w 7627778"/>
              <a:gd name="connsiteY1" fmla="*/ 15851 h 6846476"/>
              <a:gd name="connsiteX2" fmla="*/ 7613924 w 7627778"/>
              <a:gd name="connsiteY2" fmla="*/ 6818821 h 6846476"/>
              <a:gd name="connsiteX3" fmla="*/ 0 w 7627778"/>
              <a:gd name="connsiteY3" fmla="*/ 6846476 h 6846476"/>
              <a:gd name="connsiteX4" fmla="*/ 5350438 w 7627778"/>
              <a:gd name="connsiteY4" fmla="*/ 2023 h 6846476"/>
              <a:gd name="connsiteX0" fmla="*/ 5350438 w 7627778"/>
              <a:gd name="connsiteY0" fmla="*/ 2236 h 6846689"/>
              <a:gd name="connsiteX1" fmla="*/ 7627778 w 7627778"/>
              <a:gd name="connsiteY1" fmla="*/ 16064 h 6846689"/>
              <a:gd name="connsiteX2" fmla="*/ 7613924 w 7627778"/>
              <a:gd name="connsiteY2" fmla="*/ 6819034 h 6846689"/>
              <a:gd name="connsiteX3" fmla="*/ 0 w 7627778"/>
              <a:gd name="connsiteY3" fmla="*/ 6846689 h 6846689"/>
              <a:gd name="connsiteX4" fmla="*/ 5350438 w 7627778"/>
              <a:gd name="connsiteY4" fmla="*/ 2236 h 6846689"/>
              <a:gd name="connsiteX0" fmla="*/ 5627529 w 7627778"/>
              <a:gd name="connsiteY0" fmla="*/ 2236 h 6846689"/>
              <a:gd name="connsiteX1" fmla="*/ 7627778 w 7627778"/>
              <a:gd name="connsiteY1" fmla="*/ 16064 h 6846689"/>
              <a:gd name="connsiteX2" fmla="*/ 7613924 w 7627778"/>
              <a:gd name="connsiteY2" fmla="*/ 6819034 h 6846689"/>
              <a:gd name="connsiteX3" fmla="*/ 0 w 7627778"/>
              <a:gd name="connsiteY3" fmla="*/ 6846689 h 6846689"/>
              <a:gd name="connsiteX4" fmla="*/ 5627529 w 7627778"/>
              <a:gd name="connsiteY4" fmla="*/ 2236 h 6846689"/>
              <a:gd name="connsiteX0" fmla="*/ 5627529 w 7627778"/>
              <a:gd name="connsiteY0" fmla="*/ 453 h 6844906"/>
              <a:gd name="connsiteX1" fmla="*/ 7627778 w 7627778"/>
              <a:gd name="connsiteY1" fmla="*/ 14281 h 6844906"/>
              <a:gd name="connsiteX2" fmla="*/ 7613924 w 7627778"/>
              <a:gd name="connsiteY2" fmla="*/ 6817251 h 6844906"/>
              <a:gd name="connsiteX3" fmla="*/ 0 w 7627778"/>
              <a:gd name="connsiteY3" fmla="*/ 6844906 h 6844906"/>
              <a:gd name="connsiteX4" fmla="*/ 5627529 w 7627778"/>
              <a:gd name="connsiteY4" fmla="*/ 453 h 6844906"/>
              <a:gd name="connsiteX0" fmla="*/ 4643856 w 7627778"/>
              <a:gd name="connsiteY0" fmla="*/ 387160 h 6830625"/>
              <a:gd name="connsiteX1" fmla="*/ 7627778 w 7627778"/>
              <a:gd name="connsiteY1" fmla="*/ 0 h 6830625"/>
              <a:gd name="connsiteX2" fmla="*/ 7613924 w 7627778"/>
              <a:gd name="connsiteY2" fmla="*/ 6802970 h 6830625"/>
              <a:gd name="connsiteX3" fmla="*/ 0 w 7627778"/>
              <a:gd name="connsiteY3" fmla="*/ 6830625 h 6830625"/>
              <a:gd name="connsiteX4" fmla="*/ 4643856 w 7627778"/>
              <a:gd name="connsiteY4" fmla="*/ 387160 h 6830625"/>
              <a:gd name="connsiteX0" fmla="*/ 4643856 w 7627778"/>
              <a:gd name="connsiteY0" fmla="*/ 387160 h 6830625"/>
              <a:gd name="connsiteX1" fmla="*/ 7627778 w 7627778"/>
              <a:gd name="connsiteY1" fmla="*/ 0 h 6830625"/>
              <a:gd name="connsiteX2" fmla="*/ 7613924 w 7627778"/>
              <a:gd name="connsiteY2" fmla="*/ 6802970 h 6830625"/>
              <a:gd name="connsiteX3" fmla="*/ 0 w 7627778"/>
              <a:gd name="connsiteY3" fmla="*/ 6830625 h 6830625"/>
              <a:gd name="connsiteX4" fmla="*/ 4643856 w 7627778"/>
              <a:gd name="connsiteY4" fmla="*/ 387160 h 6830625"/>
              <a:gd name="connsiteX0" fmla="*/ 4643856 w 7627778"/>
              <a:gd name="connsiteY0" fmla="*/ 387160 h 6830625"/>
              <a:gd name="connsiteX1" fmla="*/ 7627778 w 7627778"/>
              <a:gd name="connsiteY1" fmla="*/ 0 h 6830625"/>
              <a:gd name="connsiteX2" fmla="*/ 7613924 w 7627778"/>
              <a:gd name="connsiteY2" fmla="*/ 6802970 h 6830625"/>
              <a:gd name="connsiteX3" fmla="*/ 0 w 7627778"/>
              <a:gd name="connsiteY3" fmla="*/ 6830625 h 6830625"/>
              <a:gd name="connsiteX4" fmla="*/ 4643856 w 7627778"/>
              <a:gd name="connsiteY4" fmla="*/ 387160 h 6830625"/>
              <a:gd name="connsiteX0" fmla="*/ 4339056 w 7627778"/>
              <a:gd name="connsiteY0" fmla="*/ 580740 h 6830625"/>
              <a:gd name="connsiteX1" fmla="*/ 7627778 w 7627778"/>
              <a:gd name="connsiteY1" fmla="*/ 0 h 6830625"/>
              <a:gd name="connsiteX2" fmla="*/ 7613924 w 7627778"/>
              <a:gd name="connsiteY2" fmla="*/ 6802970 h 6830625"/>
              <a:gd name="connsiteX3" fmla="*/ 0 w 7627778"/>
              <a:gd name="connsiteY3" fmla="*/ 6830625 h 6830625"/>
              <a:gd name="connsiteX4" fmla="*/ 4339056 w 7627778"/>
              <a:gd name="connsiteY4" fmla="*/ 580740 h 6830625"/>
              <a:gd name="connsiteX0" fmla="*/ 4339056 w 7627778"/>
              <a:gd name="connsiteY0" fmla="*/ 653725 h 6903610"/>
              <a:gd name="connsiteX1" fmla="*/ 7627778 w 7627778"/>
              <a:gd name="connsiteY1" fmla="*/ 72985 h 6903610"/>
              <a:gd name="connsiteX2" fmla="*/ 7613924 w 7627778"/>
              <a:gd name="connsiteY2" fmla="*/ 6875955 h 6903610"/>
              <a:gd name="connsiteX3" fmla="*/ 0 w 7627778"/>
              <a:gd name="connsiteY3" fmla="*/ 6903610 h 6903610"/>
              <a:gd name="connsiteX4" fmla="*/ 4339056 w 7627778"/>
              <a:gd name="connsiteY4" fmla="*/ 653725 h 6903610"/>
              <a:gd name="connsiteX0" fmla="*/ 3798728 w 7627778"/>
              <a:gd name="connsiteY0" fmla="*/ 1355063 h 6830625"/>
              <a:gd name="connsiteX1" fmla="*/ 7627778 w 7627778"/>
              <a:gd name="connsiteY1" fmla="*/ 0 h 6830625"/>
              <a:gd name="connsiteX2" fmla="*/ 7613924 w 7627778"/>
              <a:gd name="connsiteY2" fmla="*/ 6802970 h 6830625"/>
              <a:gd name="connsiteX3" fmla="*/ 0 w 7627778"/>
              <a:gd name="connsiteY3" fmla="*/ 6830625 h 6830625"/>
              <a:gd name="connsiteX4" fmla="*/ 3798728 w 7627778"/>
              <a:gd name="connsiteY4" fmla="*/ 1355063 h 6830625"/>
              <a:gd name="connsiteX0" fmla="*/ 3798728 w 7627778"/>
              <a:gd name="connsiteY0" fmla="*/ 1389169 h 6864731"/>
              <a:gd name="connsiteX1" fmla="*/ 7627778 w 7627778"/>
              <a:gd name="connsiteY1" fmla="*/ 34106 h 6864731"/>
              <a:gd name="connsiteX2" fmla="*/ 7613924 w 7627778"/>
              <a:gd name="connsiteY2" fmla="*/ 6837076 h 6864731"/>
              <a:gd name="connsiteX3" fmla="*/ 0 w 7627778"/>
              <a:gd name="connsiteY3" fmla="*/ 6864731 h 6864731"/>
              <a:gd name="connsiteX4" fmla="*/ 3798728 w 7627778"/>
              <a:gd name="connsiteY4" fmla="*/ 1389169 h 6864731"/>
              <a:gd name="connsiteX0" fmla="*/ 3784873 w 7627778"/>
              <a:gd name="connsiteY0" fmla="*/ 1320375 h 6906554"/>
              <a:gd name="connsiteX1" fmla="*/ 7627778 w 7627778"/>
              <a:gd name="connsiteY1" fmla="*/ 75929 h 6906554"/>
              <a:gd name="connsiteX2" fmla="*/ 7613924 w 7627778"/>
              <a:gd name="connsiteY2" fmla="*/ 6878899 h 6906554"/>
              <a:gd name="connsiteX3" fmla="*/ 0 w 7627778"/>
              <a:gd name="connsiteY3" fmla="*/ 6906554 h 6906554"/>
              <a:gd name="connsiteX4" fmla="*/ 3784873 w 7627778"/>
              <a:gd name="connsiteY4" fmla="*/ 1320375 h 6906554"/>
              <a:gd name="connsiteX0" fmla="*/ 3438509 w 7627778"/>
              <a:gd name="connsiteY0" fmla="*/ 1336923 h 6895448"/>
              <a:gd name="connsiteX1" fmla="*/ 7627778 w 7627778"/>
              <a:gd name="connsiteY1" fmla="*/ 64823 h 6895448"/>
              <a:gd name="connsiteX2" fmla="*/ 7613924 w 7627778"/>
              <a:gd name="connsiteY2" fmla="*/ 6867793 h 6895448"/>
              <a:gd name="connsiteX3" fmla="*/ 0 w 7627778"/>
              <a:gd name="connsiteY3" fmla="*/ 6895448 h 6895448"/>
              <a:gd name="connsiteX4" fmla="*/ 3438509 w 7627778"/>
              <a:gd name="connsiteY4" fmla="*/ 1336923 h 6895448"/>
              <a:gd name="connsiteX0" fmla="*/ 3438509 w 7627778"/>
              <a:gd name="connsiteY0" fmla="*/ 1291864 h 6850389"/>
              <a:gd name="connsiteX1" fmla="*/ 7627778 w 7627778"/>
              <a:gd name="connsiteY1" fmla="*/ 19764 h 6850389"/>
              <a:gd name="connsiteX2" fmla="*/ 7613924 w 7627778"/>
              <a:gd name="connsiteY2" fmla="*/ 6822734 h 6850389"/>
              <a:gd name="connsiteX3" fmla="*/ 0 w 7627778"/>
              <a:gd name="connsiteY3" fmla="*/ 6850389 h 6850389"/>
              <a:gd name="connsiteX4" fmla="*/ 3438509 w 7627778"/>
              <a:gd name="connsiteY4" fmla="*/ 1291864 h 6850389"/>
              <a:gd name="connsiteX0" fmla="*/ 3438509 w 7655487"/>
              <a:gd name="connsiteY0" fmla="*/ 1264740 h 6823265"/>
              <a:gd name="connsiteX1" fmla="*/ 7655487 w 7655487"/>
              <a:gd name="connsiteY1" fmla="*/ 34122 h 6823265"/>
              <a:gd name="connsiteX2" fmla="*/ 7613924 w 7655487"/>
              <a:gd name="connsiteY2" fmla="*/ 6795610 h 6823265"/>
              <a:gd name="connsiteX3" fmla="*/ 0 w 7655487"/>
              <a:gd name="connsiteY3" fmla="*/ 6823265 h 6823265"/>
              <a:gd name="connsiteX4" fmla="*/ 3438509 w 7655487"/>
              <a:gd name="connsiteY4" fmla="*/ 1264740 h 6823265"/>
              <a:gd name="connsiteX0" fmla="*/ 3438509 w 7655487"/>
              <a:gd name="connsiteY0" fmla="*/ 1348662 h 6907187"/>
              <a:gd name="connsiteX1" fmla="*/ 7655487 w 7655487"/>
              <a:gd name="connsiteY1" fmla="*/ 118044 h 6907187"/>
              <a:gd name="connsiteX2" fmla="*/ 7613924 w 7655487"/>
              <a:gd name="connsiteY2" fmla="*/ 6879532 h 6907187"/>
              <a:gd name="connsiteX3" fmla="*/ 0 w 7655487"/>
              <a:gd name="connsiteY3" fmla="*/ 6907187 h 6907187"/>
              <a:gd name="connsiteX4" fmla="*/ 3438509 w 7655487"/>
              <a:gd name="connsiteY4" fmla="*/ 1348662 h 6907187"/>
              <a:gd name="connsiteX0" fmla="*/ 3438509 w 7669341"/>
              <a:gd name="connsiteY0" fmla="*/ 1367324 h 6925849"/>
              <a:gd name="connsiteX1" fmla="*/ 7669341 w 7669341"/>
              <a:gd name="connsiteY1" fmla="*/ 109052 h 6925849"/>
              <a:gd name="connsiteX2" fmla="*/ 7613924 w 7669341"/>
              <a:gd name="connsiteY2" fmla="*/ 6898194 h 6925849"/>
              <a:gd name="connsiteX3" fmla="*/ 0 w 7669341"/>
              <a:gd name="connsiteY3" fmla="*/ 6925849 h 6925849"/>
              <a:gd name="connsiteX4" fmla="*/ 3438509 w 7669341"/>
              <a:gd name="connsiteY4" fmla="*/ 1367324 h 6925849"/>
              <a:gd name="connsiteX0" fmla="*/ 3812582 w 7669341"/>
              <a:gd name="connsiteY0" fmla="*/ 1176157 h 7052707"/>
              <a:gd name="connsiteX1" fmla="*/ 7669341 w 7669341"/>
              <a:gd name="connsiteY1" fmla="*/ 235910 h 7052707"/>
              <a:gd name="connsiteX2" fmla="*/ 7613924 w 7669341"/>
              <a:gd name="connsiteY2" fmla="*/ 7025052 h 7052707"/>
              <a:gd name="connsiteX3" fmla="*/ 0 w 7669341"/>
              <a:gd name="connsiteY3" fmla="*/ 7052707 h 7052707"/>
              <a:gd name="connsiteX4" fmla="*/ 3812582 w 7669341"/>
              <a:gd name="connsiteY4" fmla="*/ 1176157 h 7052707"/>
              <a:gd name="connsiteX0" fmla="*/ 3812582 w 7669341"/>
              <a:gd name="connsiteY0" fmla="*/ 1104277 h 6980827"/>
              <a:gd name="connsiteX1" fmla="*/ 7669341 w 7669341"/>
              <a:gd name="connsiteY1" fmla="*/ 164030 h 6980827"/>
              <a:gd name="connsiteX2" fmla="*/ 7613924 w 7669341"/>
              <a:gd name="connsiteY2" fmla="*/ 6953172 h 6980827"/>
              <a:gd name="connsiteX3" fmla="*/ 0 w 7669341"/>
              <a:gd name="connsiteY3" fmla="*/ 6980827 h 6980827"/>
              <a:gd name="connsiteX4" fmla="*/ 3812582 w 7669341"/>
              <a:gd name="connsiteY4" fmla="*/ 1104277 h 6980827"/>
              <a:gd name="connsiteX0" fmla="*/ 3812582 w 7669341"/>
              <a:gd name="connsiteY0" fmla="*/ 1122779 h 6999329"/>
              <a:gd name="connsiteX1" fmla="*/ 7669341 w 7669341"/>
              <a:gd name="connsiteY1" fmla="*/ 182532 h 6999329"/>
              <a:gd name="connsiteX2" fmla="*/ 7613924 w 7669341"/>
              <a:gd name="connsiteY2" fmla="*/ 6971674 h 6999329"/>
              <a:gd name="connsiteX3" fmla="*/ 0 w 7669341"/>
              <a:gd name="connsiteY3" fmla="*/ 6999329 h 6999329"/>
              <a:gd name="connsiteX4" fmla="*/ 3812582 w 7669341"/>
              <a:gd name="connsiteY4" fmla="*/ 1122779 h 6999329"/>
              <a:gd name="connsiteX0" fmla="*/ 5239600 w 7669341"/>
              <a:gd name="connsiteY0" fmla="*/ 757769 h 7560741"/>
              <a:gd name="connsiteX1" fmla="*/ 7669341 w 7669341"/>
              <a:gd name="connsiteY1" fmla="*/ 743944 h 7560741"/>
              <a:gd name="connsiteX2" fmla="*/ 7613924 w 7669341"/>
              <a:gd name="connsiteY2" fmla="*/ 7533086 h 7560741"/>
              <a:gd name="connsiteX3" fmla="*/ 0 w 7669341"/>
              <a:gd name="connsiteY3" fmla="*/ 7560741 h 7560741"/>
              <a:gd name="connsiteX4" fmla="*/ 5239600 w 7669341"/>
              <a:gd name="connsiteY4" fmla="*/ 757769 h 7560741"/>
              <a:gd name="connsiteX0" fmla="*/ 5239600 w 7669341"/>
              <a:gd name="connsiteY0" fmla="*/ 757769 h 7560741"/>
              <a:gd name="connsiteX1" fmla="*/ 7669341 w 7669341"/>
              <a:gd name="connsiteY1" fmla="*/ 743944 h 7560741"/>
              <a:gd name="connsiteX2" fmla="*/ 7613924 w 7669341"/>
              <a:gd name="connsiteY2" fmla="*/ 7533086 h 7560741"/>
              <a:gd name="connsiteX3" fmla="*/ 0 w 7669341"/>
              <a:gd name="connsiteY3" fmla="*/ 7560741 h 7560741"/>
              <a:gd name="connsiteX4" fmla="*/ 5239600 w 7669341"/>
              <a:gd name="connsiteY4" fmla="*/ 757769 h 7560741"/>
              <a:gd name="connsiteX0" fmla="*/ 5239600 w 7669341"/>
              <a:gd name="connsiteY0" fmla="*/ 40167 h 6843139"/>
              <a:gd name="connsiteX1" fmla="*/ 7669341 w 7669341"/>
              <a:gd name="connsiteY1" fmla="*/ 26342 h 6843139"/>
              <a:gd name="connsiteX2" fmla="*/ 7613924 w 7669341"/>
              <a:gd name="connsiteY2" fmla="*/ 6815484 h 6843139"/>
              <a:gd name="connsiteX3" fmla="*/ 0 w 7669341"/>
              <a:gd name="connsiteY3" fmla="*/ 6843139 h 6843139"/>
              <a:gd name="connsiteX4" fmla="*/ 5239600 w 7669341"/>
              <a:gd name="connsiteY4" fmla="*/ 40167 h 6843139"/>
              <a:gd name="connsiteX0" fmla="*/ 4823964 w 7669341"/>
              <a:gd name="connsiteY0" fmla="*/ 40167 h 6843139"/>
              <a:gd name="connsiteX1" fmla="*/ 7669341 w 7669341"/>
              <a:gd name="connsiteY1" fmla="*/ 26342 h 6843139"/>
              <a:gd name="connsiteX2" fmla="*/ 7613924 w 7669341"/>
              <a:gd name="connsiteY2" fmla="*/ 6815484 h 6843139"/>
              <a:gd name="connsiteX3" fmla="*/ 0 w 7669341"/>
              <a:gd name="connsiteY3" fmla="*/ 6843139 h 6843139"/>
              <a:gd name="connsiteX4" fmla="*/ 4823964 w 7669341"/>
              <a:gd name="connsiteY4" fmla="*/ 40167 h 6843139"/>
              <a:gd name="connsiteX0" fmla="*/ 4823964 w 7669341"/>
              <a:gd name="connsiteY0" fmla="*/ 40167 h 6843139"/>
              <a:gd name="connsiteX1" fmla="*/ 7669341 w 7669341"/>
              <a:gd name="connsiteY1" fmla="*/ 26342 h 6843139"/>
              <a:gd name="connsiteX2" fmla="*/ 7613924 w 7669341"/>
              <a:gd name="connsiteY2" fmla="*/ 6815484 h 6843139"/>
              <a:gd name="connsiteX3" fmla="*/ 0 w 7669341"/>
              <a:gd name="connsiteY3" fmla="*/ 6843139 h 6843139"/>
              <a:gd name="connsiteX4" fmla="*/ 4823964 w 7669341"/>
              <a:gd name="connsiteY4" fmla="*/ 40167 h 6843139"/>
              <a:gd name="connsiteX0" fmla="*/ 4546874 w 7392251"/>
              <a:gd name="connsiteY0" fmla="*/ 40167 h 6843139"/>
              <a:gd name="connsiteX1" fmla="*/ 7392251 w 7392251"/>
              <a:gd name="connsiteY1" fmla="*/ 26342 h 6843139"/>
              <a:gd name="connsiteX2" fmla="*/ 7336834 w 7392251"/>
              <a:gd name="connsiteY2" fmla="*/ 6815484 h 6843139"/>
              <a:gd name="connsiteX3" fmla="*/ 0 w 7392251"/>
              <a:gd name="connsiteY3" fmla="*/ 6843139 h 6843139"/>
              <a:gd name="connsiteX4" fmla="*/ 4546874 w 7392251"/>
              <a:gd name="connsiteY4" fmla="*/ 40167 h 6843139"/>
              <a:gd name="connsiteX0" fmla="*/ 4546874 w 7392251"/>
              <a:gd name="connsiteY0" fmla="*/ 40167 h 6843139"/>
              <a:gd name="connsiteX1" fmla="*/ 7392251 w 7392251"/>
              <a:gd name="connsiteY1" fmla="*/ 26342 h 6843139"/>
              <a:gd name="connsiteX2" fmla="*/ 7336834 w 7392251"/>
              <a:gd name="connsiteY2" fmla="*/ 6815484 h 6843139"/>
              <a:gd name="connsiteX3" fmla="*/ 0 w 7392251"/>
              <a:gd name="connsiteY3" fmla="*/ 6843139 h 6843139"/>
              <a:gd name="connsiteX4" fmla="*/ 4546874 w 7392251"/>
              <a:gd name="connsiteY4" fmla="*/ 40167 h 6843139"/>
              <a:gd name="connsiteX0" fmla="*/ 4546874 w 7392251"/>
              <a:gd name="connsiteY0" fmla="*/ 40167 h 6843139"/>
              <a:gd name="connsiteX1" fmla="*/ 7392251 w 7392251"/>
              <a:gd name="connsiteY1" fmla="*/ 26342 h 6843139"/>
              <a:gd name="connsiteX2" fmla="*/ 7336834 w 7392251"/>
              <a:gd name="connsiteY2" fmla="*/ 6815484 h 6843139"/>
              <a:gd name="connsiteX3" fmla="*/ 0 w 7392251"/>
              <a:gd name="connsiteY3" fmla="*/ 6843139 h 6843139"/>
              <a:gd name="connsiteX4" fmla="*/ 4546874 w 7392251"/>
              <a:gd name="connsiteY4" fmla="*/ 40167 h 6843139"/>
              <a:gd name="connsiteX0" fmla="*/ 4519165 w 7392251"/>
              <a:gd name="connsiteY0" fmla="*/ 29729 h 6846527"/>
              <a:gd name="connsiteX1" fmla="*/ 7392251 w 7392251"/>
              <a:gd name="connsiteY1" fmla="*/ 29730 h 6846527"/>
              <a:gd name="connsiteX2" fmla="*/ 7336834 w 7392251"/>
              <a:gd name="connsiteY2" fmla="*/ 6818872 h 6846527"/>
              <a:gd name="connsiteX3" fmla="*/ 0 w 7392251"/>
              <a:gd name="connsiteY3" fmla="*/ 6846527 h 6846527"/>
              <a:gd name="connsiteX4" fmla="*/ 4519165 w 7392251"/>
              <a:gd name="connsiteY4" fmla="*/ 29729 h 6846527"/>
              <a:gd name="connsiteX0" fmla="*/ 4519165 w 7392251"/>
              <a:gd name="connsiteY0" fmla="*/ 33229 h 6850027"/>
              <a:gd name="connsiteX1" fmla="*/ 7392251 w 7392251"/>
              <a:gd name="connsiteY1" fmla="*/ 33230 h 6850027"/>
              <a:gd name="connsiteX2" fmla="*/ 7336834 w 7392251"/>
              <a:gd name="connsiteY2" fmla="*/ 6822372 h 6850027"/>
              <a:gd name="connsiteX3" fmla="*/ 0 w 7392251"/>
              <a:gd name="connsiteY3" fmla="*/ 6850027 h 6850027"/>
              <a:gd name="connsiteX4" fmla="*/ 4519165 w 7392251"/>
              <a:gd name="connsiteY4" fmla="*/ 33229 h 6850027"/>
              <a:gd name="connsiteX0" fmla="*/ 4519165 w 7392251"/>
              <a:gd name="connsiteY0" fmla="*/ 33229 h 6850027"/>
              <a:gd name="connsiteX1" fmla="*/ 7392251 w 7392251"/>
              <a:gd name="connsiteY1" fmla="*/ 33230 h 6850027"/>
              <a:gd name="connsiteX2" fmla="*/ 7336834 w 7392251"/>
              <a:gd name="connsiteY2" fmla="*/ 6822372 h 6850027"/>
              <a:gd name="connsiteX3" fmla="*/ 0 w 7392251"/>
              <a:gd name="connsiteY3" fmla="*/ 6850027 h 6850027"/>
              <a:gd name="connsiteX4" fmla="*/ 4519165 w 7392251"/>
              <a:gd name="connsiteY4" fmla="*/ 33229 h 6850027"/>
              <a:gd name="connsiteX0" fmla="*/ 4532728 w 7392251"/>
              <a:gd name="connsiteY0" fmla="*/ 0 h 6858196"/>
              <a:gd name="connsiteX1" fmla="*/ 7392251 w 7392251"/>
              <a:gd name="connsiteY1" fmla="*/ 41399 h 6858196"/>
              <a:gd name="connsiteX2" fmla="*/ 7336834 w 7392251"/>
              <a:gd name="connsiteY2" fmla="*/ 6830541 h 6858196"/>
              <a:gd name="connsiteX3" fmla="*/ 0 w 7392251"/>
              <a:gd name="connsiteY3" fmla="*/ 6858196 h 6858196"/>
              <a:gd name="connsiteX4" fmla="*/ 4532728 w 7392251"/>
              <a:gd name="connsiteY4" fmla="*/ 0 h 6858196"/>
              <a:gd name="connsiteX0" fmla="*/ 5236106 w 7392251"/>
              <a:gd name="connsiteY0" fmla="*/ 0 h 6847353"/>
              <a:gd name="connsiteX1" fmla="*/ 7392251 w 7392251"/>
              <a:gd name="connsiteY1" fmla="*/ 30556 h 6847353"/>
              <a:gd name="connsiteX2" fmla="*/ 7336834 w 7392251"/>
              <a:gd name="connsiteY2" fmla="*/ 6819698 h 6847353"/>
              <a:gd name="connsiteX3" fmla="*/ 0 w 7392251"/>
              <a:gd name="connsiteY3" fmla="*/ 6847353 h 6847353"/>
              <a:gd name="connsiteX4" fmla="*/ 5236106 w 7392251"/>
              <a:gd name="connsiteY4" fmla="*/ 0 h 6847353"/>
              <a:gd name="connsiteX0" fmla="*/ 5332021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332021 w 7488166"/>
              <a:gd name="connsiteY4" fmla="*/ 0 h 6879880"/>
              <a:gd name="connsiteX0" fmla="*/ 5332021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332021 w 7488166"/>
              <a:gd name="connsiteY4" fmla="*/ 0 h 6879880"/>
              <a:gd name="connsiteX0" fmla="*/ 5246763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246763 w 7488166"/>
              <a:gd name="connsiteY4" fmla="*/ 0 h 6879880"/>
              <a:gd name="connsiteX0" fmla="*/ 5246763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246763 w 7488166"/>
              <a:gd name="connsiteY4" fmla="*/ 0 h 6879880"/>
              <a:gd name="connsiteX0" fmla="*/ 4948361 w 7488166"/>
              <a:gd name="connsiteY0" fmla="*/ 0 h 6869038"/>
              <a:gd name="connsiteX1" fmla="*/ 7488166 w 7488166"/>
              <a:gd name="connsiteY1" fmla="*/ 19714 h 6869038"/>
              <a:gd name="connsiteX2" fmla="*/ 7432749 w 7488166"/>
              <a:gd name="connsiteY2" fmla="*/ 6808856 h 6869038"/>
              <a:gd name="connsiteX3" fmla="*/ 0 w 7488166"/>
              <a:gd name="connsiteY3" fmla="*/ 6869038 h 6869038"/>
              <a:gd name="connsiteX4" fmla="*/ 4948361 w 7488166"/>
              <a:gd name="connsiteY4" fmla="*/ 0 h 6869038"/>
              <a:gd name="connsiteX0" fmla="*/ 4948361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4948361 w 7488166"/>
              <a:gd name="connsiteY4" fmla="*/ 56 h 6869094"/>
              <a:gd name="connsiteX0" fmla="*/ 5140190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5140190 w 7488166"/>
              <a:gd name="connsiteY4" fmla="*/ 56 h 6869094"/>
              <a:gd name="connsiteX0" fmla="*/ 5140190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5140190 w 7488166"/>
              <a:gd name="connsiteY4" fmla="*/ 56 h 6869094"/>
              <a:gd name="connsiteX0" fmla="*/ 5140190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5140190 w 7488166"/>
              <a:gd name="connsiteY4" fmla="*/ 56 h 6869094"/>
              <a:gd name="connsiteX0" fmla="*/ 5140190 w 7488166"/>
              <a:gd name="connsiteY0" fmla="*/ 140 h 6869178"/>
              <a:gd name="connsiteX1" fmla="*/ 7488166 w 7488166"/>
              <a:gd name="connsiteY1" fmla="*/ 19854 h 6869178"/>
              <a:gd name="connsiteX2" fmla="*/ 7432749 w 7488166"/>
              <a:gd name="connsiteY2" fmla="*/ 6808996 h 6869178"/>
              <a:gd name="connsiteX3" fmla="*/ 0 w 7488166"/>
              <a:gd name="connsiteY3" fmla="*/ 6869178 h 6869178"/>
              <a:gd name="connsiteX4" fmla="*/ 5140190 w 7488166"/>
              <a:gd name="connsiteY4" fmla="*/ 140 h 6869178"/>
              <a:gd name="connsiteX0" fmla="*/ 5140190 w 7488166"/>
              <a:gd name="connsiteY0" fmla="*/ 2709 h 6871747"/>
              <a:gd name="connsiteX1" fmla="*/ 7488166 w 7488166"/>
              <a:gd name="connsiteY1" fmla="*/ 22423 h 6871747"/>
              <a:gd name="connsiteX2" fmla="*/ 7432749 w 7488166"/>
              <a:gd name="connsiteY2" fmla="*/ 6811565 h 6871747"/>
              <a:gd name="connsiteX3" fmla="*/ 0 w 7488166"/>
              <a:gd name="connsiteY3" fmla="*/ 6871747 h 6871747"/>
              <a:gd name="connsiteX4" fmla="*/ 5140190 w 7488166"/>
              <a:gd name="connsiteY4" fmla="*/ 2709 h 6871747"/>
              <a:gd name="connsiteX0" fmla="*/ 5140190 w 7488166"/>
              <a:gd name="connsiteY0" fmla="*/ 3842 h 6872880"/>
              <a:gd name="connsiteX1" fmla="*/ 7488166 w 7488166"/>
              <a:gd name="connsiteY1" fmla="*/ 23556 h 6872880"/>
              <a:gd name="connsiteX2" fmla="*/ 7432749 w 7488166"/>
              <a:gd name="connsiteY2" fmla="*/ 6812698 h 6872880"/>
              <a:gd name="connsiteX3" fmla="*/ 0 w 7488166"/>
              <a:gd name="connsiteY3" fmla="*/ 6872880 h 6872880"/>
              <a:gd name="connsiteX4" fmla="*/ 5140190 w 7488166"/>
              <a:gd name="connsiteY4" fmla="*/ 3842 h 6872880"/>
              <a:gd name="connsiteX0" fmla="*/ 5332020 w 7679996"/>
              <a:gd name="connsiteY0" fmla="*/ 3977 h 6862173"/>
              <a:gd name="connsiteX1" fmla="*/ 7679996 w 7679996"/>
              <a:gd name="connsiteY1" fmla="*/ 23691 h 6862173"/>
              <a:gd name="connsiteX2" fmla="*/ 7624579 w 7679996"/>
              <a:gd name="connsiteY2" fmla="*/ 6812833 h 6862173"/>
              <a:gd name="connsiteX3" fmla="*/ 0 w 7679996"/>
              <a:gd name="connsiteY3" fmla="*/ 6862172 h 6862173"/>
              <a:gd name="connsiteX4" fmla="*/ 5332020 w 7679996"/>
              <a:gd name="connsiteY4" fmla="*/ 3977 h 6862173"/>
              <a:gd name="connsiteX0" fmla="*/ 5502535 w 7850511"/>
              <a:gd name="connsiteY0" fmla="*/ 4117 h 6851471"/>
              <a:gd name="connsiteX1" fmla="*/ 7850511 w 7850511"/>
              <a:gd name="connsiteY1" fmla="*/ 23831 h 6851471"/>
              <a:gd name="connsiteX2" fmla="*/ 7795094 w 7850511"/>
              <a:gd name="connsiteY2" fmla="*/ 6812973 h 6851471"/>
              <a:gd name="connsiteX3" fmla="*/ 0 w 7850511"/>
              <a:gd name="connsiteY3" fmla="*/ 6851470 h 6851471"/>
              <a:gd name="connsiteX4" fmla="*/ 5502535 w 7850511"/>
              <a:gd name="connsiteY4" fmla="*/ 4117 h 6851471"/>
              <a:gd name="connsiteX0" fmla="*/ 5577136 w 7925112"/>
              <a:gd name="connsiteY0" fmla="*/ 3978 h 6862173"/>
              <a:gd name="connsiteX1" fmla="*/ 7925112 w 7925112"/>
              <a:gd name="connsiteY1" fmla="*/ 23692 h 6862173"/>
              <a:gd name="connsiteX2" fmla="*/ 7869695 w 7925112"/>
              <a:gd name="connsiteY2" fmla="*/ 6812834 h 6862173"/>
              <a:gd name="connsiteX3" fmla="*/ 0 w 7925112"/>
              <a:gd name="connsiteY3" fmla="*/ 6862174 h 6862173"/>
              <a:gd name="connsiteX4" fmla="*/ 5577136 w 7925112"/>
              <a:gd name="connsiteY4" fmla="*/ 3978 h 6862173"/>
              <a:gd name="connsiteX0" fmla="*/ 5683708 w 8031684"/>
              <a:gd name="connsiteY0" fmla="*/ 3843 h 6872881"/>
              <a:gd name="connsiteX1" fmla="*/ 8031684 w 8031684"/>
              <a:gd name="connsiteY1" fmla="*/ 23557 h 6872881"/>
              <a:gd name="connsiteX2" fmla="*/ 7976267 w 8031684"/>
              <a:gd name="connsiteY2" fmla="*/ 6812699 h 6872881"/>
              <a:gd name="connsiteX3" fmla="*/ 0 w 8031684"/>
              <a:gd name="connsiteY3" fmla="*/ 6872882 h 6872881"/>
              <a:gd name="connsiteX4" fmla="*/ 5683708 w 8031684"/>
              <a:gd name="connsiteY4" fmla="*/ 3843 h 6872881"/>
              <a:gd name="connsiteX0" fmla="*/ 5683708 w 8031684"/>
              <a:gd name="connsiteY0" fmla="*/ 13471 h 6882510"/>
              <a:gd name="connsiteX1" fmla="*/ 8031684 w 8031684"/>
              <a:gd name="connsiteY1" fmla="*/ 33185 h 6882510"/>
              <a:gd name="connsiteX2" fmla="*/ 7976267 w 8031684"/>
              <a:gd name="connsiteY2" fmla="*/ 6822327 h 6882510"/>
              <a:gd name="connsiteX3" fmla="*/ 0 w 8031684"/>
              <a:gd name="connsiteY3" fmla="*/ 6882510 h 6882510"/>
              <a:gd name="connsiteX4" fmla="*/ 5683708 w 8031684"/>
              <a:gd name="connsiteY4" fmla="*/ 13471 h 6882510"/>
              <a:gd name="connsiteX0" fmla="*/ 5683708 w 8031684"/>
              <a:gd name="connsiteY0" fmla="*/ 19672 h 6888711"/>
              <a:gd name="connsiteX1" fmla="*/ 8031684 w 8031684"/>
              <a:gd name="connsiteY1" fmla="*/ 39386 h 6888711"/>
              <a:gd name="connsiteX2" fmla="*/ 7976267 w 8031684"/>
              <a:gd name="connsiteY2" fmla="*/ 6828528 h 6888711"/>
              <a:gd name="connsiteX3" fmla="*/ 0 w 8031684"/>
              <a:gd name="connsiteY3" fmla="*/ 6888711 h 6888711"/>
              <a:gd name="connsiteX4" fmla="*/ 5683708 w 8031684"/>
              <a:gd name="connsiteY4" fmla="*/ 19672 h 6888711"/>
              <a:gd name="connsiteX0" fmla="*/ 5555821 w 7903797"/>
              <a:gd name="connsiteY0" fmla="*/ 19056 h 6898938"/>
              <a:gd name="connsiteX1" fmla="*/ 7903797 w 7903797"/>
              <a:gd name="connsiteY1" fmla="*/ 38770 h 6898938"/>
              <a:gd name="connsiteX2" fmla="*/ 7848380 w 7903797"/>
              <a:gd name="connsiteY2" fmla="*/ 6827912 h 6898938"/>
              <a:gd name="connsiteX3" fmla="*/ 0 w 7903797"/>
              <a:gd name="connsiteY3" fmla="*/ 6898938 h 6898938"/>
              <a:gd name="connsiteX4" fmla="*/ 5555821 w 7903797"/>
              <a:gd name="connsiteY4" fmla="*/ 19056 h 6898938"/>
              <a:gd name="connsiteX0" fmla="*/ 5555821 w 7903797"/>
              <a:gd name="connsiteY0" fmla="*/ 18453 h 6909177"/>
              <a:gd name="connsiteX1" fmla="*/ 7903797 w 7903797"/>
              <a:gd name="connsiteY1" fmla="*/ 49009 h 6909177"/>
              <a:gd name="connsiteX2" fmla="*/ 7848380 w 7903797"/>
              <a:gd name="connsiteY2" fmla="*/ 6838151 h 6909177"/>
              <a:gd name="connsiteX3" fmla="*/ 0 w 7903797"/>
              <a:gd name="connsiteY3" fmla="*/ 6909177 h 6909177"/>
              <a:gd name="connsiteX4" fmla="*/ 5555821 w 7903797"/>
              <a:gd name="connsiteY4" fmla="*/ 18453 h 6909177"/>
              <a:gd name="connsiteX0" fmla="*/ 5555821 w 7903797"/>
              <a:gd name="connsiteY0" fmla="*/ 18453 h 6909177"/>
              <a:gd name="connsiteX1" fmla="*/ 7903797 w 7903797"/>
              <a:gd name="connsiteY1" fmla="*/ 49009 h 6909177"/>
              <a:gd name="connsiteX2" fmla="*/ 7848380 w 7903797"/>
              <a:gd name="connsiteY2" fmla="*/ 6838151 h 6909177"/>
              <a:gd name="connsiteX3" fmla="*/ 0 w 7903797"/>
              <a:gd name="connsiteY3" fmla="*/ 6909177 h 6909177"/>
              <a:gd name="connsiteX4" fmla="*/ 5555821 w 7903797"/>
              <a:gd name="connsiteY4" fmla="*/ 18453 h 6909177"/>
              <a:gd name="connsiteX0" fmla="*/ 5555821 w 7848380"/>
              <a:gd name="connsiteY0" fmla="*/ 18453 h 6909177"/>
              <a:gd name="connsiteX1" fmla="*/ 7626709 w 7848380"/>
              <a:gd name="connsiteY1" fmla="*/ 38166 h 6909177"/>
              <a:gd name="connsiteX2" fmla="*/ 7848380 w 7848380"/>
              <a:gd name="connsiteY2" fmla="*/ 6838151 h 6909177"/>
              <a:gd name="connsiteX3" fmla="*/ 0 w 7848380"/>
              <a:gd name="connsiteY3" fmla="*/ 6909177 h 6909177"/>
              <a:gd name="connsiteX4" fmla="*/ 5555821 w 7848380"/>
              <a:gd name="connsiteY4" fmla="*/ 18453 h 6909177"/>
              <a:gd name="connsiteX0" fmla="*/ 5555821 w 7850511"/>
              <a:gd name="connsiteY0" fmla="*/ 18453 h 6909177"/>
              <a:gd name="connsiteX1" fmla="*/ 7850511 w 7850511"/>
              <a:gd name="connsiteY1" fmla="*/ 49008 h 6909177"/>
              <a:gd name="connsiteX2" fmla="*/ 7848380 w 7850511"/>
              <a:gd name="connsiteY2" fmla="*/ 6838151 h 6909177"/>
              <a:gd name="connsiteX3" fmla="*/ 0 w 7850511"/>
              <a:gd name="connsiteY3" fmla="*/ 6909177 h 6909177"/>
              <a:gd name="connsiteX4" fmla="*/ 5555821 w 7850511"/>
              <a:gd name="connsiteY4" fmla="*/ 18453 h 6909177"/>
              <a:gd name="connsiteX0" fmla="*/ 5555821 w 7850511"/>
              <a:gd name="connsiteY0" fmla="*/ 18453 h 6909177"/>
              <a:gd name="connsiteX1" fmla="*/ 7850511 w 7850511"/>
              <a:gd name="connsiteY1" fmla="*/ 49008 h 6909177"/>
              <a:gd name="connsiteX2" fmla="*/ 7443406 w 7850511"/>
              <a:gd name="connsiteY2" fmla="*/ 6827309 h 6909177"/>
              <a:gd name="connsiteX3" fmla="*/ 0 w 7850511"/>
              <a:gd name="connsiteY3" fmla="*/ 6909177 h 6909177"/>
              <a:gd name="connsiteX4" fmla="*/ 5555821 w 7850511"/>
              <a:gd name="connsiteY4" fmla="*/ 18453 h 6909177"/>
              <a:gd name="connsiteX0" fmla="*/ 5555821 w 7859075"/>
              <a:gd name="connsiteY0" fmla="*/ 18453 h 6909177"/>
              <a:gd name="connsiteX1" fmla="*/ 7850511 w 7859075"/>
              <a:gd name="connsiteY1" fmla="*/ 49008 h 6909177"/>
              <a:gd name="connsiteX2" fmla="*/ 7859039 w 7859075"/>
              <a:gd name="connsiteY2" fmla="*/ 6848994 h 6909177"/>
              <a:gd name="connsiteX3" fmla="*/ 0 w 7859075"/>
              <a:gd name="connsiteY3" fmla="*/ 6909177 h 6909177"/>
              <a:gd name="connsiteX4" fmla="*/ 5555821 w 7859075"/>
              <a:gd name="connsiteY4" fmla="*/ 18453 h 6909177"/>
              <a:gd name="connsiteX0" fmla="*/ 5523849 w 7859075"/>
              <a:gd name="connsiteY0" fmla="*/ 17866 h 6919431"/>
              <a:gd name="connsiteX1" fmla="*/ 7850511 w 7859075"/>
              <a:gd name="connsiteY1" fmla="*/ 59262 h 6919431"/>
              <a:gd name="connsiteX2" fmla="*/ 7859039 w 7859075"/>
              <a:gd name="connsiteY2" fmla="*/ 6859248 h 6919431"/>
              <a:gd name="connsiteX3" fmla="*/ 0 w 7859075"/>
              <a:gd name="connsiteY3" fmla="*/ 6919431 h 6919431"/>
              <a:gd name="connsiteX4" fmla="*/ 5523849 w 7859075"/>
              <a:gd name="connsiteY4" fmla="*/ 17866 h 6919431"/>
              <a:gd name="connsiteX0" fmla="*/ 5523849 w 7859075"/>
              <a:gd name="connsiteY0" fmla="*/ 17866 h 6919431"/>
              <a:gd name="connsiteX1" fmla="*/ 7850511 w 7859075"/>
              <a:gd name="connsiteY1" fmla="*/ 59262 h 6919431"/>
              <a:gd name="connsiteX2" fmla="*/ 7859039 w 7859075"/>
              <a:gd name="connsiteY2" fmla="*/ 6859248 h 6919431"/>
              <a:gd name="connsiteX3" fmla="*/ 0 w 7859075"/>
              <a:gd name="connsiteY3" fmla="*/ 6919431 h 6919431"/>
              <a:gd name="connsiteX4" fmla="*/ 5523849 w 7859075"/>
              <a:gd name="connsiteY4" fmla="*/ 17866 h 6919431"/>
              <a:gd name="connsiteX0" fmla="*/ 5523849 w 7859075"/>
              <a:gd name="connsiteY0" fmla="*/ 4990 h 6906555"/>
              <a:gd name="connsiteX1" fmla="*/ 7850511 w 7859075"/>
              <a:gd name="connsiteY1" fmla="*/ 46386 h 6906555"/>
              <a:gd name="connsiteX2" fmla="*/ 7859039 w 7859075"/>
              <a:gd name="connsiteY2" fmla="*/ 6846372 h 6906555"/>
              <a:gd name="connsiteX3" fmla="*/ 0 w 7859075"/>
              <a:gd name="connsiteY3" fmla="*/ 6906555 h 6906555"/>
              <a:gd name="connsiteX4" fmla="*/ 5523849 w 7859075"/>
              <a:gd name="connsiteY4" fmla="*/ 4990 h 6906555"/>
              <a:gd name="connsiteX0" fmla="*/ 5523849 w 7882483"/>
              <a:gd name="connsiteY0" fmla="*/ 4990 h 6906555"/>
              <a:gd name="connsiteX1" fmla="*/ 7882483 w 7882483"/>
              <a:gd name="connsiteY1" fmla="*/ 35545 h 6906555"/>
              <a:gd name="connsiteX2" fmla="*/ 7859039 w 7882483"/>
              <a:gd name="connsiteY2" fmla="*/ 6846372 h 6906555"/>
              <a:gd name="connsiteX3" fmla="*/ 0 w 7882483"/>
              <a:gd name="connsiteY3" fmla="*/ 6906555 h 6906555"/>
              <a:gd name="connsiteX4" fmla="*/ 5523849 w 7882483"/>
              <a:gd name="connsiteY4" fmla="*/ 4990 h 6906555"/>
              <a:gd name="connsiteX0" fmla="*/ 5491908 w 7850542"/>
              <a:gd name="connsiteY0" fmla="*/ 12788 h 6854170"/>
              <a:gd name="connsiteX1" fmla="*/ 7850542 w 7850542"/>
              <a:gd name="connsiteY1" fmla="*/ 43343 h 6854170"/>
              <a:gd name="connsiteX2" fmla="*/ 7827098 w 7850542"/>
              <a:gd name="connsiteY2" fmla="*/ 6854170 h 6854170"/>
              <a:gd name="connsiteX3" fmla="*/ 0 w 7850542"/>
              <a:gd name="connsiteY3" fmla="*/ 6762704 h 6854170"/>
              <a:gd name="connsiteX4" fmla="*/ 5491908 w 7850542"/>
              <a:gd name="connsiteY4" fmla="*/ 12788 h 6854170"/>
              <a:gd name="connsiteX0" fmla="*/ 5491908 w 7850542"/>
              <a:gd name="connsiteY0" fmla="*/ 12790 h 6762706"/>
              <a:gd name="connsiteX1" fmla="*/ 7850542 w 7850542"/>
              <a:gd name="connsiteY1" fmla="*/ 43345 h 6762706"/>
              <a:gd name="connsiteX2" fmla="*/ 7528978 w 7850542"/>
              <a:gd name="connsiteY2" fmla="*/ 6312567 h 6762706"/>
              <a:gd name="connsiteX3" fmla="*/ 0 w 7850542"/>
              <a:gd name="connsiteY3" fmla="*/ 6762706 h 6762706"/>
              <a:gd name="connsiteX4" fmla="*/ 5491908 w 7850542"/>
              <a:gd name="connsiteY4" fmla="*/ 12790 h 6762706"/>
              <a:gd name="connsiteX0" fmla="*/ 5491908 w 7850542"/>
              <a:gd name="connsiteY0" fmla="*/ 12790 h 6762706"/>
              <a:gd name="connsiteX1" fmla="*/ 7850542 w 7850542"/>
              <a:gd name="connsiteY1" fmla="*/ 43345 h 6762706"/>
              <a:gd name="connsiteX2" fmla="*/ 7805805 w 7850542"/>
              <a:gd name="connsiteY2" fmla="*/ 6756684 h 6762706"/>
              <a:gd name="connsiteX3" fmla="*/ 0 w 7850542"/>
              <a:gd name="connsiteY3" fmla="*/ 6762706 h 6762706"/>
              <a:gd name="connsiteX4" fmla="*/ 5491908 w 7850542"/>
              <a:gd name="connsiteY4" fmla="*/ 12790 h 6762706"/>
              <a:gd name="connsiteX0" fmla="*/ 5491908 w 7807954"/>
              <a:gd name="connsiteY0" fmla="*/ 12790 h 6762706"/>
              <a:gd name="connsiteX1" fmla="*/ 7807954 w 7807954"/>
              <a:gd name="connsiteY1" fmla="*/ 16 h 6762706"/>
              <a:gd name="connsiteX2" fmla="*/ 7805805 w 7807954"/>
              <a:gd name="connsiteY2" fmla="*/ 6756684 h 6762706"/>
              <a:gd name="connsiteX3" fmla="*/ 0 w 7807954"/>
              <a:gd name="connsiteY3" fmla="*/ 6762706 h 6762706"/>
              <a:gd name="connsiteX4" fmla="*/ 5491908 w 7807954"/>
              <a:gd name="connsiteY4" fmla="*/ 12790 h 6762706"/>
              <a:gd name="connsiteX0" fmla="*/ 5534498 w 7807954"/>
              <a:gd name="connsiteY0" fmla="*/ 10819 h 6793231"/>
              <a:gd name="connsiteX1" fmla="*/ 7807954 w 7807954"/>
              <a:gd name="connsiteY1" fmla="*/ 30541 h 6793231"/>
              <a:gd name="connsiteX2" fmla="*/ 7805805 w 7807954"/>
              <a:gd name="connsiteY2" fmla="*/ 6787209 h 6793231"/>
              <a:gd name="connsiteX3" fmla="*/ 0 w 7807954"/>
              <a:gd name="connsiteY3" fmla="*/ 6793231 h 6793231"/>
              <a:gd name="connsiteX4" fmla="*/ 5534498 w 7807954"/>
              <a:gd name="connsiteY4" fmla="*/ 10819 h 6793231"/>
              <a:gd name="connsiteX0" fmla="*/ 5534498 w 7829249"/>
              <a:gd name="connsiteY0" fmla="*/ 10819 h 6793231"/>
              <a:gd name="connsiteX1" fmla="*/ 7829249 w 7829249"/>
              <a:gd name="connsiteY1" fmla="*/ 19710 h 6793231"/>
              <a:gd name="connsiteX2" fmla="*/ 7805805 w 7829249"/>
              <a:gd name="connsiteY2" fmla="*/ 6787209 h 6793231"/>
              <a:gd name="connsiteX3" fmla="*/ 0 w 7829249"/>
              <a:gd name="connsiteY3" fmla="*/ 6793231 h 6793231"/>
              <a:gd name="connsiteX4" fmla="*/ 5534498 w 7829249"/>
              <a:gd name="connsiteY4" fmla="*/ 10819 h 6793231"/>
              <a:gd name="connsiteX0" fmla="*/ 5517554 w 7829249"/>
              <a:gd name="connsiteY0" fmla="*/ 10819 h 6793231"/>
              <a:gd name="connsiteX1" fmla="*/ 7829249 w 7829249"/>
              <a:gd name="connsiteY1" fmla="*/ 19710 h 6793231"/>
              <a:gd name="connsiteX2" fmla="*/ 7805805 w 7829249"/>
              <a:gd name="connsiteY2" fmla="*/ 6787209 h 6793231"/>
              <a:gd name="connsiteX3" fmla="*/ 0 w 7829249"/>
              <a:gd name="connsiteY3" fmla="*/ 6793231 h 6793231"/>
              <a:gd name="connsiteX4" fmla="*/ 5517554 w 7829249"/>
              <a:gd name="connsiteY4" fmla="*/ 10819 h 6793231"/>
              <a:gd name="connsiteX0" fmla="*/ 5517554 w 7829249"/>
              <a:gd name="connsiteY0" fmla="*/ 16415 h 6798827"/>
              <a:gd name="connsiteX1" fmla="*/ 7829249 w 7829249"/>
              <a:gd name="connsiteY1" fmla="*/ 25306 h 6798827"/>
              <a:gd name="connsiteX2" fmla="*/ 7805805 w 7829249"/>
              <a:gd name="connsiteY2" fmla="*/ 6792805 h 6798827"/>
              <a:gd name="connsiteX3" fmla="*/ 0 w 7829249"/>
              <a:gd name="connsiteY3" fmla="*/ 6798827 h 6798827"/>
              <a:gd name="connsiteX4" fmla="*/ 5517554 w 7829249"/>
              <a:gd name="connsiteY4" fmla="*/ 16415 h 6798827"/>
              <a:gd name="connsiteX0" fmla="*/ 5619218 w 7829249"/>
              <a:gd name="connsiteY0" fmla="*/ 17523 h 6782697"/>
              <a:gd name="connsiteX1" fmla="*/ 7829249 w 7829249"/>
              <a:gd name="connsiteY1" fmla="*/ 9176 h 6782697"/>
              <a:gd name="connsiteX2" fmla="*/ 7805805 w 7829249"/>
              <a:gd name="connsiteY2" fmla="*/ 6776675 h 6782697"/>
              <a:gd name="connsiteX3" fmla="*/ 0 w 7829249"/>
              <a:gd name="connsiteY3" fmla="*/ 6782697 h 6782697"/>
              <a:gd name="connsiteX4" fmla="*/ 5619218 w 7829249"/>
              <a:gd name="connsiteY4" fmla="*/ 17523 h 6782697"/>
              <a:gd name="connsiteX0" fmla="*/ 0 w 8496224"/>
              <a:gd name="connsiteY0" fmla="*/ 111777 h 6773521"/>
              <a:gd name="connsiteX1" fmla="*/ 8496224 w 8496224"/>
              <a:gd name="connsiteY1" fmla="*/ 0 h 6773521"/>
              <a:gd name="connsiteX2" fmla="*/ 8472780 w 8496224"/>
              <a:gd name="connsiteY2" fmla="*/ 6767499 h 6773521"/>
              <a:gd name="connsiteX3" fmla="*/ 666975 w 8496224"/>
              <a:gd name="connsiteY3" fmla="*/ 6773521 h 6773521"/>
              <a:gd name="connsiteX4" fmla="*/ 0 w 8496224"/>
              <a:gd name="connsiteY4" fmla="*/ 111777 h 6773521"/>
              <a:gd name="connsiteX0" fmla="*/ 0 w 8496224"/>
              <a:gd name="connsiteY0" fmla="*/ 111777 h 6773521"/>
              <a:gd name="connsiteX1" fmla="*/ 8496224 w 8496224"/>
              <a:gd name="connsiteY1" fmla="*/ 0 h 6773521"/>
              <a:gd name="connsiteX2" fmla="*/ 8472780 w 8496224"/>
              <a:gd name="connsiteY2" fmla="*/ 6767499 h 6773521"/>
              <a:gd name="connsiteX3" fmla="*/ 666975 w 8496224"/>
              <a:gd name="connsiteY3" fmla="*/ 6773521 h 6773521"/>
              <a:gd name="connsiteX4" fmla="*/ 0 w 8496224"/>
              <a:gd name="connsiteY4" fmla="*/ 111777 h 6773521"/>
              <a:gd name="connsiteX0" fmla="*/ 5551443 w 7829249"/>
              <a:gd name="connsiteY0" fmla="*/ 2 h 9678424"/>
              <a:gd name="connsiteX1" fmla="*/ 7829249 w 7829249"/>
              <a:gd name="connsiteY1" fmla="*/ 2904903 h 9678424"/>
              <a:gd name="connsiteX2" fmla="*/ 7805805 w 7829249"/>
              <a:gd name="connsiteY2" fmla="*/ 9672402 h 9678424"/>
              <a:gd name="connsiteX3" fmla="*/ 0 w 7829249"/>
              <a:gd name="connsiteY3" fmla="*/ 9678424 h 9678424"/>
              <a:gd name="connsiteX4" fmla="*/ 5551443 w 7829249"/>
              <a:gd name="connsiteY4" fmla="*/ 2 h 9678424"/>
              <a:gd name="connsiteX0" fmla="*/ 0 w 8445392"/>
              <a:gd name="connsiteY0" fmla="*/ 7 h 8816521"/>
              <a:gd name="connsiteX1" fmla="*/ 8445392 w 8445392"/>
              <a:gd name="connsiteY1" fmla="*/ 2043000 h 8816521"/>
              <a:gd name="connsiteX2" fmla="*/ 8421948 w 8445392"/>
              <a:gd name="connsiteY2" fmla="*/ 8810499 h 8816521"/>
              <a:gd name="connsiteX3" fmla="*/ 616143 w 8445392"/>
              <a:gd name="connsiteY3" fmla="*/ 8816521 h 8816521"/>
              <a:gd name="connsiteX4" fmla="*/ 0 w 8445392"/>
              <a:gd name="connsiteY4" fmla="*/ 7 h 8816521"/>
              <a:gd name="connsiteX0" fmla="*/ 0 w 8445392"/>
              <a:gd name="connsiteY0" fmla="*/ 2 h 8816731"/>
              <a:gd name="connsiteX1" fmla="*/ 8445392 w 8445392"/>
              <a:gd name="connsiteY1" fmla="*/ 2042995 h 8816731"/>
              <a:gd name="connsiteX2" fmla="*/ 8421948 w 8445392"/>
              <a:gd name="connsiteY2" fmla="*/ 8810494 h 8816731"/>
              <a:gd name="connsiteX3" fmla="*/ 616143 w 8445392"/>
              <a:gd name="connsiteY3" fmla="*/ 8816516 h 8816731"/>
              <a:gd name="connsiteX4" fmla="*/ 0 w 8445392"/>
              <a:gd name="connsiteY4" fmla="*/ 2 h 8816731"/>
              <a:gd name="connsiteX0" fmla="*/ 45683 w 7830262"/>
              <a:gd name="connsiteY0" fmla="*/ 2 h 6851643"/>
              <a:gd name="connsiteX1" fmla="*/ 7830262 w 7830262"/>
              <a:gd name="connsiteY1" fmla="*/ 77845 h 6851643"/>
              <a:gd name="connsiteX2" fmla="*/ 7806818 w 7830262"/>
              <a:gd name="connsiteY2" fmla="*/ 6845344 h 6851643"/>
              <a:gd name="connsiteX3" fmla="*/ 1013 w 7830262"/>
              <a:gd name="connsiteY3" fmla="*/ 6851366 h 6851643"/>
              <a:gd name="connsiteX4" fmla="*/ 45683 w 7830262"/>
              <a:gd name="connsiteY4" fmla="*/ 2 h 6851643"/>
              <a:gd name="connsiteX0" fmla="*/ 0 w 7937074"/>
              <a:gd name="connsiteY0" fmla="*/ 1 h 6782694"/>
              <a:gd name="connsiteX1" fmla="*/ 7937074 w 7937074"/>
              <a:gd name="connsiteY1" fmla="*/ 8892 h 6782694"/>
              <a:gd name="connsiteX2" fmla="*/ 7913630 w 7937074"/>
              <a:gd name="connsiteY2" fmla="*/ 6776391 h 6782694"/>
              <a:gd name="connsiteX3" fmla="*/ 107825 w 7937074"/>
              <a:gd name="connsiteY3" fmla="*/ 6782413 h 6782694"/>
              <a:gd name="connsiteX4" fmla="*/ 0 w 7937074"/>
              <a:gd name="connsiteY4" fmla="*/ 1 h 6782694"/>
              <a:gd name="connsiteX0" fmla="*/ 0 w 7937074"/>
              <a:gd name="connsiteY0" fmla="*/ 1 h 6851643"/>
              <a:gd name="connsiteX1" fmla="*/ 7937074 w 7937074"/>
              <a:gd name="connsiteY1" fmla="*/ 8892 h 6851643"/>
              <a:gd name="connsiteX2" fmla="*/ 7913630 w 7937074"/>
              <a:gd name="connsiteY2" fmla="*/ 6776391 h 6851643"/>
              <a:gd name="connsiteX3" fmla="*/ 6163 w 7937074"/>
              <a:gd name="connsiteY3" fmla="*/ 6851366 h 6851643"/>
              <a:gd name="connsiteX4" fmla="*/ 0 w 7937074"/>
              <a:gd name="connsiteY4" fmla="*/ 1 h 6851643"/>
              <a:gd name="connsiteX0" fmla="*/ 0 w 7937074"/>
              <a:gd name="connsiteY0" fmla="*/ -1 h 6851690"/>
              <a:gd name="connsiteX1" fmla="*/ 7937074 w 7937074"/>
              <a:gd name="connsiteY1" fmla="*/ 8890 h 6851690"/>
              <a:gd name="connsiteX2" fmla="*/ 7913630 w 7937074"/>
              <a:gd name="connsiteY2" fmla="*/ 6776389 h 6851690"/>
              <a:gd name="connsiteX3" fmla="*/ 6163 w 7937074"/>
              <a:gd name="connsiteY3" fmla="*/ 6851364 h 6851690"/>
              <a:gd name="connsiteX4" fmla="*/ 0 w 7937074"/>
              <a:gd name="connsiteY4" fmla="*/ -1 h 6851690"/>
              <a:gd name="connsiteX0" fmla="*/ 13693 w 7950767"/>
              <a:gd name="connsiteY0" fmla="*/ 1 h 6796030"/>
              <a:gd name="connsiteX1" fmla="*/ 7950767 w 7950767"/>
              <a:gd name="connsiteY1" fmla="*/ 8892 h 6796030"/>
              <a:gd name="connsiteX2" fmla="*/ 7927323 w 7950767"/>
              <a:gd name="connsiteY2" fmla="*/ 6776391 h 6796030"/>
              <a:gd name="connsiteX3" fmla="*/ 3441 w 7950767"/>
              <a:gd name="connsiteY3" fmla="*/ 6795701 h 6796030"/>
              <a:gd name="connsiteX4" fmla="*/ 13693 w 7950767"/>
              <a:gd name="connsiteY4" fmla="*/ 1 h 6796030"/>
              <a:gd name="connsiteX0" fmla="*/ 10252 w 7947326"/>
              <a:gd name="connsiteY0" fmla="*/ -1 h 6795699"/>
              <a:gd name="connsiteX1" fmla="*/ 7947326 w 7947326"/>
              <a:gd name="connsiteY1" fmla="*/ 8890 h 6795699"/>
              <a:gd name="connsiteX2" fmla="*/ 7923882 w 7947326"/>
              <a:gd name="connsiteY2" fmla="*/ 6776389 h 6795699"/>
              <a:gd name="connsiteX3" fmla="*/ 0 w 7947326"/>
              <a:gd name="connsiteY3" fmla="*/ 6795699 h 6795699"/>
              <a:gd name="connsiteX4" fmla="*/ 10252 w 7947326"/>
              <a:gd name="connsiteY4" fmla="*/ -1 h 6795699"/>
              <a:gd name="connsiteX0" fmla="*/ 10252 w 7923882"/>
              <a:gd name="connsiteY0" fmla="*/ 1 h 6795701"/>
              <a:gd name="connsiteX1" fmla="*/ 4910658 w 7923882"/>
              <a:gd name="connsiteY1" fmla="*/ 359581 h 6795701"/>
              <a:gd name="connsiteX2" fmla="*/ 7923882 w 7923882"/>
              <a:gd name="connsiteY2" fmla="*/ 6776391 h 6795701"/>
              <a:gd name="connsiteX3" fmla="*/ 0 w 7923882"/>
              <a:gd name="connsiteY3" fmla="*/ 6795701 h 6795701"/>
              <a:gd name="connsiteX4" fmla="*/ 10252 w 7923882"/>
              <a:gd name="connsiteY4" fmla="*/ 1 h 6795701"/>
              <a:gd name="connsiteX0" fmla="*/ 10252 w 7923882"/>
              <a:gd name="connsiteY0" fmla="*/ 30074 h 6825774"/>
              <a:gd name="connsiteX1" fmla="*/ 2990171 w 7923882"/>
              <a:gd name="connsiteY1" fmla="*/ 0 h 6825774"/>
              <a:gd name="connsiteX2" fmla="*/ 7923882 w 7923882"/>
              <a:gd name="connsiteY2" fmla="*/ 6806464 h 6825774"/>
              <a:gd name="connsiteX3" fmla="*/ 0 w 7923882"/>
              <a:gd name="connsiteY3" fmla="*/ 6825774 h 6825774"/>
              <a:gd name="connsiteX4" fmla="*/ 10252 w 7923882"/>
              <a:gd name="connsiteY4" fmla="*/ 30074 h 6825774"/>
              <a:gd name="connsiteX0" fmla="*/ 10252 w 7923882"/>
              <a:gd name="connsiteY0" fmla="*/ 36049 h 6831749"/>
              <a:gd name="connsiteX1" fmla="*/ 2990171 w 7923882"/>
              <a:gd name="connsiteY1" fmla="*/ 5975 h 6831749"/>
              <a:gd name="connsiteX2" fmla="*/ 7923882 w 7923882"/>
              <a:gd name="connsiteY2" fmla="*/ 6812439 h 6831749"/>
              <a:gd name="connsiteX3" fmla="*/ 0 w 7923882"/>
              <a:gd name="connsiteY3" fmla="*/ 6831749 h 6831749"/>
              <a:gd name="connsiteX4" fmla="*/ 10252 w 7923882"/>
              <a:gd name="connsiteY4" fmla="*/ 36049 h 6831749"/>
              <a:gd name="connsiteX0" fmla="*/ 10252 w 7923882"/>
              <a:gd name="connsiteY0" fmla="*/ 36049 h 6831749"/>
              <a:gd name="connsiteX1" fmla="*/ 2990171 w 7923882"/>
              <a:gd name="connsiteY1" fmla="*/ 5975 h 6831749"/>
              <a:gd name="connsiteX2" fmla="*/ 7923882 w 7923882"/>
              <a:gd name="connsiteY2" fmla="*/ 6812439 h 6831749"/>
              <a:gd name="connsiteX3" fmla="*/ 0 w 7923882"/>
              <a:gd name="connsiteY3" fmla="*/ 6831749 h 6831749"/>
              <a:gd name="connsiteX4" fmla="*/ 10252 w 7923882"/>
              <a:gd name="connsiteY4" fmla="*/ 36049 h 6831749"/>
              <a:gd name="connsiteX0" fmla="*/ 4780 w 7923882"/>
              <a:gd name="connsiteY0" fmla="*/ 13784 h 6831749"/>
              <a:gd name="connsiteX1" fmla="*/ 2990171 w 7923882"/>
              <a:gd name="connsiteY1" fmla="*/ 5975 h 6831749"/>
              <a:gd name="connsiteX2" fmla="*/ 7923882 w 7923882"/>
              <a:gd name="connsiteY2" fmla="*/ 6812439 h 6831749"/>
              <a:gd name="connsiteX3" fmla="*/ 0 w 7923882"/>
              <a:gd name="connsiteY3" fmla="*/ 6831749 h 6831749"/>
              <a:gd name="connsiteX4" fmla="*/ 4780 w 7923882"/>
              <a:gd name="connsiteY4" fmla="*/ 13784 h 6831749"/>
              <a:gd name="connsiteX0" fmla="*/ 4780 w 7923882"/>
              <a:gd name="connsiteY0" fmla="*/ 13679 h 6831644"/>
              <a:gd name="connsiteX1" fmla="*/ 2990171 w 7923882"/>
              <a:gd name="connsiteY1" fmla="*/ 5870 h 6831644"/>
              <a:gd name="connsiteX2" fmla="*/ 7923882 w 7923882"/>
              <a:gd name="connsiteY2" fmla="*/ 6812334 h 6831644"/>
              <a:gd name="connsiteX3" fmla="*/ 0 w 7923882"/>
              <a:gd name="connsiteY3" fmla="*/ 6831644 h 6831644"/>
              <a:gd name="connsiteX4" fmla="*/ 4780 w 7923882"/>
              <a:gd name="connsiteY4" fmla="*/ 13679 h 6831644"/>
              <a:gd name="connsiteX0" fmla="*/ 4780 w 7923882"/>
              <a:gd name="connsiteY0" fmla="*/ 15637 h 6833602"/>
              <a:gd name="connsiteX1" fmla="*/ 2990171 w 7923882"/>
              <a:gd name="connsiteY1" fmla="*/ 7828 h 6833602"/>
              <a:gd name="connsiteX2" fmla="*/ 7923882 w 7923882"/>
              <a:gd name="connsiteY2" fmla="*/ 6814292 h 6833602"/>
              <a:gd name="connsiteX3" fmla="*/ 0 w 7923882"/>
              <a:gd name="connsiteY3" fmla="*/ 6833602 h 6833602"/>
              <a:gd name="connsiteX4" fmla="*/ 4780 w 7923882"/>
              <a:gd name="connsiteY4" fmla="*/ 15637 h 6833602"/>
              <a:gd name="connsiteX0" fmla="*/ 4780 w 7924092"/>
              <a:gd name="connsiteY0" fmla="*/ 11840 h 6829805"/>
              <a:gd name="connsiteX1" fmla="*/ 2990171 w 7924092"/>
              <a:gd name="connsiteY1" fmla="*/ 4031 h 6829805"/>
              <a:gd name="connsiteX2" fmla="*/ 7923882 w 7924092"/>
              <a:gd name="connsiteY2" fmla="*/ 6810495 h 6829805"/>
              <a:gd name="connsiteX3" fmla="*/ 0 w 7924092"/>
              <a:gd name="connsiteY3" fmla="*/ 6829805 h 6829805"/>
              <a:gd name="connsiteX4" fmla="*/ 4780 w 7924092"/>
              <a:gd name="connsiteY4" fmla="*/ 11840 h 6829805"/>
              <a:gd name="connsiteX0" fmla="*/ 4780 w 7395475"/>
              <a:gd name="connsiteY0" fmla="*/ 11856 h 6829821"/>
              <a:gd name="connsiteX1" fmla="*/ 2990171 w 7395475"/>
              <a:gd name="connsiteY1" fmla="*/ 4047 h 6829821"/>
              <a:gd name="connsiteX2" fmla="*/ 7395232 w 7395475"/>
              <a:gd name="connsiteY2" fmla="*/ 6779482 h 6829821"/>
              <a:gd name="connsiteX3" fmla="*/ 0 w 7395475"/>
              <a:gd name="connsiteY3" fmla="*/ 6829821 h 6829821"/>
              <a:gd name="connsiteX4" fmla="*/ 4780 w 7395475"/>
              <a:gd name="connsiteY4" fmla="*/ 11856 h 6829821"/>
              <a:gd name="connsiteX0" fmla="*/ 4780 w 7842767"/>
              <a:gd name="connsiteY0" fmla="*/ 11845 h 6829810"/>
              <a:gd name="connsiteX1" fmla="*/ 2990171 w 7842767"/>
              <a:gd name="connsiteY1" fmla="*/ 4036 h 6829810"/>
              <a:gd name="connsiteX2" fmla="*/ 7842552 w 7842767"/>
              <a:gd name="connsiteY2" fmla="*/ 6800158 h 6829810"/>
              <a:gd name="connsiteX3" fmla="*/ 0 w 7842767"/>
              <a:gd name="connsiteY3" fmla="*/ 6829810 h 6829810"/>
              <a:gd name="connsiteX4" fmla="*/ 4780 w 7842767"/>
              <a:gd name="connsiteY4" fmla="*/ 11845 h 6829810"/>
              <a:gd name="connsiteX0" fmla="*/ 4780 w 7842774"/>
              <a:gd name="connsiteY0" fmla="*/ 22184 h 6840149"/>
              <a:gd name="connsiteX1" fmla="*/ 3112167 w 7842774"/>
              <a:gd name="connsiteY1" fmla="*/ 4031 h 6840149"/>
              <a:gd name="connsiteX2" fmla="*/ 7842552 w 7842774"/>
              <a:gd name="connsiteY2" fmla="*/ 6810497 h 6840149"/>
              <a:gd name="connsiteX3" fmla="*/ 0 w 7842774"/>
              <a:gd name="connsiteY3" fmla="*/ 6840149 h 6840149"/>
              <a:gd name="connsiteX4" fmla="*/ 4780 w 7842774"/>
              <a:gd name="connsiteY4" fmla="*/ 22184 h 6840149"/>
              <a:gd name="connsiteX0" fmla="*/ 4780 w 7842740"/>
              <a:gd name="connsiteY0" fmla="*/ 18215 h 6836180"/>
              <a:gd name="connsiteX1" fmla="*/ 3112167 w 7842740"/>
              <a:gd name="connsiteY1" fmla="*/ 62 h 6836180"/>
              <a:gd name="connsiteX2" fmla="*/ 7842552 w 7842740"/>
              <a:gd name="connsiteY2" fmla="*/ 6806528 h 6836180"/>
              <a:gd name="connsiteX3" fmla="*/ 0 w 7842740"/>
              <a:gd name="connsiteY3" fmla="*/ 6836180 h 6836180"/>
              <a:gd name="connsiteX4" fmla="*/ 4780 w 7842740"/>
              <a:gd name="connsiteY4" fmla="*/ 18215 h 6836180"/>
              <a:gd name="connsiteX0" fmla="*/ 4780 w 7842719"/>
              <a:gd name="connsiteY0" fmla="*/ 1 h 6817966"/>
              <a:gd name="connsiteX1" fmla="*/ 2593683 w 7842719"/>
              <a:gd name="connsiteY1" fmla="*/ 2534 h 6817966"/>
              <a:gd name="connsiteX2" fmla="*/ 7842552 w 7842719"/>
              <a:gd name="connsiteY2" fmla="*/ 6788314 h 6817966"/>
              <a:gd name="connsiteX3" fmla="*/ 0 w 7842719"/>
              <a:gd name="connsiteY3" fmla="*/ 6817966 h 6817966"/>
              <a:gd name="connsiteX4" fmla="*/ 4780 w 7842719"/>
              <a:gd name="connsiteY4" fmla="*/ 1 h 6817966"/>
              <a:gd name="connsiteX0" fmla="*/ 4780 w 7842991"/>
              <a:gd name="connsiteY0" fmla="*/ 9225 h 6827190"/>
              <a:gd name="connsiteX1" fmla="*/ 2593683 w 7842991"/>
              <a:gd name="connsiteY1" fmla="*/ 11758 h 6827190"/>
              <a:gd name="connsiteX2" fmla="*/ 7842552 w 7842991"/>
              <a:gd name="connsiteY2" fmla="*/ 6797538 h 6827190"/>
              <a:gd name="connsiteX3" fmla="*/ 0 w 7842991"/>
              <a:gd name="connsiteY3" fmla="*/ 6827190 h 6827190"/>
              <a:gd name="connsiteX4" fmla="*/ 4780 w 7842991"/>
              <a:gd name="connsiteY4" fmla="*/ 9225 h 6827190"/>
              <a:gd name="connsiteX0" fmla="*/ 4780 w 6028316"/>
              <a:gd name="connsiteY0" fmla="*/ 9306 h 6827271"/>
              <a:gd name="connsiteX1" fmla="*/ 2593683 w 6028316"/>
              <a:gd name="connsiteY1" fmla="*/ 11839 h 6827271"/>
              <a:gd name="connsiteX2" fmla="*/ 6022776 w 6028316"/>
              <a:gd name="connsiteY2" fmla="*/ 6745904 h 6827271"/>
              <a:gd name="connsiteX3" fmla="*/ 0 w 6028316"/>
              <a:gd name="connsiteY3" fmla="*/ 6827271 h 6827271"/>
              <a:gd name="connsiteX4" fmla="*/ 4780 w 6028316"/>
              <a:gd name="connsiteY4" fmla="*/ 9306 h 6827271"/>
              <a:gd name="connsiteX0" fmla="*/ 4780 w 6022776"/>
              <a:gd name="connsiteY0" fmla="*/ 11249 h 6829214"/>
              <a:gd name="connsiteX1" fmla="*/ 2593683 w 6022776"/>
              <a:gd name="connsiteY1" fmla="*/ 13782 h 6829214"/>
              <a:gd name="connsiteX2" fmla="*/ 6022776 w 6022776"/>
              <a:gd name="connsiteY2" fmla="*/ 6747847 h 6829214"/>
              <a:gd name="connsiteX3" fmla="*/ 0 w 6022776"/>
              <a:gd name="connsiteY3" fmla="*/ 6829214 h 6829214"/>
              <a:gd name="connsiteX4" fmla="*/ 4780 w 6022776"/>
              <a:gd name="connsiteY4" fmla="*/ 11249 h 6829214"/>
              <a:gd name="connsiteX0" fmla="*/ 4780 w 7883218"/>
              <a:gd name="connsiteY0" fmla="*/ 11051 h 6840734"/>
              <a:gd name="connsiteX1" fmla="*/ 2593683 w 7883218"/>
              <a:gd name="connsiteY1" fmla="*/ 13584 h 6840734"/>
              <a:gd name="connsiteX2" fmla="*/ 7883218 w 7883218"/>
              <a:gd name="connsiteY2" fmla="*/ 6840735 h 6840734"/>
              <a:gd name="connsiteX3" fmla="*/ 0 w 7883218"/>
              <a:gd name="connsiteY3" fmla="*/ 6829016 h 6840734"/>
              <a:gd name="connsiteX4" fmla="*/ 4780 w 7883218"/>
              <a:gd name="connsiteY4" fmla="*/ 11051 h 6840734"/>
              <a:gd name="connsiteX0" fmla="*/ 4780 w 7883218"/>
              <a:gd name="connsiteY0" fmla="*/ 33813 h 6863498"/>
              <a:gd name="connsiteX1" fmla="*/ 2593683 w 7883218"/>
              <a:gd name="connsiteY1" fmla="*/ 36346 h 6863498"/>
              <a:gd name="connsiteX2" fmla="*/ 7883218 w 7883218"/>
              <a:gd name="connsiteY2" fmla="*/ 6863497 h 6863498"/>
              <a:gd name="connsiteX3" fmla="*/ 0 w 7883218"/>
              <a:gd name="connsiteY3" fmla="*/ 6851778 h 6863498"/>
              <a:gd name="connsiteX4" fmla="*/ 4780 w 7883218"/>
              <a:gd name="connsiteY4" fmla="*/ 33813 h 6863498"/>
              <a:gd name="connsiteX0" fmla="*/ 4780 w 7883218"/>
              <a:gd name="connsiteY0" fmla="*/ 0 h 6829684"/>
              <a:gd name="connsiteX1" fmla="*/ 2593683 w 7883218"/>
              <a:gd name="connsiteY1" fmla="*/ 2533 h 6829684"/>
              <a:gd name="connsiteX2" fmla="*/ 7883218 w 7883218"/>
              <a:gd name="connsiteY2" fmla="*/ 6829684 h 6829684"/>
              <a:gd name="connsiteX3" fmla="*/ 0 w 7883218"/>
              <a:gd name="connsiteY3" fmla="*/ 6817965 h 6829684"/>
              <a:gd name="connsiteX4" fmla="*/ 4780 w 7883218"/>
              <a:gd name="connsiteY4" fmla="*/ 0 h 6829684"/>
              <a:gd name="connsiteX0" fmla="*/ 4780 w 7883218"/>
              <a:gd name="connsiteY0" fmla="*/ 0 h 6829684"/>
              <a:gd name="connsiteX1" fmla="*/ 2593683 w 7883218"/>
              <a:gd name="connsiteY1" fmla="*/ 2533 h 6829684"/>
              <a:gd name="connsiteX2" fmla="*/ 7883218 w 7883218"/>
              <a:gd name="connsiteY2" fmla="*/ 6829684 h 6829684"/>
              <a:gd name="connsiteX3" fmla="*/ 0 w 7883218"/>
              <a:gd name="connsiteY3" fmla="*/ 6817965 h 6829684"/>
              <a:gd name="connsiteX4" fmla="*/ 4780 w 7883218"/>
              <a:gd name="connsiteY4" fmla="*/ 0 h 6829684"/>
              <a:gd name="connsiteX0" fmla="*/ 4780 w 7883218"/>
              <a:gd name="connsiteY0" fmla="*/ 8934 h 6838618"/>
              <a:gd name="connsiteX1" fmla="*/ 3061334 w 7883218"/>
              <a:gd name="connsiteY1" fmla="*/ 1125 h 6838618"/>
              <a:gd name="connsiteX2" fmla="*/ 7883218 w 7883218"/>
              <a:gd name="connsiteY2" fmla="*/ 6838618 h 6838618"/>
              <a:gd name="connsiteX3" fmla="*/ 0 w 7883218"/>
              <a:gd name="connsiteY3" fmla="*/ 6826899 h 6838618"/>
              <a:gd name="connsiteX4" fmla="*/ 4780 w 7883218"/>
              <a:gd name="connsiteY4" fmla="*/ 8934 h 6838618"/>
              <a:gd name="connsiteX0" fmla="*/ 4780 w 6805584"/>
              <a:gd name="connsiteY0" fmla="*/ 8936 h 6838620"/>
              <a:gd name="connsiteX1" fmla="*/ 3061334 w 6805584"/>
              <a:gd name="connsiteY1" fmla="*/ 1127 h 6838620"/>
              <a:gd name="connsiteX2" fmla="*/ 6805584 w 6805584"/>
              <a:gd name="connsiteY2" fmla="*/ 6838620 h 6838620"/>
              <a:gd name="connsiteX3" fmla="*/ 0 w 6805584"/>
              <a:gd name="connsiteY3" fmla="*/ 6826901 h 6838620"/>
              <a:gd name="connsiteX4" fmla="*/ 4780 w 6805584"/>
              <a:gd name="connsiteY4" fmla="*/ 8936 h 6838620"/>
              <a:gd name="connsiteX0" fmla="*/ 4780 w 7893383"/>
              <a:gd name="connsiteY0" fmla="*/ 8917 h 6869629"/>
              <a:gd name="connsiteX1" fmla="*/ 3061334 w 7893383"/>
              <a:gd name="connsiteY1" fmla="*/ 1108 h 6869629"/>
              <a:gd name="connsiteX2" fmla="*/ 7893383 w 7893383"/>
              <a:gd name="connsiteY2" fmla="*/ 6869630 h 6869629"/>
              <a:gd name="connsiteX3" fmla="*/ 0 w 7893383"/>
              <a:gd name="connsiteY3" fmla="*/ 6826882 h 6869629"/>
              <a:gd name="connsiteX4" fmla="*/ 4780 w 7893383"/>
              <a:gd name="connsiteY4" fmla="*/ 8917 h 6869629"/>
              <a:gd name="connsiteX0" fmla="*/ 4780 w 7893383"/>
              <a:gd name="connsiteY0" fmla="*/ 8859 h 6869573"/>
              <a:gd name="connsiteX1" fmla="*/ 3061334 w 7893383"/>
              <a:gd name="connsiteY1" fmla="*/ 1050 h 6869573"/>
              <a:gd name="connsiteX2" fmla="*/ 7893383 w 7893383"/>
              <a:gd name="connsiteY2" fmla="*/ 6869572 h 6869573"/>
              <a:gd name="connsiteX3" fmla="*/ 0 w 7893383"/>
              <a:gd name="connsiteY3" fmla="*/ 6826824 h 6869573"/>
              <a:gd name="connsiteX4" fmla="*/ 4780 w 7893383"/>
              <a:gd name="connsiteY4" fmla="*/ 8859 h 6869573"/>
              <a:gd name="connsiteX0" fmla="*/ 4780 w 7893383"/>
              <a:gd name="connsiteY0" fmla="*/ 8892 h 6869605"/>
              <a:gd name="connsiteX1" fmla="*/ 3061334 w 7893383"/>
              <a:gd name="connsiteY1" fmla="*/ 1083 h 6869605"/>
              <a:gd name="connsiteX2" fmla="*/ 7893383 w 7893383"/>
              <a:gd name="connsiteY2" fmla="*/ 6869605 h 6869605"/>
              <a:gd name="connsiteX3" fmla="*/ 0 w 7893383"/>
              <a:gd name="connsiteY3" fmla="*/ 6826857 h 6869605"/>
              <a:gd name="connsiteX4" fmla="*/ 4780 w 7893383"/>
              <a:gd name="connsiteY4" fmla="*/ 8892 h 6869605"/>
              <a:gd name="connsiteX0" fmla="*/ 4780 w 7893383"/>
              <a:gd name="connsiteY0" fmla="*/ 9015 h 6869728"/>
              <a:gd name="connsiteX1" fmla="*/ 3061334 w 7893383"/>
              <a:gd name="connsiteY1" fmla="*/ 1206 h 6869728"/>
              <a:gd name="connsiteX2" fmla="*/ 7893383 w 7893383"/>
              <a:gd name="connsiteY2" fmla="*/ 6869728 h 6869728"/>
              <a:gd name="connsiteX3" fmla="*/ 0 w 7893383"/>
              <a:gd name="connsiteY3" fmla="*/ 6826980 h 6869728"/>
              <a:gd name="connsiteX4" fmla="*/ 4780 w 7893383"/>
              <a:gd name="connsiteY4" fmla="*/ 9015 h 6869728"/>
              <a:gd name="connsiteX0" fmla="*/ 0 w 7898768"/>
              <a:gd name="connsiteY0" fmla="*/ 0 h 6881399"/>
              <a:gd name="connsiteX1" fmla="*/ 3066719 w 7898768"/>
              <a:gd name="connsiteY1" fmla="*/ 12877 h 6881399"/>
              <a:gd name="connsiteX2" fmla="*/ 7898768 w 7898768"/>
              <a:gd name="connsiteY2" fmla="*/ 6881399 h 6881399"/>
              <a:gd name="connsiteX3" fmla="*/ 5385 w 7898768"/>
              <a:gd name="connsiteY3" fmla="*/ 6838651 h 6881399"/>
              <a:gd name="connsiteX4" fmla="*/ 0 w 7898768"/>
              <a:gd name="connsiteY4" fmla="*/ 0 h 6881399"/>
              <a:gd name="connsiteX0" fmla="*/ 0 w 7898768"/>
              <a:gd name="connsiteY0" fmla="*/ 0 h 6881399"/>
              <a:gd name="connsiteX1" fmla="*/ 3066719 w 7898768"/>
              <a:gd name="connsiteY1" fmla="*/ 12877 h 6881399"/>
              <a:gd name="connsiteX2" fmla="*/ 7898768 w 7898768"/>
              <a:gd name="connsiteY2" fmla="*/ 6881399 h 6881399"/>
              <a:gd name="connsiteX3" fmla="*/ 5385 w 7898768"/>
              <a:gd name="connsiteY3" fmla="*/ 6838651 h 6881399"/>
              <a:gd name="connsiteX4" fmla="*/ 0 w 7898768"/>
              <a:gd name="connsiteY4" fmla="*/ 0 h 6881399"/>
              <a:gd name="connsiteX0" fmla="*/ 0 w 7898768"/>
              <a:gd name="connsiteY0" fmla="*/ 0 h 6881399"/>
              <a:gd name="connsiteX1" fmla="*/ 3066719 w 7898768"/>
              <a:gd name="connsiteY1" fmla="*/ 12877 h 6881399"/>
              <a:gd name="connsiteX2" fmla="*/ 7898768 w 7898768"/>
              <a:gd name="connsiteY2" fmla="*/ 6881399 h 6881399"/>
              <a:gd name="connsiteX3" fmla="*/ 5385 w 7898768"/>
              <a:gd name="connsiteY3" fmla="*/ 6838651 h 6881399"/>
              <a:gd name="connsiteX4" fmla="*/ 0 w 7898768"/>
              <a:gd name="connsiteY4" fmla="*/ 0 h 6881399"/>
              <a:gd name="connsiteX0" fmla="*/ 0 w 7898768"/>
              <a:gd name="connsiteY0" fmla="*/ 0 h 6881399"/>
              <a:gd name="connsiteX1" fmla="*/ 3066719 w 7898768"/>
              <a:gd name="connsiteY1" fmla="*/ 12877 h 6881399"/>
              <a:gd name="connsiteX2" fmla="*/ 7898768 w 7898768"/>
              <a:gd name="connsiteY2" fmla="*/ 6881399 h 6881399"/>
              <a:gd name="connsiteX3" fmla="*/ 5385 w 7898768"/>
              <a:gd name="connsiteY3" fmla="*/ 6838651 h 6881399"/>
              <a:gd name="connsiteX4" fmla="*/ 0 w 7898768"/>
              <a:gd name="connsiteY4" fmla="*/ 0 h 6881399"/>
              <a:gd name="connsiteX0" fmla="*/ 0 w 7898768"/>
              <a:gd name="connsiteY0" fmla="*/ 0 h 6881399"/>
              <a:gd name="connsiteX1" fmla="*/ 3066719 w 7898768"/>
              <a:gd name="connsiteY1" fmla="*/ 12877 h 6881399"/>
              <a:gd name="connsiteX2" fmla="*/ 7898768 w 7898768"/>
              <a:gd name="connsiteY2" fmla="*/ 6881399 h 6881399"/>
              <a:gd name="connsiteX3" fmla="*/ 5385 w 7898768"/>
              <a:gd name="connsiteY3" fmla="*/ 6838651 h 6881399"/>
              <a:gd name="connsiteX4" fmla="*/ 0 w 7898768"/>
              <a:gd name="connsiteY4" fmla="*/ 0 h 6881399"/>
              <a:gd name="connsiteX0" fmla="*/ 0 w 7898768"/>
              <a:gd name="connsiteY0" fmla="*/ 0 h 6881399"/>
              <a:gd name="connsiteX1" fmla="*/ 3066719 w 7898768"/>
              <a:gd name="connsiteY1" fmla="*/ 12877 h 6881399"/>
              <a:gd name="connsiteX2" fmla="*/ 7898768 w 7898768"/>
              <a:gd name="connsiteY2" fmla="*/ 6881399 h 6881399"/>
              <a:gd name="connsiteX3" fmla="*/ 5385 w 7898768"/>
              <a:gd name="connsiteY3" fmla="*/ 6838651 h 6881399"/>
              <a:gd name="connsiteX4" fmla="*/ 0 w 7898768"/>
              <a:gd name="connsiteY4" fmla="*/ 0 h 6881399"/>
              <a:gd name="connsiteX0" fmla="*/ 0 w 7898768"/>
              <a:gd name="connsiteY0" fmla="*/ 0 h 6881399"/>
              <a:gd name="connsiteX1" fmla="*/ 3066719 w 7898768"/>
              <a:gd name="connsiteY1" fmla="*/ 12877 h 6881399"/>
              <a:gd name="connsiteX2" fmla="*/ 7898768 w 7898768"/>
              <a:gd name="connsiteY2" fmla="*/ 6881399 h 6881399"/>
              <a:gd name="connsiteX3" fmla="*/ 5385 w 7898768"/>
              <a:gd name="connsiteY3" fmla="*/ 6838651 h 6881399"/>
              <a:gd name="connsiteX4" fmla="*/ 0 w 7898768"/>
              <a:gd name="connsiteY4" fmla="*/ 0 h 6881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8768" h="6881399">
                <a:moveTo>
                  <a:pt x="0" y="0"/>
                </a:moveTo>
                <a:cubicBezTo>
                  <a:pt x="1022240" y="4292"/>
                  <a:pt x="3621" y="-2547"/>
                  <a:pt x="3066719" y="12877"/>
                </a:cubicBezTo>
                <a:cubicBezTo>
                  <a:pt x="3964003" y="32736"/>
                  <a:pt x="4292191" y="1614889"/>
                  <a:pt x="7898768" y="6881399"/>
                </a:cubicBezTo>
                <a:lnTo>
                  <a:pt x="5385" y="6838651"/>
                </a:lnTo>
                <a:cubicBezTo>
                  <a:pt x="7279" y="6833691"/>
                  <a:pt x="12098" y="1026388"/>
                  <a:pt x="0" y="0"/>
                </a:cubicBezTo>
                <a:close/>
              </a:path>
            </a:pathLst>
          </a:custGeom>
          <a:solidFill>
            <a:schemeClr val="bg1">
              <a:lumMod val="75000"/>
            </a:schemeClr>
          </a:solidFill>
        </p:spPr>
        <p:txBody>
          <a:bodyPr wrap="square">
            <a:noAutofit/>
          </a:bodyPr>
          <a:lstStyle/>
          <a:p>
            <a:endParaRPr lang="en-US"/>
          </a:p>
        </p:txBody>
      </p:sp>
    </p:spTree>
    <p:extLst>
      <p:ext uri="{BB962C8B-B14F-4D97-AF65-F5344CB8AC3E}">
        <p14:creationId xmlns:p14="http://schemas.microsoft.com/office/powerpoint/2010/main" val="18044682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rgbClr val="0F1336"/>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383476-A833-3541-B2C6-E0272F1873FF}"/>
              </a:ext>
            </a:extLst>
          </p:cNvPr>
          <p:cNvSpPr/>
          <p:nvPr userDrawn="1"/>
        </p:nvSpPr>
        <p:spPr>
          <a:xfrm>
            <a:off x="44450" y="6330281"/>
            <a:ext cx="1463675" cy="464219"/>
          </a:xfrm>
          <a:prstGeom prst="rect">
            <a:avLst/>
          </a:prstGeom>
          <a:solidFill>
            <a:srgbClr val="0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CCF184D0-FF74-3A44-8E04-35F874915838}"/>
              </a:ext>
            </a:extLst>
          </p:cNvPr>
          <p:cNvSpPr>
            <a:spLocks noGrp="1"/>
          </p:cNvSpPr>
          <p:nvPr>
            <p:ph type="title"/>
          </p:nvPr>
        </p:nvSpPr>
        <p:spPr>
          <a:xfrm>
            <a:off x="417442" y="1709738"/>
            <a:ext cx="7930691" cy="2852737"/>
          </a:xfrm>
        </p:spPr>
        <p:txBody>
          <a:bodyPr anchor="b"/>
          <a:lstStyle>
            <a:lvl1pPr>
              <a:defRPr sz="6000">
                <a:solidFill>
                  <a:srgbClr val="835C2F"/>
                </a:solidFill>
              </a:defRPr>
            </a:lvl1pPr>
          </a:lstStyle>
          <a:p>
            <a:r>
              <a:rPr lang="en-US"/>
              <a:t>Click to edit Master title style</a:t>
            </a:r>
          </a:p>
        </p:txBody>
      </p:sp>
      <p:sp>
        <p:nvSpPr>
          <p:cNvPr id="9" name="Text Placeholder 2">
            <a:extLst>
              <a:ext uri="{FF2B5EF4-FFF2-40B4-BE49-F238E27FC236}">
                <a16:creationId xmlns:a16="http://schemas.microsoft.com/office/drawing/2014/main" id="{A8AB0DC6-250C-E040-BC25-96391FFC8055}"/>
              </a:ext>
            </a:extLst>
          </p:cNvPr>
          <p:cNvSpPr>
            <a:spLocks noGrp="1"/>
          </p:cNvSpPr>
          <p:nvPr>
            <p:ph type="body" idx="1"/>
          </p:nvPr>
        </p:nvSpPr>
        <p:spPr>
          <a:xfrm>
            <a:off x="417442" y="4589463"/>
            <a:ext cx="7168691"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1" name="Picture 10" descr="A black and white logo&#10;&#10;Description automatically generated with medium confidence">
            <a:extLst>
              <a:ext uri="{FF2B5EF4-FFF2-40B4-BE49-F238E27FC236}">
                <a16:creationId xmlns:a16="http://schemas.microsoft.com/office/drawing/2014/main" id="{2C7D2D65-0D21-BF4B-9BB9-D605BAADC0BC}"/>
              </a:ext>
            </a:extLst>
          </p:cNvPr>
          <p:cNvPicPr>
            <a:picLocks noChangeAspect="1"/>
          </p:cNvPicPr>
          <p:nvPr userDrawn="1"/>
        </p:nvPicPr>
        <p:blipFill rotWithShape="1">
          <a:blip r:embed="rId2"/>
          <a:srcRect l="56953" t="6872" b="37083"/>
          <a:stretch/>
        </p:blipFill>
        <p:spPr>
          <a:xfrm>
            <a:off x="310789" y="6442075"/>
            <a:ext cx="875487" cy="276225"/>
          </a:xfrm>
          <a:prstGeom prst="rect">
            <a:avLst/>
          </a:prstGeom>
        </p:spPr>
      </p:pic>
      <p:sp>
        <p:nvSpPr>
          <p:cNvPr id="12" name="Picture Placeholder 16">
            <a:extLst>
              <a:ext uri="{FF2B5EF4-FFF2-40B4-BE49-F238E27FC236}">
                <a16:creationId xmlns:a16="http://schemas.microsoft.com/office/drawing/2014/main" id="{AC6B4C5C-1F2B-9443-B024-7C61CE7B575A}"/>
              </a:ext>
            </a:extLst>
          </p:cNvPr>
          <p:cNvSpPr>
            <a:spLocks noGrp="1"/>
          </p:cNvSpPr>
          <p:nvPr>
            <p:ph type="pic" sz="quarter" idx="13"/>
          </p:nvPr>
        </p:nvSpPr>
        <p:spPr>
          <a:xfrm>
            <a:off x="7424903" y="0"/>
            <a:ext cx="4809301" cy="6887117"/>
          </a:xfrm>
          <a:custGeom>
            <a:avLst/>
            <a:gdLst>
              <a:gd name="connsiteX0" fmla="*/ 0 w 7639050"/>
              <a:gd name="connsiteY0" fmla="*/ 0 h 6388155"/>
              <a:gd name="connsiteX1" fmla="*/ 7639050 w 7639050"/>
              <a:gd name="connsiteY1" fmla="*/ 0 h 6388155"/>
              <a:gd name="connsiteX2" fmla="*/ 7639050 w 7639050"/>
              <a:gd name="connsiteY2" fmla="*/ 6388155 h 6388155"/>
              <a:gd name="connsiteX3" fmla="*/ 1188908 w 7639050"/>
              <a:gd name="connsiteY3" fmla="*/ 6388155 h 6388155"/>
              <a:gd name="connsiteX0" fmla="*/ 128980 w 7768030"/>
              <a:gd name="connsiteY0" fmla="*/ 0 h 6816798"/>
              <a:gd name="connsiteX1" fmla="*/ 7768030 w 7768030"/>
              <a:gd name="connsiteY1" fmla="*/ 0 h 6816798"/>
              <a:gd name="connsiteX2" fmla="*/ 7768030 w 7768030"/>
              <a:gd name="connsiteY2" fmla="*/ 6388155 h 6816798"/>
              <a:gd name="connsiteX3" fmla="*/ 112543 w 7768030"/>
              <a:gd name="connsiteY3" fmla="*/ 6816798 h 6816798"/>
              <a:gd name="connsiteX4" fmla="*/ 128980 w 7768030"/>
              <a:gd name="connsiteY4" fmla="*/ 0 h 6816798"/>
              <a:gd name="connsiteX0" fmla="*/ 16437 w 7655487"/>
              <a:gd name="connsiteY0" fmla="*/ 0 h 6816798"/>
              <a:gd name="connsiteX1" fmla="*/ 7655487 w 7655487"/>
              <a:gd name="connsiteY1" fmla="*/ 0 h 6816798"/>
              <a:gd name="connsiteX2" fmla="*/ 7655487 w 7655487"/>
              <a:gd name="connsiteY2" fmla="*/ 6388155 h 6816798"/>
              <a:gd name="connsiteX3" fmla="*/ 0 w 7655487"/>
              <a:gd name="connsiteY3" fmla="*/ 6816798 h 6816798"/>
              <a:gd name="connsiteX4" fmla="*/ 16437 w 7655487"/>
              <a:gd name="connsiteY4" fmla="*/ 0 h 6816798"/>
              <a:gd name="connsiteX0" fmla="*/ 16437 w 7655487"/>
              <a:gd name="connsiteY0" fmla="*/ 0 h 6816798"/>
              <a:gd name="connsiteX1" fmla="*/ 7655487 w 7655487"/>
              <a:gd name="connsiteY1" fmla="*/ 0 h 6816798"/>
              <a:gd name="connsiteX2" fmla="*/ 7641633 w 7655487"/>
              <a:gd name="connsiteY2" fmla="*/ 6802970 h 6816798"/>
              <a:gd name="connsiteX3" fmla="*/ 0 w 7655487"/>
              <a:gd name="connsiteY3" fmla="*/ 6816798 h 6816798"/>
              <a:gd name="connsiteX4" fmla="*/ 16437 w 7655487"/>
              <a:gd name="connsiteY4" fmla="*/ 0 h 6816798"/>
              <a:gd name="connsiteX0" fmla="*/ 5087201 w 7655487"/>
              <a:gd name="connsiteY0" fmla="*/ 0 h 6816798"/>
              <a:gd name="connsiteX1" fmla="*/ 7655487 w 7655487"/>
              <a:gd name="connsiteY1" fmla="*/ 0 h 6816798"/>
              <a:gd name="connsiteX2" fmla="*/ 7641633 w 7655487"/>
              <a:gd name="connsiteY2" fmla="*/ 6802970 h 6816798"/>
              <a:gd name="connsiteX3" fmla="*/ 0 w 7655487"/>
              <a:gd name="connsiteY3" fmla="*/ 6816798 h 6816798"/>
              <a:gd name="connsiteX4" fmla="*/ 5087201 w 7655487"/>
              <a:gd name="connsiteY4" fmla="*/ 0 h 6816798"/>
              <a:gd name="connsiteX0" fmla="*/ 5087201 w 7655487"/>
              <a:gd name="connsiteY0" fmla="*/ 0 h 6816798"/>
              <a:gd name="connsiteX1" fmla="*/ 7655487 w 7655487"/>
              <a:gd name="connsiteY1" fmla="*/ 0 h 6816798"/>
              <a:gd name="connsiteX2" fmla="*/ 7641633 w 7655487"/>
              <a:gd name="connsiteY2" fmla="*/ 6802970 h 6816798"/>
              <a:gd name="connsiteX3" fmla="*/ 0 w 7655487"/>
              <a:gd name="connsiteY3" fmla="*/ 6816798 h 6816798"/>
              <a:gd name="connsiteX4" fmla="*/ 5087201 w 7655487"/>
              <a:gd name="connsiteY4" fmla="*/ 0 h 6816798"/>
              <a:gd name="connsiteX0" fmla="*/ 5378147 w 7655487"/>
              <a:gd name="connsiteY0" fmla="*/ 0 h 6830626"/>
              <a:gd name="connsiteX1" fmla="*/ 7655487 w 7655487"/>
              <a:gd name="connsiteY1" fmla="*/ 13828 h 6830626"/>
              <a:gd name="connsiteX2" fmla="*/ 7641633 w 7655487"/>
              <a:gd name="connsiteY2" fmla="*/ 6816798 h 6830626"/>
              <a:gd name="connsiteX3" fmla="*/ 0 w 7655487"/>
              <a:gd name="connsiteY3" fmla="*/ 6830626 h 6830626"/>
              <a:gd name="connsiteX4" fmla="*/ 5378147 w 7655487"/>
              <a:gd name="connsiteY4" fmla="*/ 0 h 6830626"/>
              <a:gd name="connsiteX0" fmla="*/ 5378147 w 7655487"/>
              <a:gd name="connsiteY0" fmla="*/ 2027 h 6832653"/>
              <a:gd name="connsiteX1" fmla="*/ 7655487 w 7655487"/>
              <a:gd name="connsiteY1" fmla="*/ 15855 h 6832653"/>
              <a:gd name="connsiteX2" fmla="*/ 7641633 w 7655487"/>
              <a:gd name="connsiteY2" fmla="*/ 6818825 h 6832653"/>
              <a:gd name="connsiteX3" fmla="*/ 0 w 7655487"/>
              <a:gd name="connsiteY3" fmla="*/ 6832653 h 6832653"/>
              <a:gd name="connsiteX4" fmla="*/ 5378147 w 7655487"/>
              <a:gd name="connsiteY4" fmla="*/ 2027 h 6832653"/>
              <a:gd name="connsiteX0" fmla="*/ 5350438 w 7627778"/>
              <a:gd name="connsiteY0" fmla="*/ 2023 h 6846476"/>
              <a:gd name="connsiteX1" fmla="*/ 7627778 w 7627778"/>
              <a:gd name="connsiteY1" fmla="*/ 15851 h 6846476"/>
              <a:gd name="connsiteX2" fmla="*/ 7613924 w 7627778"/>
              <a:gd name="connsiteY2" fmla="*/ 6818821 h 6846476"/>
              <a:gd name="connsiteX3" fmla="*/ 0 w 7627778"/>
              <a:gd name="connsiteY3" fmla="*/ 6846476 h 6846476"/>
              <a:gd name="connsiteX4" fmla="*/ 5350438 w 7627778"/>
              <a:gd name="connsiteY4" fmla="*/ 2023 h 6846476"/>
              <a:gd name="connsiteX0" fmla="*/ 5350438 w 7627778"/>
              <a:gd name="connsiteY0" fmla="*/ 2236 h 6846689"/>
              <a:gd name="connsiteX1" fmla="*/ 7627778 w 7627778"/>
              <a:gd name="connsiteY1" fmla="*/ 16064 h 6846689"/>
              <a:gd name="connsiteX2" fmla="*/ 7613924 w 7627778"/>
              <a:gd name="connsiteY2" fmla="*/ 6819034 h 6846689"/>
              <a:gd name="connsiteX3" fmla="*/ 0 w 7627778"/>
              <a:gd name="connsiteY3" fmla="*/ 6846689 h 6846689"/>
              <a:gd name="connsiteX4" fmla="*/ 5350438 w 7627778"/>
              <a:gd name="connsiteY4" fmla="*/ 2236 h 6846689"/>
              <a:gd name="connsiteX0" fmla="*/ 5627529 w 7627778"/>
              <a:gd name="connsiteY0" fmla="*/ 2236 h 6846689"/>
              <a:gd name="connsiteX1" fmla="*/ 7627778 w 7627778"/>
              <a:gd name="connsiteY1" fmla="*/ 16064 h 6846689"/>
              <a:gd name="connsiteX2" fmla="*/ 7613924 w 7627778"/>
              <a:gd name="connsiteY2" fmla="*/ 6819034 h 6846689"/>
              <a:gd name="connsiteX3" fmla="*/ 0 w 7627778"/>
              <a:gd name="connsiteY3" fmla="*/ 6846689 h 6846689"/>
              <a:gd name="connsiteX4" fmla="*/ 5627529 w 7627778"/>
              <a:gd name="connsiteY4" fmla="*/ 2236 h 6846689"/>
              <a:gd name="connsiteX0" fmla="*/ 5627529 w 7627778"/>
              <a:gd name="connsiteY0" fmla="*/ 453 h 6844906"/>
              <a:gd name="connsiteX1" fmla="*/ 7627778 w 7627778"/>
              <a:gd name="connsiteY1" fmla="*/ 14281 h 6844906"/>
              <a:gd name="connsiteX2" fmla="*/ 7613924 w 7627778"/>
              <a:gd name="connsiteY2" fmla="*/ 6817251 h 6844906"/>
              <a:gd name="connsiteX3" fmla="*/ 0 w 7627778"/>
              <a:gd name="connsiteY3" fmla="*/ 6844906 h 6844906"/>
              <a:gd name="connsiteX4" fmla="*/ 5627529 w 7627778"/>
              <a:gd name="connsiteY4" fmla="*/ 453 h 6844906"/>
              <a:gd name="connsiteX0" fmla="*/ 4643856 w 7627778"/>
              <a:gd name="connsiteY0" fmla="*/ 387160 h 6830625"/>
              <a:gd name="connsiteX1" fmla="*/ 7627778 w 7627778"/>
              <a:gd name="connsiteY1" fmla="*/ 0 h 6830625"/>
              <a:gd name="connsiteX2" fmla="*/ 7613924 w 7627778"/>
              <a:gd name="connsiteY2" fmla="*/ 6802970 h 6830625"/>
              <a:gd name="connsiteX3" fmla="*/ 0 w 7627778"/>
              <a:gd name="connsiteY3" fmla="*/ 6830625 h 6830625"/>
              <a:gd name="connsiteX4" fmla="*/ 4643856 w 7627778"/>
              <a:gd name="connsiteY4" fmla="*/ 387160 h 6830625"/>
              <a:gd name="connsiteX0" fmla="*/ 4643856 w 7627778"/>
              <a:gd name="connsiteY0" fmla="*/ 387160 h 6830625"/>
              <a:gd name="connsiteX1" fmla="*/ 7627778 w 7627778"/>
              <a:gd name="connsiteY1" fmla="*/ 0 h 6830625"/>
              <a:gd name="connsiteX2" fmla="*/ 7613924 w 7627778"/>
              <a:gd name="connsiteY2" fmla="*/ 6802970 h 6830625"/>
              <a:gd name="connsiteX3" fmla="*/ 0 w 7627778"/>
              <a:gd name="connsiteY3" fmla="*/ 6830625 h 6830625"/>
              <a:gd name="connsiteX4" fmla="*/ 4643856 w 7627778"/>
              <a:gd name="connsiteY4" fmla="*/ 387160 h 6830625"/>
              <a:gd name="connsiteX0" fmla="*/ 4643856 w 7627778"/>
              <a:gd name="connsiteY0" fmla="*/ 387160 h 6830625"/>
              <a:gd name="connsiteX1" fmla="*/ 7627778 w 7627778"/>
              <a:gd name="connsiteY1" fmla="*/ 0 h 6830625"/>
              <a:gd name="connsiteX2" fmla="*/ 7613924 w 7627778"/>
              <a:gd name="connsiteY2" fmla="*/ 6802970 h 6830625"/>
              <a:gd name="connsiteX3" fmla="*/ 0 w 7627778"/>
              <a:gd name="connsiteY3" fmla="*/ 6830625 h 6830625"/>
              <a:gd name="connsiteX4" fmla="*/ 4643856 w 7627778"/>
              <a:gd name="connsiteY4" fmla="*/ 387160 h 6830625"/>
              <a:gd name="connsiteX0" fmla="*/ 4339056 w 7627778"/>
              <a:gd name="connsiteY0" fmla="*/ 580740 h 6830625"/>
              <a:gd name="connsiteX1" fmla="*/ 7627778 w 7627778"/>
              <a:gd name="connsiteY1" fmla="*/ 0 h 6830625"/>
              <a:gd name="connsiteX2" fmla="*/ 7613924 w 7627778"/>
              <a:gd name="connsiteY2" fmla="*/ 6802970 h 6830625"/>
              <a:gd name="connsiteX3" fmla="*/ 0 w 7627778"/>
              <a:gd name="connsiteY3" fmla="*/ 6830625 h 6830625"/>
              <a:gd name="connsiteX4" fmla="*/ 4339056 w 7627778"/>
              <a:gd name="connsiteY4" fmla="*/ 580740 h 6830625"/>
              <a:gd name="connsiteX0" fmla="*/ 4339056 w 7627778"/>
              <a:gd name="connsiteY0" fmla="*/ 653725 h 6903610"/>
              <a:gd name="connsiteX1" fmla="*/ 7627778 w 7627778"/>
              <a:gd name="connsiteY1" fmla="*/ 72985 h 6903610"/>
              <a:gd name="connsiteX2" fmla="*/ 7613924 w 7627778"/>
              <a:gd name="connsiteY2" fmla="*/ 6875955 h 6903610"/>
              <a:gd name="connsiteX3" fmla="*/ 0 w 7627778"/>
              <a:gd name="connsiteY3" fmla="*/ 6903610 h 6903610"/>
              <a:gd name="connsiteX4" fmla="*/ 4339056 w 7627778"/>
              <a:gd name="connsiteY4" fmla="*/ 653725 h 6903610"/>
              <a:gd name="connsiteX0" fmla="*/ 3798728 w 7627778"/>
              <a:gd name="connsiteY0" fmla="*/ 1355063 h 6830625"/>
              <a:gd name="connsiteX1" fmla="*/ 7627778 w 7627778"/>
              <a:gd name="connsiteY1" fmla="*/ 0 h 6830625"/>
              <a:gd name="connsiteX2" fmla="*/ 7613924 w 7627778"/>
              <a:gd name="connsiteY2" fmla="*/ 6802970 h 6830625"/>
              <a:gd name="connsiteX3" fmla="*/ 0 w 7627778"/>
              <a:gd name="connsiteY3" fmla="*/ 6830625 h 6830625"/>
              <a:gd name="connsiteX4" fmla="*/ 3798728 w 7627778"/>
              <a:gd name="connsiteY4" fmla="*/ 1355063 h 6830625"/>
              <a:gd name="connsiteX0" fmla="*/ 3798728 w 7627778"/>
              <a:gd name="connsiteY0" fmla="*/ 1389169 h 6864731"/>
              <a:gd name="connsiteX1" fmla="*/ 7627778 w 7627778"/>
              <a:gd name="connsiteY1" fmla="*/ 34106 h 6864731"/>
              <a:gd name="connsiteX2" fmla="*/ 7613924 w 7627778"/>
              <a:gd name="connsiteY2" fmla="*/ 6837076 h 6864731"/>
              <a:gd name="connsiteX3" fmla="*/ 0 w 7627778"/>
              <a:gd name="connsiteY3" fmla="*/ 6864731 h 6864731"/>
              <a:gd name="connsiteX4" fmla="*/ 3798728 w 7627778"/>
              <a:gd name="connsiteY4" fmla="*/ 1389169 h 6864731"/>
              <a:gd name="connsiteX0" fmla="*/ 3784873 w 7627778"/>
              <a:gd name="connsiteY0" fmla="*/ 1320375 h 6906554"/>
              <a:gd name="connsiteX1" fmla="*/ 7627778 w 7627778"/>
              <a:gd name="connsiteY1" fmla="*/ 75929 h 6906554"/>
              <a:gd name="connsiteX2" fmla="*/ 7613924 w 7627778"/>
              <a:gd name="connsiteY2" fmla="*/ 6878899 h 6906554"/>
              <a:gd name="connsiteX3" fmla="*/ 0 w 7627778"/>
              <a:gd name="connsiteY3" fmla="*/ 6906554 h 6906554"/>
              <a:gd name="connsiteX4" fmla="*/ 3784873 w 7627778"/>
              <a:gd name="connsiteY4" fmla="*/ 1320375 h 6906554"/>
              <a:gd name="connsiteX0" fmla="*/ 3438509 w 7627778"/>
              <a:gd name="connsiteY0" fmla="*/ 1336923 h 6895448"/>
              <a:gd name="connsiteX1" fmla="*/ 7627778 w 7627778"/>
              <a:gd name="connsiteY1" fmla="*/ 64823 h 6895448"/>
              <a:gd name="connsiteX2" fmla="*/ 7613924 w 7627778"/>
              <a:gd name="connsiteY2" fmla="*/ 6867793 h 6895448"/>
              <a:gd name="connsiteX3" fmla="*/ 0 w 7627778"/>
              <a:gd name="connsiteY3" fmla="*/ 6895448 h 6895448"/>
              <a:gd name="connsiteX4" fmla="*/ 3438509 w 7627778"/>
              <a:gd name="connsiteY4" fmla="*/ 1336923 h 6895448"/>
              <a:gd name="connsiteX0" fmla="*/ 3438509 w 7627778"/>
              <a:gd name="connsiteY0" fmla="*/ 1291864 h 6850389"/>
              <a:gd name="connsiteX1" fmla="*/ 7627778 w 7627778"/>
              <a:gd name="connsiteY1" fmla="*/ 19764 h 6850389"/>
              <a:gd name="connsiteX2" fmla="*/ 7613924 w 7627778"/>
              <a:gd name="connsiteY2" fmla="*/ 6822734 h 6850389"/>
              <a:gd name="connsiteX3" fmla="*/ 0 w 7627778"/>
              <a:gd name="connsiteY3" fmla="*/ 6850389 h 6850389"/>
              <a:gd name="connsiteX4" fmla="*/ 3438509 w 7627778"/>
              <a:gd name="connsiteY4" fmla="*/ 1291864 h 6850389"/>
              <a:gd name="connsiteX0" fmla="*/ 3438509 w 7655487"/>
              <a:gd name="connsiteY0" fmla="*/ 1264740 h 6823265"/>
              <a:gd name="connsiteX1" fmla="*/ 7655487 w 7655487"/>
              <a:gd name="connsiteY1" fmla="*/ 34122 h 6823265"/>
              <a:gd name="connsiteX2" fmla="*/ 7613924 w 7655487"/>
              <a:gd name="connsiteY2" fmla="*/ 6795610 h 6823265"/>
              <a:gd name="connsiteX3" fmla="*/ 0 w 7655487"/>
              <a:gd name="connsiteY3" fmla="*/ 6823265 h 6823265"/>
              <a:gd name="connsiteX4" fmla="*/ 3438509 w 7655487"/>
              <a:gd name="connsiteY4" fmla="*/ 1264740 h 6823265"/>
              <a:gd name="connsiteX0" fmla="*/ 3438509 w 7655487"/>
              <a:gd name="connsiteY0" fmla="*/ 1348662 h 6907187"/>
              <a:gd name="connsiteX1" fmla="*/ 7655487 w 7655487"/>
              <a:gd name="connsiteY1" fmla="*/ 118044 h 6907187"/>
              <a:gd name="connsiteX2" fmla="*/ 7613924 w 7655487"/>
              <a:gd name="connsiteY2" fmla="*/ 6879532 h 6907187"/>
              <a:gd name="connsiteX3" fmla="*/ 0 w 7655487"/>
              <a:gd name="connsiteY3" fmla="*/ 6907187 h 6907187"/>
              <a:gd name="connsiteX4" fmla="*/ 3438509 w 7655487"/>
              <a:gd name="connsiteY4" fmla="*/ 1348662 h 6907187"/>
              <a:gd name="connsiteX0" fmla="*/ 3438509 w 7669341"/>
              <a:gd name="connsiteY0" fmla="*/ 1367324 h 6925849"/>
              <a:gd name="connsiteX1" fmla="*/ 7669341 w 7669341"/>
              <a:gd name="connsiteY1" fmla="*/ 109052 h 6925849"/>
              <a:gd name="connsiteX2" fmla="*/ 7613924 w 7669341"/>
              <a:gd name="connsiteY2" fmla="*/ 6898194 h 6925849"/>
              <a:gd name="connsiteX3" fmla="*/ 0 w 7669341"/>
              <a:gd name="connsiteY3" fmla="*/ 6925849 h 6925849"/>
              <a:gd name="connsiteX4" fmla="*/ 3438509 w 7669341"/>
              <a:gd name="connsiteY4" fmla="*/ 1367324 h 6925849"/>
              <a:gd name="connsiteX0" fmla="*/ 3812582 w 7669341"/>
              <a:gd name="connsiteY0" fmla="*/ 1176157 h 7052707"/>
              <a:gd name="connsiteX1" fmla="*/ 7669341 w 7669341"/>
              <a:gd name="connsiteY1" fmla="*/ 235910 h 7052707"/>
              <a:gd name="connsiteX2" fmla="*/ 7613924 w 7669341"/>
              <a:gd name="connsiteY2" fmla="*/ 7025052 h 7052707"/>
              <a:gd name="connsiteX3" fmla="*/ 0 w 7669341"/>
              <a:gd name="connsiteY3" fmla="*/ 7052707 h 7052707"/>
              <a:gd name="connsiteX4" fmla="*/ 3812582 w 7669341"/>
              <a:gd name="connsiteY4" fmla="*/ 1176157 h 7052707"/>
              <a:gd name="connsiteX0" fmla="*/ 3812582 w 7669341"/>
              <a:gd name="connsiteY0" fmla="*/ 1104277 h 6980827"/>
              <a:gd name="connsiteX1" fmla="*/ 7669341 w 7669341"/>
              <a:gd name="connsiteY1" fmla="*/ 164030 h 6980827"/>
              <a:gd name="connsiteX2" fmla="*/ 7613924 w 7669341"/>
              <a:gd name="connsiteY2" fmla="*/ 6953172 h 6980827"/>
              <a:gd name="connsiteX3" fmla="*/ 0 w 7669341"/>
              <a:gd name="connsiteY3" fmla="*/ 6980827 h 6980827"/>
              <a:gd name="connsiteX4" fmla="*/ 3812582 w 7669341"/>
              <a:gd name="connsiteY4" fmla="*/ 1104277 h 6980827"/>
              <a:gd name="connsiteX0" fmla="*/ 3812582 w 7669341"/>
              <a:gd name="connsiteY0" fmla="*/ 1122779 h 6999329"/>
              <a:gd name="connsiteX1" fmla="*/ 7669341 w 7669341"/>
              <a:gd name="connsiteY1" fmla="*/ 182532 h 6999329"/>
              <a:gd name="connsiteX2" fmla="*/ 7613924 w 7669341"/>
              <a:gd name="connsiteY2" fmla="*/ 6971674 h 6999329"/>
              <a:gd name="connsiteX3" fmla="*/ 0 w 7669341"/>
              <a:gd name="connsiteY3" fmla="*/ 6999329 h 6999329"/>
              <a:gd name="connsiteX4" fmla="*/ 3812582 w 7669341"/>
              <a:gd name="connsiteY4" fmla="*/ 1122779 h 6999329"/>
              <a:gd name="connsiteX0" fmla="*/ 5239600 w 7669341"/>
              <a:gd name="connsiteY0" fmla="*/ 757769 h 7560741"/>
              <a:gd name="connsiteX1" fmla="*/ 7669341 w 7669341"/>
              <a:gd name="connsiteY1" fmla="*/ 743944 h 7560741"/>
              <a:gd name="connsiteX2" fmla="*/ 7613924 w 7669341"/>
              <a:gd name="connsiteY2" fmla="*/ 7533086 h 7560741"/>
              <a:gd name="connsiteX3" fmla="*/ 0 w 7669341"/>
              <a:gd name="connsiteY3" fmla="*/ 7560741 h 7560741"/>
              <a:gd name="connsiteX4" fmla="*/ 5239600 w 7669341"/>
              <a:gd name="connsiteY4" fmla="*/ 757769 h 7560741"/>
              <a:gd name="connsiteX0" fmla="*/ 5239600 w 7669341"/>
              <a:gd name="connsiteY0" fmla="*/ 757769 h 7560741"/>
              <a:gd name="connsiteX1" fmla="*/ 7669341 w 7669341"/>
              <a:gd name="connsiteY1" fmla="*/ 743944 h 7560741"/>
              <a:gd name="connsiteX2" fmla="*/ 7613924 w 7669341"/>
              <a:gd name="connsiteY2" fmla="*/ 7533086 h 7560741"/>
              <a:gd name="connsiteX3" fmla="*/ 0 w 7669341"/>
              <a:gd name="connsiteY3" fmla="*/ 7560741 h 7560741"/>
              <a:gd name="connsiteX4" fmla="*/ 5239600 w 7669341"/>
              <a:gd name="connsiteY4" fmla="*/ 757769 h 7560741"/>
              <a:gd name="connsiteX0" fmla="*/ 5239600 w 7669341"/>
              <a:gd name="connsiteY0" fmla="*/ 40167 h 6843139"/>
              <a:gd name="connsiteX1" fmla="*/ 7669341 w 7669341"/>
              <a:gd name="connsiteY1" fmla="*/ 26342 h 6843139"/>
              <a:gd name="connsiteX2" fmla="*/ 7613924 w 7669341"/>
              <a:gd name="connsiteY2" fmla="*/ 6815484 h 6843139"/>
              <a:gd name="connsiteX3" fmla="*/ 0 w 7669341"/>
              <a:gd name="connsiteY3" fmla="*/ 6843139 h 6843139"/>
              <a:gd name="connsiteX4" fmla="*/ 5239600 w 7669341"/>
              <a:gd name="connsiteY4" fmla="*/ 40167 h 6843139"/>
              <a:gd name="connsiteX0" fmla="*/ 4823964 w 7669341"/>
              <a:gd name="connsiteY0" fmla="*/ 40167 h 6843139"/>
              <a:gd name="connsiteX1" fmla="*/ 7669341 w 7669341"/>
              <a:gd name="connsiteY1" fmla="*/ 26342 h 6843139"/>
              <a:gd name="connsiteX2" fmla="*/ 7613924 w 7669341"/>
              <a:gd name="connsiteY2" fmla="*/ 6815484 h 6843139"/>
              <a:gd name="connsiteX3" fmla="*/ 0 w 7669341"/>
              <a:gd name="connsiteY3" fmla="*/ 6843139 h 6843139"/>
              <a:gd name="connsiteX4" fmla="*/ 4823964 w 7669341"/>
              <a:gd name="connsiteY4" fmla="*/ 40167 h 6843139"/>
              <a:gd name="connsiteX0" fmla="*/ 4823964 w 7669341"/>
              <a:gd name="connsiteY0" fmla="*/ 40167 h 6843139"/>
              <a:gd name="connsiteX1" fmla="*/ 7669341 w 7669341"/>
              <a:gd name="connsiteY1" fmla="*/ 26342 h 6843139"/>
              <a:gd name="connsiteX2" fmla="*/ 7613924 w 7669341"/>
              <a:gd name="connsiteY2" fmla="*/ 6815484 h 6843139"/>
              <a:gd name="connsiteX3" fmla="*/ 0 w 7669341"/>
              <a:gd name="connsiteY3" fmla="*/ 6843139 h 6843139"/>
              <a:gd name="connsiteX4" fmla="*/ 4823964 w 7669341"/>
              <a:gd name="connsiteY4" fmla="*/ 40167 h 6843139"/>
              <a:gd name="connsiteX0" fmla="*/ 4546874 w 7392251"/>
              <a:gd name="connsiteY0" fmla="*/ 40167 h 6843139"/>
              <a:gd name="connsiteX1" fmla="*/ 7392251 w 7392251"/>
              <a:gd name="connsiteY1" fmla="*/ 26342 h 6843139"/>
              <a:gd name="connsiteX2" fmla="*/ 7336834 w 7392251"/>
              <a:gd name="connsiteY2" fmla="*/ 6815484 h 6843139"/>
              <a:gd name="connsiteX3" fmla="*/ 0 w 7392251"/>
              <a:gd name="connsiteY3" fmla="*/ 6843139 h 6843139"/>
              <a:gd name="connsiteX4" fmla="*/ 4546874 w 7392251"/>
              <a:gd name="connsiteY4" fmla="*/ 40167 h 6843139"/>
              <a:gd name="connsiteX0" fmla="*/ 4546874 w 7392251"/>
              <a:gd name="connsiteY0" fmla="*/ 40167 h 6843139"/>
              <a:gd name="connsiteX1" fmla="*/ 7392251 w 7392251"/>
              <a:gd name="connsiteY1" fmla="*/ 26342 h 6843139"/>
              <a:gd name="connsiteX2" fmla="*/ 7336834 w 7392251"/>
              <a:gd name="connsiteY2" fmla="*/ 6815484 h 6843139"/>
              <a:gd name="connsiteX3" fmla="*/ 0 w 7392251"/>
              <a:gd name="connsiteY3" fmla="*/ 6843139 h 6843139"/>
              <a:gd name="connsiteX4" fmla="*/ 4546874 w 7392251"/>
              <a:gd name="connsiteY4" fmla="*/ 40167 h 6843139"/>
              <a:gd name="connsiteX0" fmla="*/ 4546874 w 7392251"/>
              <a:gd name="connsiteY0" fmla="*/ 40167 h 6843139"/>
              <a:gd name="connsiteX1" fmla="*/ 7392251 w 7392251"/>
              <a:gd name="connsiteY1" fmla="*/ 26342 h 6843139"/>
              <a:gd name="connsiteX2" fmla="*/ 7336834 w 7392251"/>
              <a:gd name="connsiteY2" fmla="*/ 6815484 h 6843139"/>
              <a:gd name="connsiteX3" fmla="*/ 0 w 7392251"/>
              <a:gd name="connsiteY3" fmla="*/ 6843139 h 6843139"/>
              <a:gd name="connsiteX4" fmla="*/ 4546874 w 7392251"/>
              <a:gd name="connsiteY4" fmla="*/ 40167 h 6843139"/>
              <a:gd name="connsiteX0" fmla="*/ 4519165 w 7392251"/>
              <a:gd name="connsiteY0" fmla="*/ 29729 h 6846527"/>
              <a:gd name="connsiteX1" fmla="*/ 7392251 w 7392251"/>
              <a:gd name="connsiteY1" fmla="*/ 29730 h 6846527"/>
              <a:gd name="connsiteX2" fmla="*/ 7336834 w 7392251"/>
              <a:gd name="connsiteY2" fmla="*/ 6818872 h 6846527"/>
              <a:gd name="connsiteX3" fmla="*/ 0 w 7392251"/>
              <a:gd name="connsiteY3" fmla="*/ 6846527 h 6846527"/>
              <a:gd name="connsiteX4" fmla="*/ 4519165 w 7392251"/>
              <a:gd name="connsiteY4" fmla="*/ 29729 h 6846527"/>
              <a:gd name="connsiteX0" fmla="*/ 4519165 w 7392251"/>
              <a:gd name="connsiteY0" fmla="*/ 33229 h 6850027"/>
              <a:gd name="connsiteX1" fmla="*/ 7392251 w 7392251"/>
              <a:gd name="connsiteY1" fmla="*/ 33230 h 6850027"/>
              <a:gd name="connsiteX2" fmla="*/ 7336834 w 7392251"/>
              <a:gd name="connsiteY2" fmla="*/ 6822372 h 6850027"/>
              <a:gd name="connsiteX3" fmla="*/ 0 w 7392251"/>
              <a:gd name="connsiteY3" fmla="*/ 6850027 h 6850027"/>
              <a:gd name="connsiteX4" fmla="*/ 4519165 w 7392251"/>
              <a:gd name="connsiteY4" fmla="*/ 33229 h 6850027"/>
              <a:gd name="connsiteX0" fmla="*/ 4519165 w 7392251"/>
              <a:gd name="connsiteY0" fmla="*/ 33229 h 6850027"/>
              <a:gd name="connsiteX1" fmla="*/ 7392251 w 7392251"/>
              <a:gd name="connsiteY1" fmla="*/ 33230 h 6850027"/>
              <a:gd name="connsiteX2" fmla="*/ 7336834 w 7392251"/>
              <a:gd name="connsiteY2" fmla="*/ 6822372 h 6850027"/>
              <a:gd name="connsiteX3" fmla="*/ 0 w 7392251"/>
              <a:gd name="connsiteY3" fmla="*/ 6850027 h 6850027"/>
              <a:gd name="connsiteX4" fmla="*/ 4519165 w 7392251"/>
              <a:gd name="connsiteY4" fmla="*/ 33229 h 6850027"/>
              <a:gd name="connsiteX0" fmla="*/ 4532728 w 7392251"/>
              <a:gd name="connsiteY0" fmla="*/ 0 h 6858196"/>
              <a:gd name="connsiteX1" fmla="*/ 7392251 w 7392251"/>
              <a:gd name="connsiteY1" fmla="*/ 41399 h 6858196"/>
              <a:gd name="connsiteX2" fmla="*/ 7336834 w 7392251"/>
              <a:gd name="connsiteY2" fmla="*/ 6830541 h 6858196"/>
              <a:gd name="connsiteX3" fmla="*/ 0 w 7392251"/>
              <a:gd name="connsiteY3" fmla="*/ 6858196 h 6858196"/>
              <a:gd name="connsiteX4" fmla="*/ 4532728 w 7392251"/>
              <a:gd name="connsiteY4" fmla="*/ 0 h 6858196"/>
              <a:gd name="connsiteX0" fmla="*/ 4532728 w 7336834"/>
              <a:gd name="connsiteY0" fmla="*/ 0 h 6858196"/>
              <a:gd name="connsiteX1" fmla="*/ 5726747 w 7336834"/>
              <a:gd name="connsiteY1" fmla="*/ 9629 h 6858196"/>
              <a:gd name="connsiteX2" fmla="*/ 7336834 w 7336834"/>
              <a:gd name="connsiteY2" fmla="*/ 6830541 h 6858196"/>
              <a:gd name="connsiteX3" fmla="*/ 0 w 7336834"/>
              <a:gd name="connsiteY3" fmla="*/ 6858196 h 6858196"/>
              <a:gd name="connsiteX4" fmla="*/ 4532728 w 7336834"/>
              <a:gd name="connsiteY4" fmla="*/ 0 h 6858196"/>
              <a:gd name="connsiteX0" fmla="*/ 4532728 w 5726747"/>
              <a:gd name="connsiteY0" fmla="*/ 0 h 6858196"/>
              <a:gd name="connsiteX1" fmla="*/ 5726747 w 5726747"/>
              <a:gd name="connsiteY1" fmla="*/ 9629 h 6858196"/>
              <a:gd name="connsiteX2" fmla="*/ 4692847 w 5726747"/>
              <a:gd name="connsiteY2" fmla="*/ 6851722 h 6858196"/>
              <a:gd name="connsiteX3" fmla="*/ 0 w 5726747"/>
              <a:gd name="connsiteY3" fmla="*/ 6858196 h 6858196"/>
              <a:gd name="connsiteX4" fmla="*/ 4532728 w 5726747"/>
              <a:gd name="connsiteY4" fmla="*/ 0 h 6858196"/>
              <a:gd name="connsiteX0" fmla="*/ 4532728 w 4914814"/>
              <a:gd name="connsiteY0" fmla="*/ 0 h 6858196"/>
              <a:gd name="connsiteX1" fmla="*/ 4914814 w 4914814"/>
              <a:gd name="connsiteY1" fmla="*/ 20220 h 6858196"/>
              <a:gd name="connsiteX2" fmla="*/ 4692847 w 4914814"/>
              <a:gd name="connsiteY2" fmla="*/ 6851722 h 6858196"/>
              <a:gd name="connsiteX3" fmla="*/ 0 w 4914814"/>
              <a:gd name="connsiteY3" fmla="*/ 6858196 h 6858196"/>
              <a:gd name="connsiteX4" fmla="*/ 4532728 w 4914814"/>
              <a:gd name="connsiteY4" fmla="*/ 0 h 6858196"/>
              <a:gd name="connsiteX0" fmla="*/ 4532728 w 4692847"/>
              <a:gd name="connsiteY0" fmla="*/ 0 h 6858196"/>
              <a:gd name="connsiteX1" fmla="*/ 4633760 w 4692847"/>
              <a:gd name="connsiteY1" fmla="*/ 20220 h 6858196"/>
              <a:gd name="connsiteX2" fmla="*/ 4692847 w 4692847"/>
              <a:gd name="connsiteY2" fmla="*/ 6851722 h 6858196"/>
              <a:gd name="connsiteX3" fmla="*/ 0 w 4692847"/>
              <a:gd name="connsiteY3" fmla="*/ 6858196 h 6858196"/>
              <a:gd name="connsiteX4" fmla="*/ 4532728 w 4692847"/>
              <a:gd name="connsiteY4" fmla="*/ 0 h 6858196"/>
              <a:gd name="connsiteX0" fmla="*/ 4532728 w 4692847"/>
              <a:gd name="connsiteY0" fmla="*/ 0 h 6858196"/>
              <a:gd name="connsiteX1" fmla="*/ 4388645 w 4692847"/>
              <a:gd name="connsiteY1" fmla="*/ 20220 h 6858196"/>
              <a:gd name="connsiteX2" fmla="*/ 4692847 w 4692847"/>
              <a:gd name="connsiteY2" fmla="*/ 6851722 h 6858196"/>
              <a:gd name="connsiteX3" fmla="*/ 0 w 4692847"/>
              <a:gd name="connsiteY3" fmla="*/ 6858196 h 6858196"/>
              <a:gd name="connsiteX4" fmla="*/ 4532728 w 4692847"/>
              <a:gd name="connsiteY4" fmla="*/ 0 h 6858196"/>
              <a:gd name="connsiteX0" fmla="*/ 4532728 w 4708362"/>
              <a:gd name="connsiteY0" fmla="*/ 1465 h 6859661"/>
              <a:gd name="connsiteX1" fmla="*/ 4708362 w 4708362"/>
              <a:gd name="connsiteY1" fmla="*/ 0 h 6859661"/>
              <a:gd name="connsiteX2" fmla="*/ 4692847 w 4708362"/>
              <a:gd name="connsiteY2" fmla="*/ 6853187 h 6859661"/>
              <a:gd name="connsiteX3" fmla="*/ 0 w 4708362"/>
              <a:gd name="connsiteY3" fmla="*/ 6859661 h 6859661"/>
              <a:gd name="connsiteX4" fmla="*/ 4532728 w 4708362"/>
              <a:gd name="connsiteY4" fmla="*/ 1465 h 6859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8362" h="6859661">
                <a:moveTo>
                  <a:pt x="4532728" y="1465"/>
                </a:moveTo>
                <a:lnTo>
                  <a:pt x="4708362" y="0"/>
                </a:lnTo>
                <a:cubicBezTo>
                  <a:pt x="4703190" y="2284396"/>
                  <a:pt x="4698019" y="4568791"/>
                  <a:pt x="4692847" y="6853187"/>
                </a:cubicBezTo>
                <a:lnTo>
                  <a:pt x="0" y="6859661"/>
                </a:lnTo>
                <a:cubicBezTo>
                  <a:pt x="2984206" y="886320"/>
                  <a:pt x="3003249" y="15292"/>
                  <a:pt x="4532728" y="1465"/>
                </a:cubicBezTo>
                <a:close/>
              </a:path>
            </a:pathLst>
          </a:custGeom>
          <a:solidFill>
            <a:schemeClr val="bg1">
              <a:lumMod val="75000"/>
            </a:schemeClr>
          </a:solidFill>
        </p:spPr>
        <p:txBody>
          <a:bodyPr wrap="square">
            <a:noAutofit/>
          </a:bodyPr>
          <a:lstStyle/>
          <a:p>
            <a:endParaRPr lang="en-US"/>
          </a:p>
        </p:txBody>
      </p:sp>
    </p:spTree>
    <p:extLst>
      <p:ext uri="{BB962C8B-B14F-4D97-AF65-F5344CB8AC3E}">
        <p14:creationId xmlns:p14="http://schemas.microsoft.com/office/powerpoint/2010/main" val="11834983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E70CE6E-948B-4D4B-879C-C79673AA46CB}"/>
              </a:ext>
            </a:extLst>
          </p:cNvPr>
          <p:cNvSpPr>
            <a:spLocks noGrp="1"/>
          </p:cNvSpPr>
          <p:nvPr>
            <p:ph type="sldNum" sz="quarter" idx="12"/>
          </p:nvPr>
        </p:nvSpPr>
        <p:spPr/>
        <p:txBody>
          <a:bodyPr/>
          <a:lstStyle/>
          <a:p>
            <a:fld id="{F32B1D3B-AE3D-1E40-A0D2-3E32FC67085E}" type="slidenum">
              <a:rPr lang="en-US" smtClean="0"/>
              <a:t>‹#›</a:t>
            </a:fld>
            <a:endParaRPr lang="en-US"/>
          </a:p>
        </p:txBody>
      </p:sp>
      <p:sp>
        <p:nvSpPr>
          <p:cNvPr id="8" name="Title Placeholder 1">
            <a:extLst>
              <a:ext uri="{FF2B5EF4-FFF2-40B4-BE49-F238E27FC236}">
                <a16:creationId xmlns:a16="http://schemas.microsoft.com/office/drawing/2014/main" id="{1C906FEA-9F13-7C4B-994F-08C0001F67C7}"/>
              </a:ext>
            </a:extLst>
          </p:cNvPr>
          <p:cNvSpPr>
            <a:spLocks noGrp="1"/>
          </p:cNvSpPr>
          <p:nvPr>
            <p:ph type="title"/>
          </p:nvPr>
        </p:nvSpPr>
        <p:spPr>
          <a:xfrm>
            <a:off x="417442" y="546100"/>
            <a:ext cx="11330610" cy="666474"/>
          </a:xfrm>
          <a:prstGeom prst="rect">
            <a:avLst/>
          </a:prstGeom>
        </p:spPr>
        <p:txBody>
          <a:bodyPr vert="horz" lIns="91440" tIns="45720" rIns="91440" bIns="45720" rtlCol="0" anchor="t">
            <a:normAutofit/>
          </a:bodyPr>
          <a:lstStyle/>
          <a:p>
            <a:r>
              <a:rPr lang="en-US"/>
              <a:t>Click to edit Master title style</a:t>
            </a:r>
          </a:p>
        </p:txBody>
      </p:sp>
      <p:sp>
        <p:nvSpPr>
          <p:cNvPr id="10" name="Text Placeholder 2">
            <a:extLst>
              <a:ext uri="{FF2B5EF4-FFF2-40B4-BE49-F238E27FC236}">
                <a16:creationId xmlns:a16="http://schemas.microsoft.com/office/drawing/2014/main" id="{4F5B557E-CFDF-1348-A028-FDC218F5AEEC}"/>
              </a:ext>
            </a:extLst>
          </p:cNvPr>
          <p:cNvSpPr>
            <a:spLocks noGrp="1"/>
          </p:cNvSpPr>
          <p:nvPr>
            <p:ph idx="1"/>
          </p:nvPr>
        </p:nvSpPr>
        <p:spPr>
          <a:xfrm>
            <a:off x="417442" y="1918666"/>
            <a:ext cx="11330610" cy="4258297"/>
          </a:xfrm>
          <a:prstGeom prst="rect">
            <a:avLst/>
          </a:prstGeom>
        </p:spPr>
        <p:txBody>
          <a:bodyPr vert="horz" lIns="91440" tIns="45720" rIns="91440" bIns="45720" rtlCol="0">
            <a:normAutofit/>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2">
            <a:extLst>
              <a:ext uri="{FF2B5EF4-FFF2-40B4-BE49-F238E27FC236}">
                <a16:creationId xmlns:a16="http://schemas.microsoft.com/office/drawing/2014/main" id="{5666BC98-2671-3542-A696-63902F8FB973}"/>
              </a:ext>
            </a:extLst>
          </p:cNvPr>
          <p:cNvSpPr>
            <a:spLocks noGrp="1"/>
          </p:cNvSpPr>
          <p:nvPr>
            <p:ph type="body" idx="13"/>
          </p:nvPr>
        </p:nvSpPr>
        <p:spPr>
          <a:xfrm>
            <a:off x="417442" y="1391478"/>
            <a:ext cx="11323984" cy="527188"/>
          </a:xfrm>
        </p:spPr>
        <p:txBody>
          <a:bodyPr anchor="b"/>
          <a:lstStyle>
            <a:lvl1pPr marL="0" indent="0">
              <a:buNone/>
              <a:defRPr sz="2400" b="1">
                <a:solidFill>
                  <a:srgbClr val="835C2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17681013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wo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731E5A-265A-3846-A036-5FB83AA379FD}"/>
              </a:ext>
            </a:extLst>
          </p:cNvPr>
          <p:cNvSpPr/>
          <p:nvPr userDrawn="1"/>
        </p:nvSpPr>
        <p:spPr>
          <a:xfrm>
            <a:off x="0" y="0"/>
            <a:ext cx="1203702" cy="40793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996B73-F813-5244-B243-F2C7FADD9346}"/>
              </a:ext>
            </a:extLst>
          </p:cNvPr>
          <p:cNvSpPr>
            <a:spLocks noGrp="1"/>
          </p:cNvSpPr>
          <p:nvPr>
            <p:ph type="title"/>
          </p:nvPr>
        </p:nvSpPr>
        <p:spPr>
          <a:xfrm>
            <a:off x="3450967" y="546100"/>
            <a:ext cx="8290459" cy="666474"/>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7A080F57-0EC6-C14C-A4A6-4FA91DB3718E}"/>
              </a:ext>
            </a:extLst>
          </p:cNvPr>
          <p:cNvSpPr>
            <a:spLocks noGrp="1"/>
          </p:cNvSpPr>
          <p:nvPr>
            <p:ph sz="half" idx="1"/>
          </p:nvPr>
        </p:nvSpPr>
        <p:spPr>
          <a:xfrm>
            <a:off x="3450967" y="2097570"/>
            <a:ext cx="4012808" cy="4079393"/>
          </a:xfrm>
        </p:spPr>
        <p:txBody>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9A72F9-DEA9-DB4F-BD68-9333D4954445}"/>
              </a:ext>
            </a:extLst>
          </p:cNvPr>
          <p:cNvSpPr>
            <a:spLocks noGrp="1"/>
          </p:cNvSpPr>
          <p:nvPr>
            <p:ph sz="half" idx="2"/>
          </p:nvPr>
        </p:nvSpPr>
        <p:spPr>
          <a:xfrm>
            <a:off x="7728618" y="2097570"/>
            <a:ext cx="4012808" cy="4079393"/>
          </a:xfrm>
        </p:spPr>
        <p:txBody>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516BC75A-BF57-4E46-99AA-445FFBB3E852}"/>
              </a:ext>
            </a:extLst>
          </p:cNvPr>
          <p:cNvSpPr>
            <a:spLocks noGrp="1"/>
          </p:cNvSpPr>
          <p:nvPr>
            <p:ph type="sldNum" sz="quarter" idx="12"/>
          </p:nvPr>
        </p:nvSpPr>
        <p:spPr/>
        <p:txBody>
          <a:bodyPr/>
          <a:lstStyle/>
          <a:p>
            <a:fld id="{F32B1D3B-AE3D-1E40-A0D2-3E32FC67085E}" type="slidenum">
              <a:rPr lang="en-US" smtClean="0"/>
              <a:t>‹#›</a:t>
            </a:fld>
            <a:endParaRPr lang="en-US"/>
          </a:p>
        </p:txBody>
      </p:sp>
      <p:sp>
        <p:nvSpPr>
          <p:cNvPr id="6" name="Text Placeholder 2">
            <a:extLst>
              <a:ext uri="{FF2B5EF4-FFF2-40B4-BE49-F238E27FC236}">
                <a16:creationId xmlns:a16="http://schemas.microsoft.com/office/drawing/2014/main" id="{98F0A95E-2668-6C4B-A669-A4D60C524B55}"/>
              </a:ext>
            </a:extLst>
          </p:cNvPr>
          <p:cNvSpPr>
            <a:spLocks noGrp="1"/>
          </p:cNvSpPr>
          <p:nvPr>
            <p:ph type="body" idx="13"/>
          </p:nvPr>
        </p:nvSpPr>
        <p:spPr>
          <a:xfrm>
            <a:off x="3450967" y="1570382"/>
            <a:ext cx="4020667" cy="527188"/>
          </a:xfrm>
        </p:spPr>
        <p:txBody>
          <a:bodyPr anchor="b"/>
          <a:lstStyle>
            <a:lvl1pPr marL="0" indent="0">
              <a:buNone/>
              <a:defRPr sz="2400" b="1">
                <a:solidFill>
                  <a:srgbClr val="835C2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4">
            <a:extLst>
              <a:ext uri="{FF2B5EF4-FFF2-40B4-BE49-F238E27FC236}">
                <a16:creationId xmlns:a16="http://schemas.microsoft.com/office/drawing/2014/main" id="{BD6664A9-8AB7-AA47-8808-A4816D1565F7}"/>
              </a:ext>
            </a:extLst>
          </p:cNvPr>
          <p:cNvSpPr>
            <a:spLocks noGrp="1"/>
          </p:cNvSpPr>
          <p:nvPr>
            <p:ph type="body" sz="quarter" idx="3"/>
          </p:nvPr>
        </p:nvSpPr>
        <p:spPr>
          <a:xfrm>
            <a:off x="7728618" y="1570382"/>
            <a:ext cx="4012808" cy="527188"/>
          </a:xfrm>
        </p:spPr>
        <p:txBody>
          <a:bodyPr anchor="b"/>
          <a:lstStyle>
            <a:lvl1pPr marL="0" indent="0">
              <a:buNone/>
              <a:defRPr sz="2400" b="1">
                <a:solidFill>
                  <a:srgbClr val="835C2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Picture Placeholder 16">
            <a:extLst>
              <a:ext uri="{FF2B5EF4-FFF2-40B4-BE49-F238E27FC236}">
                <a16:creationId xmlns:a16="http://schemas.microsoft.com/office/drawing/2014/main" id="{6E3C701F-E67C-9949-9C0F-3E36BC06FD49}"/>
              </a:ext>
            </a:extLst>
          </p:cNvPr>
          <p:cNvSpPr>
            <a:spLocks noGrp="1"/>
          </p:cNvSpPr>
          <p:nvPr>
            <p:ph type="pic" sz="quarter" idx="15"/>
          </p:nvPr>
        </p:nvSpPr>
        <p:spPr>
          <a:xfrm>
            <a:off x="0" y="3010207"/>
            <a:ext cx="4583518" cy="3924993"/>
          </a:xfrm>
          <a:custGeom>
            <a:avLst/>
            <a:gdLst>
              <a:gd name="connsiteX0" fmla="*/ 0 w 7639050"/>
              <a:gd name="connsiteY0" fmla="*/ 0 h 6388155"/>
              <a:gd name="connsiteX1" fmla="*/ 7639050 w 7639050"/>
              <a:gd name="connsiteY1" fmla="*/ 0 h 6388155"/>
              <a:gd name="connsiteX2" fmla="*/ 7639050 w 7639050"/>
              <a:gd name="connsiteY2" fmla="*/ 6388155 h 6388155"/>
              <a:gd name="connsiteX3" fmla="*/ 1188908 w 7639050"/>
              <a:gd name="connsiteY3" fmla="*/ 6388155 h 6388155"/>
              <a:gd name="connsiteX0" fmla="*/ 128980 w 7768030"/>
              <a:gd name="connsiteY0" fmla="*/ 0 h 6816798"/>
              <a:gd name="connsiteX1" fmla="*/ 7768030 w 7768030"/>
              <a:gd name="connsiteY1" fmla="*/ 0 h 6816798"/>
              <a:gd name="connsiteX2" fmla="*/ 7768030 w 7768030"/>
              <a:gd name="connsiteY2" fmla="*/ 6388155 h 6816798"/>
              <a:gd name="connsiteX3" fmla="*/ 112543 w 7768030"/>
              <a:gd name="connsiteY3" fmla="*/ 6816798 h 6816798"/>
              <a:gd name="connsiteX4" fmla="*/ 128980 w 7768030"/>
              <a:gd name="connsiteY4" fmla="*/ 0 h 6816798"/>
              <a:gd name="connsiteX0" fmla="*/ 16437 w 7655487"/>
              <a:gd name="connsiteY0" fmla="*/ 0 h 6816798"/>
              <a:gd name="connsiteX1" fmla="*/ 7655487 w 7655487"/>
              <a:gd name="connsiteY1" fmla="*/ 0 h 6816798"/>
              <a:gd name="connsiteX2" fmla="*/ 7655487 w 7655487"/>
              <a:gd name="connsiteY2" fmla="*/ 6388155 h 6816798"/>
              <a:gd name="connsiteX3" fmla="*/ 0 w 7655487"/>
              <a:gd name="connsiteY3" fmla="*/ 6816798 h 6816798"/>
              <a:gd name="connsiteX4" fmla="*/ 16437 w 7655487"/>
              <a:gd name="connsiteY4" fmla="*/ 0 h 6816798"/>
              <a:gd name="connsiteX0" fmla="*/ 16437 w 7655487"/>
              <a:gd name="connsiteY0" fmla="*/ 0 h 6816798"/>
              <a:gd name="connsiteX1" fmla="*/ 7655487 w 7655487"/>
              <a:gd name="connsiteY1" fmla="*/ 0 h 6816798"/>
              <a:gd name="connsiteX2" fmla="*/ 7641633 w 7655487"/>
              <a:gd name="connsiteY2" fmla="*/ 6802970 h 6816798"/>
              <a:gd name="connsiteX3" fmla="*/ 0 w 7655487"/>
              <a:gd name="connsiteY3" fmla="*/ 6816798 h 6816798"/>
              <a:gd name="connsiteX4" fmla="*/ 16437 w 7655487"/>
              <a:gd name="connsiteY4" fmla="*/ 0 h 6816798"/>
              <a:gd name="connsiteX0" fmla="*/ 5087201 w 7655487"/>
              <a:gd name="connsiteY0" fmla="*/ 0 h 6816798"/>
              <a:gd name="connsiteX1" fmla="*/ 7655487 w 7655487"/>
              <a:gd name="connsiteY1" fmla="*/ 0 h 6816798"/>
              <a:gd name="connsiteX2" fmla="*/ 7641633 w 7655487"/>
              <a:gd name="connsiteY2" fmla="*/ 6802970 h 6816798"/>
              <a:gd name="connsiteX3" fmla="*/ 0 w 7655487"/>
              <a:gd name="connsiteY3" fmla="*/ 6816798 h 6816798"/>
              <a:gd name="connsiteX4" fmla="*/ 5087201 w 7655487"/>
              <a:gd name="connsiteY4" fmla="*/ 0 h 6816798"/>
              <a:gd name="connsiteX0" fmla="*/ 5087201 w 7655487"/>
              <a:gd name="connsiteY0" fmla="*/ 0 h 6816798"/>
              <a:gd name="connsiteX1" fmla="*/ 7655487 w 7655487"/>
              <a:gd name="connsiteY1" fmla="*/ 0 h 6816798"/>
              <a:gd name="connsiteX2" fmla="*/ 7641633 w 7655487"/>
              <a:gd name="connsiteY2" fmla="*/ 6802970 h 6816798"/>
              <a:gd name="connsiteX3" fmla="*/ 0 w 7655487"/>
              <a:gd name="connsiteY3" fmla="*/ 6816798 h 6816798"/>
              <a:gd name="connsiteX4" fmla="*/ 5087201 w 7655487"/>
              <a:gd name="connsiteY4" fmla="*/ 0 h 6816798"/>
              <a:gd name="connsiteX0" fmla="*/ 5378147 w 7655487"/>
              <a:gd name="connsiteY0" fmla="*/ 0 h 6830626"/>
              <a:gd name="connsiteX1" fmla="*/ 7655487 w 7655487"/>
              <a:gd name="connsiteY1" fmla="*/ 13828 h 6830626"/>
              <a:gd name="connsiteX2" fmla="*/ 7641633 w 7655487"/>
              <a:gd name="connsiteY2" fmla="*/ 6816798 h 6830626"/>
              <a:gd name="connsiteX3" fmla="*/ 0 w 7655487"/>
              <a:gd name="connsiteY3" fmla="*/ 6830626 h 6830626"/>
              <a:gd name="connsiteX4" fmla="*/ 5378147 w 7655487"/>
              <a:gd name="connsiteY4" fmla="*/ 0 h 6830626"/>
              <a:gd name="connsiteX0" fmla="*/ 5378147 w 7655487"/>
              <a:gd name="connsiteY0" fmla="*/ 2027 h 6832653"/>
              <a:gd name="connsiteX1" fmla="*/ 7655487 w 7655487"/>
              <a:gd name="connsiteY1" fmla="*/ 15855 h 6832653"/>
              <a:gd name="connsiteX2" fmla="*/ 7641633 w 7655487"/>
              <a:gd name="connsiteY2" fmla="*/ 6818825 h 6832653"/>
              <a:gd name="connsiteX3" fmla="*/ 0 w 7655487"/>
              <a:gd name="connsiteY3" fmla="*/ 6832653 h 6832653"/>
              <a:gd name="connsiteX4" fmla="*/ 5378147 w 7655487"/>
              <a:gd name="connsiteY4" fmla="*/ 2027 h 6832653"/>
              <a:gd name="connsiteX0" fmla="*/ 5350438 w 7627778"/>
              <a:gd name="connsiteY0" fmla="*/ 2023 h 6846476"/>
              <a:gd name="connsiteX1" fmla="*/ 7627778 w 7627778"/>
              <a:gd name="connsiteY1" fmla="*/ 15851 h 6846476"/>
              <a:gd name="connsiteX2" fmla="*/ 7613924 w 7627778"/>
              <a:gd name="connsiteY2" fmla="*/ 6818821 h 6846476"/>
              <a:gd name="connsiteX3" fmla="*/ 0 w 7627778"/>
              <a:gd name="connsiteY3" fmla="*/ 6846476 h 6846476"/>
              <a:gd name="connsiteX4" fmla="*/ 5350438 w 7627778"/>
              <a:gd name="connsiteY4" fmla="*/ 2023 h 6846476"/>
              <a:gd name="connsiteX0" fmla="*/ 5350438 w 7627778"/>
              <a:gd name="connsiteY0" fmla="*/ 2236 h 6846689"/>
              <a:gd name="connsiteX1" fmla="*/ 7627778 w 7627778"/>
              <a:gd name="connsiteY1" fmla="*/ 16064 h 6846689"/>
              <a:gd name="connsiteX2" fmla="*/ 7613924 w 7627778"/>
              <a:gd name="connsiteY2" fmla="*/ 6819034 h 6846689"/>
              <a:gd name="connsiteX3" fmla="*/ 0 w 7627778"/>
              <a:gd name="connsiteY3" fmla="*/ 6846689 h 6846689"/>
              <a:gd name="connsiteX4" fmla="*/ 5350438 w 7627778"/>
              <a:gd name="connsiteY4" fmla="*/ 2236 h 6846689"/>
              <a:gd name="connsiteX0" fmla="*/ 5627529 w 7627778"/>
              <a:gd name="connsiteY0" fmla="*/ 2236 h 6846689"/>
              <a:gd name="connsiteX1" fmla="*/ 7627778 w 7627778"/>
              <a:gd name="connsiteY1" fmla="*/ 16064 h 6846689"/>
              <a:gd name="connsiteX2" fmla="*/ 7613924 w 7627778"/>
              <a:gd name="connsiteY2" fmla="*/ 6819034 h 6846689"/>
              <a:gd name="connsiteX3" fmla="*/ 0 w 7627778"/>
              <a:gd name="connsiteY3" fmla="*/ 6846689 h 6846689"/>
              <a:gd name="connsiteX4" fmla="*/ 5627529 w 7627778"/>
              <a:gd name="connsiteY4" fmla="*/ 2236 h 6846689"/>
              <a:gd name="connsiteX0" fmla="*/ 5627529 w 7627778"/>
              <a:gd name="connsiteY0" fmla="*/ 453 h 6844906"/>
              <a:gd name="connsiteX1" fmla="*/ 7627778 w 7627778"/>
              <a:gd name="connsiteY1" fmla="*/ 14281 h 6844906"/>
              <a:gd name="connsiteX2" fmla="*/ 7613924 w 7627778"/>
              <a:gd name="connsiteY2" fmla="*/ 6817251 h 6844906"/>
              <a:gd name="connsiteX3" fmla="*/ 0 w 7627778"/>
              <a:gd name="connsiteY3" fmla="*/ 6844906 h 6844906"/>
              <a:gd name="connsiteX4" fmla="*/ 5627529 w 7627778"/>
              <a:gd name="connsiteY4" fmla="*/ 453 h 6844906"/>
              <a:gd name="connsiteX0" fmla="*/ 4643856 w 7627778"/>
              <a:gd name="connsiteY0" fmla="*/ 387160 h 6830625"/>
              <a:gd name="connsiteX1" fmla="*/ 7627778 w 7627778"/>
              <a:gd name="connsiteY1" fmla="*/ 0 h 6830625"/>
              <a:gd name="connsiteX2" fmla="*/ 7613924 w 7627778"/>
              <a:gd name="connsiteY2" fmla="*/ 6802970 h 6830625"/>
              <a:gd name="connsiteX3" fmla="*/ 0 w 7627778"/>
              <a:gd name="connsiteY3" fmla="*/ 6830625 h 6830625"/>
              <a:gd name="connsiteX4" fmla="*/ 4643856 w 7627778"/>
              <a:gd name="connsiteY4" fmla="*/ 387160 h 6830625"/>
              <a:gd name="connsiteX0" fmla="*/ 4643856 w 7627778"/>
              <a:gd name="connsiteY0" fmla="*/ 387160 h 6830625"/>
              <a:gd name="connsiteX1" fmla="*/ 7627778 w 7627778"/>
              <a:gd name="connsiteY1" fmla="*/ 0 h 6830625"/>
              <a:gd name="connsiteX2" fmla="*/ 7613924 w 7627778"/>
              <a:gd name="connsiteY2" fmla="*/ 6802970 h 6830625"/>
              <a:gd name="connsiteX3" fmla="*/ 0 w 7627778"/>
              <a:gd name="connsiteY3" fmla="*/ 6830625 h 6830625"/>
              <a:gd name="connsiteX4" fmla="*/ 4643856 w 7627778"/>
              <a:gd name="connsiteY4" fmla="*/ 387160 h 6830625"/>
              <a:gd name="connsiteX0" fmla="*/ 4643856 w 7627778"/>
              <a:gd name="connsiteY0" fmla="*/ 387160 h 6830625"/>
              <a:gd name="connsiteX1" fmla="*/ 7627778 w 7627778"/>
              <a:gd name="connsiteY1" fmla="*/ 0 h 6830625"/>
              <a:gd name="connsiteX2" fmla="*/ 7613924 w 7627778"/>
              <a:gd name="connsiteY2" fmla="*/ 6802970 h 6830625"/>
              <a:gd name="connsiteX3" fmla="*/ 0 w 7627778"/>
              <a:gd name="connsiteY3" fmla="*/ 6830625 h 6830625"/>
              <a:gd name="connsiteX4" fmla="*/ 4643856 w 7627778"/>
              <a:gd name="connsiteY4" fmla="*/ 387160 h 6830625"/>
              <a:gd name="connsiteX0" fmla="*/ 4339056 w 7627778"/>
              <a:gd name="connsiteY0" fmla="*/ 580740 h 6830625"/>
              <a:gd name="connsiteX1" fmla="*/ 7627778 w 7627778"/>
              <a:gd name="connsiteY1" fmla="*/ 0 h 6830625"/>
              <a:gd name="connsiteX2" fmla="*/ 7613924 w 7627778"/>
              <a:gd name="connsiteY2" fmla="*/ 6802970 h 6830625"/>
              <a:gd name="connsiteX3" fmla="*/ 0 w 7627778"/>
              <a:gd name="connsiteY3" fmla="*/ 6830625 h 6830625"/>
              <a:gd name="connsiteX4" fmla="*/ 4339056 w 7627778"/>
              <a:gd name="connsiteY4" fmla="*/ 580740 h 6830625"/>
              <a:gd name="connsiteX0" fmla="*/ 4339056 w 7627778"/>
              <a:gd name="connsiteY0" fmla="*/ 653725 h 6903610"/>
              <a:gd name="connsiteX1" fmla="*/ 7627778 w 7627778"/>
              <a:gd name="connsiteY1" fmla="*/ 72985 h 6903610"/>
              <a:gd name="connsiteX2" fmla="*/ 7613924 w 7627778"/>
              <a:gd name="connsiteY2" fmla="*/ 6875955 h 6903610"/>
              <a:gd name="connsiteX3" fmla="*/ 0 w 7627778"/>
              <a:gd name="connsiteY3" fmla="*/ 6903610 h 6903610"/>
              <a:gd name="connsiteX4" fmla="*/ 4339056 w 7627778"/>
              <a:gd name="connsiteY4" fmla="*/ 653725 h 6903610"/>
              <a:gd name="connsiteX0" fmla="*/ 3798728 w 7627778"/>
              <a:gd name="connsiteY0" fmla="*/ 1355063 h 6830625"/>
              <a:gd name="connsiteX1" fmla="*/ 7627778 w 7627778"/>
              <a:gd name="connsiteY1" fmla="*/ 0 h 6830625"/>
              <a:gd name="connsiteX2" fmla="*/ 7613924 w 7627778"/>
              <a:gd name="connsiteY2" fmla="*/ 6802970 h 6830625"/>
              <a:gd name="connsiteX3" fmla="*/ 0 w 7627778"/>
              <a:gd name="connsiteY3" fmla="*/ 6830625 h 6830625"/>
              <a:gd name="connsiteX4" fmla="*/ 3798728 w 7627778"/>
              <a:gd name="connsiteY4" fmla="*/ 1355063 h 6830625"/>
              <a:gd name="connsiteX0" fmla="*/ 3798728 w 7627778"/>
              <a:gd name="connsiteY0" fmla="*/ 1389169 h 6864731"/>
              <a:gd name="connsiteX1" fmla="*/ 7627778 w 7627778"/>
              <a:gd name="connsiteY1" fmla="*/ 34106 h 6864731"/>
              <a:gd name="connsiteX2" fmla="*/ 7613924 w 7627778"/>
              <a:gd name="connsiteY2" fmla="*/ 6837076 h 6864731"/>
              <a:gd name="connsiteX3" fmla="*/ 0 w 7627778"/>
              <a:gd name="connsiteY3" fmla="*/ 6864731 h 6864731"/>
              <a:gd name="connsiteX4" fmla="*/ 3798728 w 7627778"/>
              <a:gd name="connsiteY4" fmla="*/ 1389169 h 6864731"/>
              <a:gd name="connsiteX0" fmla="*/ 3784873 w 7627778"/>
              <a:gd name="connsiteY0" fmla="*/ 1320375 h 6906554"/>
              <a:gd name="connsiteX1" fmla="*/ 7627778 w 7627778"/>
              <a:gd name="connsiteY1" fmla="*/ 75929 h 6906554"/>
              <a:gd name="connsiteX2" fmla="*/ 7613924 w 7627778"/>
              <a:gd name="connsiteY2" fmla="*/ 6878899 h 6906554"/>
              <a:gd name="connsiteX3" fmla="*/ 0 w 7627778"/>
              <a:gd name="connsiteY3" fmla="*/ 6906554 h 6906554"/>
              <a:gd name="connsiteX4" fmla="*/ 3784873 w 7627778"/>
              <a:gd name="connsiteY4" fmla="*/ 1320375 h 6906554"/>
              <a:gd name="connsiteX0" fmla="*/ 3438509 w 7627778"/>
              <a:gd name="connsiteY0" fmla="*/ 1336923 h 6895448"/>
              <a:gd name="connsiteX1" fmla="*/ 7627778 w 7627778"/>
              <a:gd name="connsiteY1" fmla="*/ 64823 h 6895448"/>
              <a:gd name="connsiteX2" fmla="*/ 7613924 w 7627778"/>
              <a:gd name="connsiteY2" fmla="*/ 6867793 h 6895448"/>
              <a:gd name="connsiteX3" fmla="*/ 0 w 7627778"/>
              <a:gd name="connsiteY3" fmla="*/ 6895448 h 6895448"/>
              <a:gd name="connsiteX4" fmla="*/ 3438509 w 7627778"/>
              <a:gd name="connsiteY4" fmla="*/ 1336923 h 6895448"/>
              <a:gd name="connsiteX0" fmla="*/ 3438509 w 7627778"/>
              <a:gd name="connsiteY0" fmla="*/ 1291864 h 6850389"/>
              <a:gd name="connsiteX1" fmla="*/ 7627778 w 7627778"/>
              <a:gd name="connsiteY1" fmla="*/ 19764 h 6850389"/>
              <a:gd name="connsiteX2" fmla="*/ 7613924 w 7627778"/>
              <a:gd name="connsiteY2" fmla="*/ 6822734 h 6850389"/>
              <a:gd name="connsiteX3" fmla="*/ 0 w 7627778"/>
              <a:gd name="connsiteY3" fmla="*/ 6850389 h 6850389"/>
              <a:gd name="connsiteX4" fmla="*/ 3438509 w 7627778"/>
              <a:gd name="connsiteY4" fmla="*/ 1291864 h 6850389"/>
              <a:gd name="connsiteX0" fmla="*/ 3438509 w 7655487"/>
              <a:gd name="connsiteY0" fmla="*/ 1264740 h 6823265"/>
              <a:gd name="connsiteX1" fmla="*/ 7655487 w 7655487"/>
              <a:gd name="connsiteY1" fmla="*/ 34122 h 6823265"/>
              <a:gd name="connsiteX2" fmla="*/ 7613924 w 7655487"/>
              <a:gd name="connsiteY2" fmla="*/ 6795610 h 6823265"/>
              <a:gd name="connsiteX3" fmla="*/ 0 w 7655487"/>
              <a:gd name="connsiteY3" fmla="*/ 6823265 h 6823265"/>
              <a:gd name="connsiteX4" fmla="*/ 3438509 w 7655487"/>
              <a:gd name="connsiteY4" fmla="*/ 1264740 h 6823265"/>
              <a:gd name="connsiteX0" fmla="*/ 3438509 w 7655487"/>
              <a:gd name="connsiteY0" fmla="*/ 1348662 h 6907187"/>
              <a:gd name="connsiteX1" fmla="*/ 7655487 w 7655487"/>
              <a:gd name="connsiteY1" fmla="*/ 118044 h 6907187"/>
              <a:gd name="connsiteX2" fmla="*/ 7613924 w 7655487"/>
              <a:gd name="connsiteY2" fmla="*/ 6879532 h 6907187"/>
              <a:gd name="connsiteX3" fmla="*/ 0 w 7655487"/>
              <a:gd name="connsiteY3" fmla="*/ 6907187 h 6907187"/>
              <a:gd name="connsiteX4" fmla="*/ 3438509 w 7655487"/>
              <a:gd name="connsiteY4" fmla="*/ 1348662 h 6907187"/>
              <a:gd name="connsiteX0" fmla="*/ 3438509 w 7669341"/>
              <a:gd name="connsiteY0" fmla="*/ 1367324 h 6925849"/>
              <a:gd name="connsiteX1" fmla="*/ 7669341 w 7669341"/>
              <a:gd name="connsiteY1" fmla="*/ 109052 h 6925849"/>
              <a:gd name="connsiteX2" fmla="*/ 7613924 w 7669341"/>
              <a:gd name="connsiteY2" fmla="*/ 6898194 h 6925849"/>
              <a:gd name="connsiteX3" fmla="*/ 0 w 7669341"/>
              <a:gd name="connsiteY3" fmla="*/ 6925849 h 6925849"/>
              <a:gd name="connsiteX4" fmla="*/ 3438509 w 7669341"/>
              <a:gd name="connsiteY4" fmla="*/ 1367324 h 6925849"/>
              <a:gd name="connsiteX0" fmla="*/ 3812582 w 7669341"/>
              <a:gd name="connsiteY0" fmla="*/ 1176157 h 7052707"/>
              <a:gd name="connsiteX1" fmla="*/ 7669341 w 7669341"/>
              <a:gd name="connsiteY1" fmla="*/ 235910 h 7052707"/>
              <a:gd name="connsiteX2" fmla="*/ 7613924 w 7669341"/>
              <a:gd name="connsiteY2" fmla="*/ 7025052 h 7052707"/>
              <a:gd name="connsiteX3" fmla="*/ 0 w 7669341"/>
              <a:gd name="connsiteY3" fmla="*/ 7052707 h 7052707"/>
              <a:gd name="connsiteX4" fmla="*/ 3812582 w 7669341"/>
              <a:gd name="connsiteY4" fmla="*/ 1176157 h 7052707"/>
              <a:gd name="connsiteX0" fmla="*/ 3812582 w 7669341"/>
              <a:gd name="connsiteY0" fmla="*/ 1104277 h 6980827"/>
              <a:gd name="connsiteX1" fmla="*/ 7669341 w 7669341"/>
              <a:gd name="connsiteY1" fmla="*/ 164030 h 6980827"/>
              <a:gd name="connsiteX2" fmla="*/ 7613924 w 7669341"/>
              <a:gd name="connsiteY2" fmla="*/ 6953172 h 6980827"/>
              <a:gd name="connsiteX3" fmla="*/ 0 w 7669341"/>
              <a:gd name="connsiteY3" fmla="*/ 6980827 h 6980827"/>
              <a:gd name="connsiteX4" fmla="*/ 3812582 w 7669341"/>
              <a:gd name="connsiteY4" fmla="*/ 1104277 h 6980827"/>
              <a:gd name="connsiteX0" fmla="*/ 3812582 w 7669341"/>
              <a:gd name="connsiteY0" fmla="*/ 1122779 h 6999329"/>
              <a:gd name="connsiteX1" fmla="*/ 7669341 w 7669341"/>
              <a:gd name="connsiteY1" fmla="*/ 182532 h 6999329"/>
              <a:gd name="connsiteX2" fmla="*/ 7613924 w 7669341"/>
              <a:gd name="connsiteY2" fmla="*/ 6971674 h 6999329"/>
              <a:gd name="connsiteX3" fmla="*/ 0 w 7669341"/>
              <a:gd name="connsiteY3" fmla="*/ 6999329 h 6999329"/>
              <a:gd name="connsiteX4" fmla="*/ 3812582 w 7669341"/>
              <a:gd name="connsiteY4" fmla="*/ 1122779 h 6999329"/>
              <a:gd name="connsiteX0" fmla="*/ 5239600 w 7669341"/>
              <a:gd name="connsiteY0" fmla="*/ 757769 h 7560741"/>
              <a:gd name="connsiteX1" fmla="*/ 7669341 w 7669341"/>
              <a:gd name="connsiteY1" fmla="*/ 743944 h 7560741"/>
              <a:gd name="connsiteX2" fmla="*/ 7613924 w 7669341"/>
              <a:gd name="connsiteY2" fmla="*/ 7533086 h 7560741"/>
              <a:gd name="connsiteX3" fmla="*/ 0 w 7669341"/>
              <a:gd name="connsiteY3" fmla="*/ 7560741 h 7560741"/>
              <a:gd name="connsiteX4" fmla="*/ 5239600 w 7669341"/>
              <a:gd name="connsiteY4" fmla="*/ 757769 h 7560741"/>
              <a:gd name="connsiteX0" fmla="*/ 5239600 w 7669341"/>
              <a:gd name="connsiteY0" fmla="*/ 757769 h 7560741"/>
              <a:gd name="connsiteX1" fmla="*/ 7669341 w 7669341"/>
              <a:gd name="connsiteY1" fmla="*/ 743944 h 7560741"/>
              <a:gd name="connsiteX2" fmla="*/ 7613924 w 7669341"/>
              <a:gd name="connsiteY2" fmla="*/ 7533086 h 7560741"/>
              <a:gd name="connsiteX3" fmla="*/ 0 w 7669341"/>
              <a:gd name="connsiteY3" fmla="*/ 7560741 h 7560741"/>
              <a:gd name="connsiteX4" fmla="*/ 5239600 w 7669341"/>
              <a:gd name="connsiteY4" fmla="*/ 757769 h 7560741"/>
              <a:gd name="connsiteX0" fmla="*/ 5239600 w 7669341"/>
              <a:gd name="connsiteY0" fmla="*/ 40167 h 6843139"/>
              <a:gd name="connsiteX1" fmla="*/ 7669341 w 7669341"/>
              <a:gd name="connsiteY1" fmla="*/ 26342 h 6843139"/>
              <a:gd name="connsiteX2" fmla="*/ 7613924 w 7669341"/>
              <a:gd name="connsiteY2" fmla="*/ 6815484 h 6843139"/>
              <a:gd name="connsiteX3" fmla="*/ 0 w 7669341"/>
              <a:gd name="connsiteY3" fmla="*/ 6843139 h 6843139"/>
              <a:gd name="connsiteX4" fmla="*/ 5239600 w 7669341"/>
              <a:gd name="connsiteY4" fmla="*/ 40167 h 6843139"/>
              <a:gd name="connsiteX0" fmla="*/ 4823964 w 7669341"/>
              <a:gd name="connsiteY0" fmla="*/ 40167 h 6843139"/>
              <a:gd name="connsiteX1" fmla="*/ 7669341 w 7669341"/>
              <a:gd name="connsiteY1" fmla="*/ 26342 h 6843139"/>
              <a:gd name="connsiteX2" fmla="*/ 7613924 w 7669341"/>
              <a:gd name="connsiteY2" fmla="*/ 6815484 h 6843139"/>
              <a:gd name="connsiteX3" fmla="*/ 0 w 7669341"/>
              <a:gd name="connsiteY3" fmla="*/ 6843139 h 6843139"/>
              <a:gd name="connsiteX4" fmla="*/ 4823964 w 7669341"/>
              <a:gd name="connsiteY4" fmla="*/ 40167 h 6843139"/>
              <a:gd name="connsiteX0" fmla="*/ 4823964 w 7669341"/>
              <a:gd name="connsiteY0" fmla="*/ 40167 h 6843139"/>
              <a:gd name="connsiteX1" fmla="*/ 7669341 w 7669341"/>
              <a:gd name="connsiteY1" fmla="*/ 26342 h 6843139"/>
              <a:gd name="connsiteX2" fmla="*/ 7613924 w 7669341"/>
              <a:gd name="connsiteY2" fmla="*/ 6815484 h 6843139"/>
              <a:gd name="connsiteX3" fmla="*/ 0 w 7669341"/>
              <a:gd name="connsiteY3" fmla="*/ 6843139 h 6843139"/>
              <a:gd name="connsiteX4" fmla="*/ 4823964 w 7669341"/>
              <a:gd name="connsiteY4" fmla="*/ 40167 h 6843139"/>
              <a:gd name="connsiteX0" fmla="*/ 4546874 w 7392251"/>
              <a:gd name="connsiteY0" fmla="*/ 40167 h 6843139"/>
              <a:gd name="connsiteX1" fmla="*/ 7392251 w 7392251"/>
              <a:gd name="connsiteY1" fmla="*/ 26342 h 6843139"/>
              <a:gd name="connsiteX2" fmla="*/ 7336834 w 7392251"/>
              <a:gd name="connsiteY2" fmla="*/ 6815484 h 6843139"/>
              <a:gd name="connsiteX3" fmla="*/ 0 w 7392251"/>
              <a:gd name="connsiteY3" fmla="*/ 6843139 h 6843139"/>
              <a:gd name="connsiteX4" fmla="*/ 4546874 w 7392251"/>
              <a:gd name="connsiteY4" fmla="*/ 40167 h 6843139"/>
              <a:gd name="connsiteX0" fmla="*/ 4546874 w 7392251"/>
              <a:gd name="connsiteY0" fmla="*/ 40167 h 6843139"/>
              <a:gd name="connsiteX1" fmla="*/ 7392251 w 7392251"/>
              <a:gd name="connsiteY1" fmla="*/ 26342 h 6843139"/>
              <a:gd name="connsiteX2" fmla="*/ 7336834 w 7392251"/>
              <a:gd name="connsiteY2" fmla="*/ 6815484 h 6843139"/>
              <a:gd name="connsiteX3" fmla="*/ 0 w 7392251"/>
              <a:gd name="connsiteY3" fmla="*/ 6843139 h 6843139"/>
              <a:gd name="connsiteX4" fmla="*/ 4546874 w 7392251"/>
              <a:gd name="connsiteY4" fmla="*/ 40167 h 6843139"/>
              <a:gd name="connsiteX0" fmla="*/ 4546874 w 7392251"/>
              <a:gd name="connsiteY0" fmla="*/ 40167 h 6843139"/>
              <a:gd name="connsiteX1" fmla="*/ 7392251 w 7392251"/>
              <a:gd name="connsiteY1" fmla="*/ 26342 h 6843139"/>
              <a:gd name="connsiteX2" fmla="*/ 7336834 w 7392251"/>
              <a:gd name="connsiteY2" fmla="*/ 6815484 h 6843139"/>
              <a:gd name="connsiteX3" fmla="*/ 0 w 7392251"/>
              <a:gd name="connsiteY3" fmla="*/ 6843139 h 6843139"/>
              <a:gd name="connsiteX4" fmla="*/ 4546874 w 7392251"/>
              <a:gd name="connsiteY4" fmla="*/ 40167 h 6843139"/>
              <a:gd name="connsiteX0" fmla="*/ 4519165 w 7392251"/>
              <a:gd name="connsiteY0" fmla="*/ 29729 h 6846527"/>
              <a:gd name="connsiteX1" fmla="*/ 7392251 w 7392251"/>
              <a:gd name="connsiteY1" fmla="*/ 29730 h 6846527"/>
              <a:gd name="connsiteX2" fmla="*/ 7336834 w 7392251"/>
              <a:gd name="connsiteY2" fmla="*/ 6818872 h 6846527"/>
              <a:gd name="connsiteX3" fmla="*/ 0 w 7392251"/>
              <a:gd name="connsiteY3" fmla="*/ 6846527 h 6846527"/>
              <a:gd name="connsiteX4" fmla="*/ 4519165 w 7392251"/>
              <a:gd name="connsiteY4" fmla="*/ 29729 h 6846527"/>
              <a:gd name="connsiteX0" fmla="*/ 4519165 w 7392251"/>
              <a:gd name="connsiteY0" fmla="*/ 33229 h 6850027"/>
              <a:gd name="connsiteX1" fmla="*/ 7392251 w 7392251"/>
              <a:gd name="connsiteY1" fmla="*/ 33230 h 6850027"/>
              <a:gd name="connsiteX2" fmla="*/ 7336834 w 7392251"/>
              <a:gd name="connsiteY2" fmla="*/ 6822372 h 6850027"/>
              <a:gd name="connsiteX3" fmla="*/ 0 w 7392251"/>
              <a:gd name="connsiteY3" fmla="*/ 6850027 h 6850027"/>
              <a:gd name="connsiteX4" fmla="*/ 4519165 w 7392251"/>
              <a:gd name="connsiteY4" fmla="*/ 33229 h 6850027"/>
              <a:gd name="connsiteX0" fmla="*/ 4519165 w 7392251"/>
              <a:gd name="connsiteY0" fmla="*/ 33229 h 6850027"/>
              <a:gd name="connsiteX1" fmla="*/ 7392251 w 7392251"/>
              <a:gd name="connsiteY1" fmla="*/ 33230 h 6850027"/>
              <a:gd name="connsiteX2" fmla="*/ 7336834 w 7392251"/>
              <a:gd name="connsiteY2" fmla="*/ 6822372 h 6850027"/>
              <a:gd name="connsiteX3" fmla="*/ 0 w 7392251"/>
              <a:gd name="connsiteY3" fmla="*/ 6850027 h 6850027"/>
              <a:gd name="connsiteX4" fmla="*/ 4519165 w 7392251"/>
              <a:gd name="connsiteY4" fmla="*/ 33229 h 6850027"/>
              <a:gd name="connsiteX0" fmla="*/ 4532728 w 7392251"/>
              <a:gd name="connsiteY0" fmla="*/ 0 h 6858196"/>
              <a:gd name="connsiteX1" fmla="*/ 7392251 w 7392251"/>
              <a:gd name="connsiteY1" fmla="*/ 41399 h 6858196"/>
              <a:gd name="connsiteX2" fmla="*/ 7336834 w 7392251"/>
              <a:gd name="connsiteY2" fmla="*/ 6830541 h 6858196"/>
              <a:gd name="connsiteX3" fmla="*/ 0 w 7392251"/>
              <a:gd name="connsiteY3" fmla="*/ 6858196 h 6858196"/>
              <a:gd name="connsiteX4" fmla="*/ 4532728 w 7392251"/>
              <a:gd name="connsiteY4" fmla="*/ 0 h 6858196"/>
              <a:gd name="connsiteX0" fmla="*/ 5236106 w 7392251"/>
              <a:gd name="connsiteY0" fmla="*/ 0 h 6847353"/>
              <a:gd name="connsiteX1" fmla="*/ 7392251 w 7392251"/>
              <a:gd name="connsiteY1" fmla="*/ 30556 h 6847353"/>
              <a:gd name="connsiteX2" fmla="*/ 7336834 w 7392251"/>
              <a:gd name="connsiteY2" fmla="*/ 6819698 h 6847353"/>
              <a:gd name="connsiteX3" fmla="*/ 0 w 7392251"/>
              <a:gd name="connsiteY3" fmla="*/ 6847353 h 6847353"/>
              <a:gd name="connsiteX4" fmla="*/ 5236106 w 7392251"/>
              <a:gd name="connsiteY4" fmla="*/ 0 h 6847353"/>
              <a:gd name="connsiteX0" fmla="*/ 5332021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332021 w 7488166"/>
              <a:gd name="connsiteY4" fmla="*/ 0 h 6879880"/>
              <a:gd name="connsiteX0" fmla="*/ 5332021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332021 w 7488166"/>
              <a:gd name="connsiteY4" fmla="*/ 0 h 6879880"/>
              <a:gd name="connsiteX0" fmla="*/ 5246763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246763 w 7488166"/>
              <a:gd name="connsiteY4" fmla="*/ 0 h 6879880"/>
              <a:gd name="connsiteX0" fmla="*/ 5246763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246763 w 7488166"/>
              <a:gd name="connsiteY4" fmla="*/ 0 h 6879880"/>
              <a:gd name="connsiteX0" fmla="*/ 4948361 w 7488166"/>
              <a:gd name="connsiteY0" fmla="*/ 0 h 6869038"/>
              <a:gd name="connsiteX1" fmla="*/ 7488166 w 7488166"/>
              <a:gd name="connsiteY1" fmla="*/ 19714 h 6869038"/>
              <a:gd name="connsiteX2" fmla="*/ 7432749 w 7488166"/>
              <a:gd name="connsiteY2" fmla="*/ 6808856 h 6869038"/>
              <a:gd name="connsiteX3" fmla="*/ 0 w 7488166"/>
              <a:gd name="connsiteY3" fmla="*/ 6869038 h 6869038"/>
              <a:gd name="connsiteX4" fmla="*/ 4948361 w 7488166"/>
              <a:gd name="connsiteY4" fmla="*/ 0 h 6869038"/>
              <a:gd name="connsiteX0" fmla="*/ 4948361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4948361 w 7488166"/>
              <a:gd name="connsiteY4" fmla="*/ 56 h 6869094"/>
              <a:gd name="connsiteX0" fmla="*/ 5140190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5140190 w 7488166"/>
              <a:gd name="connsiteY4" fmla="*/ 56 h 6869094"/>
              <a:gd name="connsiteX0" fmla="*/ 5140190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5140190 w 7488166"/>
              <a:gd name="connsiteY4" fmla="*/ 56 h 6869094"/>
              <a:gd name="connsiteX0" fmla="*/ 5140190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5140190 w 7488166"/>
              <a:gd name="connsiteY4" fmla="*/ 56 h 6869094"/>
              <a:gd name="connsiteX0" fmla="*/ 5140190 w 7488166"/>
              <a:gd name="connsiteY0" fmla="*/ 140 h 6869178"/>
              <a:gd name="connsiteX1" fmla="*/ 7488166 w 7488166"/>
              <a:gd name="connsiteY1" fmla="*/ 19854 h 6869178"/>
              <a:gd name="connsiteX2" fmla="*/ 7432749 w 7488166"/>
              <a:gd name="connsiteY2" fmla="*/ 6808996 h 6869178"/>
              <a:gd name="connsiteX3" fmla="*/ 0 w 7488166"/>
              <a:gd name="connsiteY3" fmla="*/ 6869178 h 6869178"/>
              <a:gd name="connsiteX4" fmla="*/ 5140190 w 7488166"/>
              <a:gd name="connsiteY4" fmla="*/ 140 h 6869178"/>
              <a:gd name="connsiteX0" fmla="*/ 5140190 w 7488166"/>
              <a:gd name="connsiteY0" fmla="*/ 2709 h 6871747"/>
              <a:gd name="connsiteX1" fmla="*/ 7488166 w 7488166"/>
              <a:gd name="connsiteY1" fmla="*/ 22423 h 6871747"/>
              <a:gd name="connsiteX2" fmla="*/ 7432749 w 7488166"/>
              <a:gd name="connsiteY2" fmla="*/ 6811565 h 6871747"/>
              <a:gd name="connsiteX3" fmla="*/ 0 w 7488166"/>
              <a:gd name="connsiteY3" fmla="*/ 6871747 h 6871747"/>
              <a:gd name="connsiteX4" fmla="*/ 5140190 w 7488166"/>
              <a:gd name="connsiteY4" fmla="*/ 2709 h 6871747"/>
              <a:gd name="connsiteX0" fmla="*/ 5140190 w 7488166"/>
              <a:gd name="connsiteY0" fmla="*/ 3842 h 6872880"/>
              <a:gd name="connsiteX1" fmla="*/ 7488166 w 7488166"/>
              <a:gd name="connsiteY1" fmla="*/ 23556 h 6872880"/>
              <a:gd name="connsiteX2" fmla="*/ 7432749 w 7488166"/>
              <a:gd name="connsiteY2" fmla="*/ 6812698 h 6872880"/>
              <a:gd name="connsiteX3" fmla="*/ 0 w 7488166"/>
              <a:gd name="connsiteY3" fmla="*/ 6872880 h 6872880"/>
              <a:gd name="connsiteX4" fmla="*/ 5140190 w 7488166"/>
              <a:gd name="connsiteY4" fmla="*/ 3842 h 6872880"/>
              <a:gd name="connsiteX0" fmla="*/ 5332020 w 7679996"/>
              <a:gd name="connsiteY0" fmla="*/ 3977 h 6862173"/>
              <a:gd name="connsiteX1" fmla="*/ 7679996 w 7679996"/>
              <a:gd name="connsiteY1" fmla="*/ 23691 h 6862173"/>
              <a:gd name="connsiteX2" fmla="*/ 7624579 w 7679996"/>
              <a:gd name="connsiteY2" fmla="*/ 6812833 h 6862173"/>
              <a:gd name="connsiteX3" fmla="*/ 0 w 7679996"/>
              <a:gd name="connsiteY3" fmla="*/ 6862172 h 6862173"/>
              <a:gd name="connsiteX4" fmla="*/ 5332020 w 7679996"/>
              <a:gd name="connsiteY4" fmla="*/ 3977 h 6862173"/>
              <a:gd name="connsiteX0" fmla="*/ 5502535 w 7850511"/>
              <a:gd name="connsiteY0" fmla="*/ 4117 h 6851471"/>
              <a:gd name="connsiteX1" fmla="*/ 7850511 w 7850511"/>
              <a:gd name="connsiteY1" fmla="*/ 23831 h 6851471"/>
              <a:gd name="connsiteX2" fmla="*/ 7795094 w 7850511"/>
              <a:gd name="connsiteY2" fmla="*/ 6812973 h 6851471"/>
              <a:gd name="connsiteX3" fmla="*/ 0 w 7850511"/>
              <a:gd name="connsiteY3" fmla="*/ 6851470 h 6851471"/>
              <a:gd name="connsiteX4" fmla="*/ 5502535 w 7850511"/>
              <a:gd name="connsiteY4" fmla="*/ 4117 h 6851471"/>
              <a:gd name="connsiteX0" fmla="*/ 5577136 w 7925112"/>
              <a:gd name="connsiteY0" fmla="*/ 3978 h 6862173"/>
              <a:gd name="connsiteX1" fmla="*/ 7925112 w 7925112"/>
              <a:gd name="connsiteY1" fmla="*/ 23692 h 6862173"/>
              <a:gd name="connsiteX2" fmla="*/ 7869695 w 7925112"/>
              <a:gd name="connsiteY2" fmla="*/ 6812834 h 6862173"/>
              <a:gd name="connsiteX3" fmla="*/ 0 w 7925112"/>
              <a:gd name="connsiteY3" fmla="*/ 6862174 h 6862173"/>
              <a:gd name="connsiteX4" fmla="*/ 5577136 w 7925112"/>
              <a:gd name="connsiteY4" fmla="*/ 3978 h 6862173"/>
              <a:gd name="connsiteX0" fmla="*/ 5683708 w 8031684"/>
              <a:gd name="connsiteY0" fmla="*/ 3843 h 6872881"/>
              <a:gd name="connsiteX1" fmla="*/ 8031684 w 8031684"/>
              <a:gd name="connsiteY1" fmla="*/ 23557 h 6872881"/>
              <a:gd name="connsiteX2" fmla="*/ 7976267 w 8031684"/>
              <a:gd name="connsiteY2" fmla="*/ 6812699 h 6872881"/>
              <a:gd name="connsiteX3" fmla="*/ 0 w 8031684"/>
              <a:gd name="connsiteY3" fmla="*/ 6872882 h 6872881"/>
              <a:gd name="connsiteX4" fmla="*/ 5683708 w 8031684"/>
              <a:gd name="connsiteY4" fmla="*/ 3843 h 6872881"/>
              <a:gd name="connsiteX0" fmla="*/ 5683708 w 8031684"/>
              <a:gd name="connsiteY0" fmla="*/ 13471 h 6882510"/>
              <a:gd name="connsiteX1" fmla="*/ 8031684 w 8031684"/>
              <a:gd name="connsiteY1" fmla="*/ 33185 h 6882510"/>
              <a:gd name="connsiteX2" fmla="*/ 7976267 w 8031684"/>
              <a:gd name="connsiteY2" fmla="*/ 6822327 h 6882510"/>
              <a:gd name="connsiteX3" fmla="*/ 0 w 8031684"/>
              <a:gd name="connsiteY3" fmla="*/ 6882510 h 6882510"/>
              <a:gd name="connsiteX4" fmla="*/ 5683708 w 8031684"/>
              <a:gd name="connsiteY4" fmla="*/ 13471 h 6882510"/>
              <a:gd name="connsiteX0" fmla="*/ 5683708 w 8031684"/>
              <a:gd name="connsiteY0" fmla="*/ 19672 h 6888711"/>
              <a:gd name="connsiteX1" fmla="*/ 8031684 w 8031684"/>
              <a:gd name="connsiteY1" fmla="*/ 39386 h 6888711"/>
              <a:gd name="connsiteX2" fmla="*/ 7976267 w 8031684"/>
              <a:gd name="connsiteY2" fmla="*/ 6828528 h 6888711"/>
              <a:gd name="connsiteX3" fmla="*/ 0 w 8031684"/>
              <a:gd name="connsiteY3" fmla="*/ 6888711 h 6888711"/>
              <a:gd name="connsiteX4" fmla="*/ 5683708 w 8031684"/>
              <a:gd name="connsiteY4" fmla="*/ 19672 h 6888711"/>
              <a:gd name="connsiteX0" fmla="*/ 5555821 w 7903797"/>
              <a:gd name="connsiteY0" fmla="*/ 19056 h 6898938"/>
              <a:gd name="connsiteX1" fmla="*/ 7903797 w 7903797"/>
              <a:gd name="connsiteY1" fmla="*/ 38770 h 6898938"/>
              <a:gd name="connsiteX2" fmla="*/ 7848380 w 7903797"/>
              <a:gd name="connsiteY2" fmla="*/ 6827912 h 6898938"/>
              <a:gd name="connsiteX3" fmla="*/ 0 w 7903797"/>
              <a:gd name="connsiteY3" fmla="*/ 6898938 h 6898938"/>
              <a:gd name="connsiteX4" fmla="*/ 5555821 w 7903797"/>
              <a:gd name="connsiteY4" fmla="*/ 19056 h 6898938"/>
              <a:gd name="connsiteX0" fmla="*/ 5555821 w 7903797"/>
              <a:gd name="connsiteY0" fmla="*/ 18453 h 6909177"/>
              <a:gd name="connsiteX1" fmla="*/ 7903797 w 7903797"/>
              <a:gd name="connsiteY1" fmla="*/ 49009 h 6909177"/>
              <a:gd name="connsiteX2" fmla="*/ 7848380 w 7903797"/>
              <a:gd name="connsiteY2" fmla="*/ 6838151 h 6909177"/>
              <a:gd name="connsiteX3" fmla="*/ 0 w 7903797"/>
              <a:gd name="connsiteY3" fmla="*/ 6909177 h 6909177"/>
              <a:gd name="connsiteX4" fmla="*/ 5555821 w 7903797"/>
              <a:gd name="connsiteY4" fmla="*/ 18453 h 6909177"/>
              <a:gd name="connsiteX0" fmla="*/ 5555821 w 7903797"/>
              <a:gd name="connsiteY0" fmla="*/ 18453 h 6909177"/>
              <a:gd name="connsiteX1" fmla="*/ 7903797 w 7903797"/>
              <a:gd name="connsiteY1" fmla="*/ 49009 h 6909177"/>
              <a:gd name="connsiteX2" fmla="*/ 7848380 w 7903797"/>
              <a:gd name="connsiteY2" fmla="*/ 6838151 h 6909177"/>
              <a:gd name="connsiteX3" fmla="*/ 0 w 7903797"/>
              <a:gd name="connsiteY3" fmla="*/ 6909177 h 6909177"/>
              <a:gd name="connsiteX4" fmla="*/ 5555821 w 7903797"/>
              <a:gd name="connsiteY4" fmla="*/ 18453 h 6909177"/>
              <a:gd name="connsiteX0" fmla="*/ 5555821 w 7848380"/>
              <a:gd name="connsiteY0" fmla="*/ 18453 h 6909177"/>
              <a:gd name="connsiteX1" fmla="*/ 7626709 w 7848380"/>
              <a:gd name="connsiteY1" fmla="*/ 38166 h 6909177"/>
              <a:gd name="connsiteX2" fmla="*/ 7848380 w 7848380"/>
              <a:gd name="connsiteY2" fmla="*/ 6838151 h 6909177"/>
              <a:gd name="connsiteX3" fmla="*/ 0 w 7848380"/>
              <a:gd name="connsiteY3" fmla="*/ 6909177 h 6909177"/>
              <a:gd name="connsiteX4" fmla="*/ 5555821 w 7848380"/>
              <a:gd name="connsiteY4" fmla="*/ 18453 h 6909177"/>
              <a:gd name="connsiteX0" fmla="*/ 5555821 w 7850511"/>
              <a:gd name="connsiteY0" fmla="*/ 18453 h 6909177"/>
              <a:gd name="connsiteX1" fmla="*/ 7850511 w 7850511"/>
              <a:gd name="connsiteY1" fmla="*/ 49008 h 6909177"/>
              <a:gd name="connsiteX2" fmla="*/ 7848380 w 7850511"/>
              <a:gd name="connsiteY2" fmla="*/ 6838151 h 6909177"/>
              <a:gd name="connsiteX3" fmla="*/ 0 w 7850511"/>
              <a:gd name="connsiteY3" fmla="*/ 6909177 h 6909177"/>
              <a:gd name="connsiteX4" fmla="*/ 5555821 w 7850511"/>
              <a:gd name="connsiteY4" fmla="*/ 18453 h 6909177"/>
              <a:gd name="connsiteX0" fmla="*/ 5555821 w 7850511"/>
              <a:gd name="connsiteY0" fmla="*/ 18453 h 6909177"/>
              <a:gd name="connsiteX1" fmla="*/ 7850511 w 7850511"/>
              <a:gd name="connsiteY1" fmla="*/ 49008 h 6909177"/>
              <a:gd name="connsiteX2" fmla="*/ 7443406 w 7850511"/>
              <a:gd name="connsiteY2" fmla="*/ 6827309 h 6909177"/>
              <a:gd name="connsiteX3" fmla="*/ 0 w 7850511"/>
              <a:gd name="connsiteY3" fmla="*/ 6909177 h 6909177"/>
              <a:gd name="connsiteX4" fmla="*/ 5555821 w 7850511"/>
              <a:gd name="connsiteY4" fmla="*/ 18453 h 6909177"/>
              <a:gd name="connsiteX0" fmla="*/ 5555821 w 7859075"/>
              <a:gd name="connsiteY0" fmla="*/ 18453 h 6909177"/>
              <a:gd name="connsiteX1" fmla="*/ 7850511 w 7859075"/>
              <a:gd name="connsiteY1" fmla="*/ 49008 h 6909177"/>
              <a:gd name="connsiteX2" fmla="*/ 7859039 w 7859075"/>
              <a:gd name="connsiteY2" fmla="*/ 6848994 h 6909177"/>
              <a:gd name="connsiteX3" fmla="*/ 0 w 7859075"/>
              <a:gd name="connsiteY3" fmla="*/ 6909177 h 6909177"/>
              <a:gd name="connsiteX4" fmla="*/ 5555821 w 7859075"/>
              <a:gd name="connsiteY4" fmla="*/ 18453 h 6909177"/>
              <a:gd name="connsiteX0" fmla="*/ 5523849 w 7859075"/>
              <a:gd name="connsiteY0" fmla="*/ 17866 h 6919431"/>
              <a:gd name="connsiteX1" fmla="*/ 7850511 w 7859075"/>
              <a:gd name="connsiteY1" fmla="*/ 59262 h 6919431"/>
              <a:gd name="connsiteX2" fmla="*/ 7859039 w 7859075"/>
              <a:gd name="connsiteY2" fmla="*/ 6859248 h 6919431"/>
              <a:gd name="connsiteX3" fmla="*/ 0 w 7859075"/>
              <a:gd name="connsiteY3" fmla="*/ 6919431 h 6919431"/>
              <a:gd name="connsiteX4" fmla="*/ 5523849 w 7859075"/>
              <a:gd name="connsiteY4" fmla="*/ 17866 h 6919431"/>
              <a:gd name="connsiteX0" fmla="*/ 5523849 w 7859075"/>
              <a:gd name="connsiteY0" fmla="*/ 17866 h 6919431"/>
              <a:gd name="connsiteX1" fmla="*/ 7850511 w 7859075"/>
              <a:gd name="connsiteY1" fmla="*/ 59262 h 6919431"/>
              <a:gd name="connsiteX2" fmla="*/ 7859039 w 7859075"/>
              <a:gd name="connsiteY2" fmla="*/ 6859248 h 6919431"/>
              <a:gd name="connsiteX3" fmla="*/ 0 w 7859075"/>
              <a:gd name="connsiteY3" fmla="*/ 6919431 h 6919431"/>
              <a:gd name="connsiteX4" fmla="*/ 5523849 w 7859075"/>
              <a:gd name="connsiteY4" fmla="*/ 17866 h 6919431"/>
              <a:gd name="connsiteX0" fmla="*/ 5523849 w 7859075"/>
              <a:gd name="connsiteY0" fmla="*/ 4990 h 6906555"/>
              <a:gd name="connsiteX1" fmla="*/ 7850511 w 7859075"/>
              <a:gd name="connsiteY1" fmla="*/ 46386 h 6906555"/>
              <a:gd name="connsiteX2" fmla="*/ 7859039 w 7859075"/>
              <a:gd name="connsiteY2" fmla="*/ 6846372 h 6906555"/>
              <a:gd name="connsiteX3" fmla="*/ 0 w 7859075"/>
              <a:gd name="connsiteY3" fmla="*/ 6906555 h 6906555"/>
              <a:gd name="connsiteX4" fmla="*/ 5523849 w 7859075"/>
              <a:gd name="connsiteY4" fmla="*/ 4990 h 6906555"/>
              <a:gd name="connsiteX0" fmla="*/ 5523849 w 7882483"/>
              <a:gd name="connsiteY0" fmla="*/ 4990 h 6906555"/>
              <a:gd name="connsiteX1" fmla="*/ 7882483 w 7882483"/>
              <a:gd name="connsiteY1" fmla="*/ 35545 h 6906555"/>
              <a:gd name="connsiteX2" fmla="*/ 7859039 w 7882483"/>
              <a:gd name="connsiteY2" fmla="*/ 6846372 h 6906555"/>
              <a:gd name="connsiteX3" fmla="*/ 0 w 7882483"/>
              <a:gd name="connsiteY3" fmla="*/ 6906555 h 6906555"/>
              <a:gd name="connsiteX4" fmla="*/ 5523849 w 7882483"/>
              <a:gd name="connsiteY4" fmla="*/ 4990 h 6906555"/>
              <a:gd name="connsiteX0" fmla="*/ 5491908 w 7850542"/>
              <a:gd name="connsiteY0" fmla="*/ 12788 h 6854170"/>
              <a:gd name="connsiteX1" fmla="*/ 7850542 w 7850542"/>
              <a:gd name="connsiteY1" fmla="*/ 43343 h 6854170"/>
              <a:gd name="connsiteX2" fmla="*/ 7827098 w 7850542"/>
              <a:gd name="connsiteY2" fmla="*/ 6854170 h 6854170"/>
              <a:gd name="connsiteX3" fmla="*/ 0 w 7850542"/>
              <a:gd name="connsiteY3" fmla="*/ 6762704 h 6854170"/>
              <a:gd name="connsiteX4" fmla="*/ 5491908 w 7850542"/>
              <a:gd name="connsiteY4" fmla="*/ 12788 h 6854170"/>
              <a:gd name="connsiteX0" fmla="*/ 5491908 w 7850542"/>
              <a:gd name="connsiteY0" fmla="*/ 12790 h 6762706"/>
              <a:gd name="connsiteX1" fmla="*/ 7850542 w 7850542"/>
              <a:gd name="connsiteY1" fmla="*/ 43345 h 6762706"/>
              <a:gd name="connsiteX2" fmla="*/ 7528978 w 7850542"/>
              <a:gd name="connsiteY2" fmla="*/ 6312567 h 6762706"/>
              <a:gd name="connsiteX3" fmla="*/ 0 w 7850542"/>
              <a:gd name="connsiteY3" fmla="*/ 6762706 h 6762706"/>
              <a:gd name="connsiteX4" fmla="*/ 5491908 w 7850542"/>
              <a:gd name="connsiteY4" fmla="*/ 12790 h 6762706"/>
              <a:gd name="connsiteX0" fmla="*/ 5491908 w 7850542"/>
              <a:gd name="connsiteY0" fmla="*/ 12790 h 6762706"/>
              <a:gd name="connsiteX1" fmla="*/ 7850542 w 7850542"/>
              <a:gd name="connsiteY1" fmla="*/ 43345 h 6762706"/>
              <a:gd name="connsiteX2" fmla="*/ 7805805 w 7850542"/>
              <a:gd name="connsiteY2" fmla="*/ 6756684 h 6762706"/>
              <a:gd name="connsiteX3" fmla="*/ 0 w 7850542"/>
              <a:gd name="connsiteY3" fmla="*/ 6762706 h 6762706"/>
              <a:gd name="connsiteX4" fmla="*/ 5491908 w 7850542"/>
              <a:gd name="connsiteY4" fmla="*/ 12790 h 6762706"/>
              <a:gd name="connsiteX0" fmla="*/ 5491908 w 7807954"/>
              <a:gd name="connsiteY0" fmla="*/ 12790 h 6762706"/>
              <a:gd name="connsiteX1" fmla="*/ 7807954 w 7807954"/>
              <a:gd name="connsiteY1" fmla="*/ 16 h 6762706"/>
              <a:gd name="connsiteX2" fmla="*/ 7805805 w 7807954"/>
              <a:gd name="connsiteY2" fmla="*/ 6756684 h 6762706"/>
              <a:gd name="connsiteX3" fmla="*/ 0 w 7807954"/>
              <a:gd name="connsiteY3" fmla="*/ 6762706 h 6762706"/>
              <a:gd name="connsiteX4" fmla="*/ 5491908 w 7807954"/>
              <a:gd name="connsiteY4" fmla="*/ 12790 h 6762706"/>
              <a:gd name="connsiteX0" fmla="*/ 5534498 w 7807954"/>
              <a:gd name="connsiteY0" fmla="*/ 10819 h 6793231"/>
              <a:gd name="connsiteX1" fmla="*/ 7807954 w 7807954"/>
              <a:gd name="connsiteY1" fmla="*/ 30541 h 6793231"/>
              <a:gd name="connsiteX2" fmla="*/ 7805805 w 7807954"/>
              <a:gd name="connsiteY2" fmla="*/ 6787209 h 6793231"/>
              <a:gd name="connsiteX3" fmla="*/ 0 w 7807954"/>
              <a:gd name="connsiteY3" fmla="*/ 6793231 h 6793231"/>
              <a:gd name="connsiteX4" fmla="*/ 5534498 w 7807954"/>
              <a:gd name="connsiteY4" fmla="*/ 10819 h 6793231"/>
              <a:gd name="connsiteX0" fmla="*/ 5534498 w 7829249"/>
              <a:gd name="connsiteY0" fmla="*/ 10819 h 6793231"/>
              <a:gd name="connsiteX1" fmla="*/ 7829249 w 7829249"/>
              <a:gd name="connsiteY1" fmla="*/ 19710 h 6793231"/>
              <a:gd name="connsiteX2" fmla="*/ 7805805 w 7829249"/>
              <a:gd name="connsiteY2" fmla="*/ 6787209 h 6793231"/>
              <a:gd name="connsiteX3" fmla="*/ 0 w 7829249"/>
              <a:gd name="connsiteY3" fmla="*/ 6793231 h 6793231"/>
              <a:gd name="connsiteX4" fmla="*/ 5534498 w 7829249"/>
              <a:gd name="connsiteY4" fmla="*/ 10819 h 6793231"/>
              <a:gd name="connsiteX0" fmla="*/ 5517554 w 7829249"/>
              <a:gd name="connsiteY0" fmla="*/ 10819 h 6793231"/>
              <a:gd name="connsiteX1" fmla="*/ 7829249 w 7829249"/>
              <a:gd name="connsiteY1" fmla="*/ 19710 h 6793231"/>
              <a:gd name="connsiteX2" fmla="*/ 7805805 w 7829249"/>
              <a:gd name="connsiteY2" fmla="*/ 6787209 h 6793231"/>
              <a:gd name="connsiteX3" fmla="*/ 0 w 7829249"/>
              <a:gd name="connsiteY3" fmla="*/ 6793231 h 6793231"/>
              <a:gd name="connsiteX4" fmla="*/ 5517554 w 7829249"/>
              <a:gd name="connsiteY4" fmla="*/ 10819 h 6793231"/>
              <a:gd name="connsiteX0" fmla="*/ 5517554 w 7829249"/>
              <a:gd name="connsiteY0" fmla="*/ 16415 h 6798827"/>
              <a:gd name="connsiteX1" fmla="*/ 7829249 w 7829249"/>
              <a:gd name="connsiteY1" fmla="*/ 25306 h 6798827"/>
              <a:gd name="connsiteX2" fmla="*/ 7805805 w 7829249"/>
              <a:gd name="connsiteY2" fmla="*/ 6792805 h 6798827"/>
              <a:gd name="connsiteX3" fmla="*/ 0 w 7829249"/>
              <a:gd name="connsiteY3" fmla="*/ 6798827 h 6798827"/>
              <a:gd name="connsiteX4" fmla="*/ 5517554 w 7829249"/>
              <a:gd name="connsiteY4" fmla="*/ 16415 h 6798827"/>
              <a:gd name="connsiteX0" fmla="*/ 5619218 w 7829249"/>
              <a:gd name="connsiteY0" fmla="*/ 17523 h 6782697"/>
              <a:gd name="connsiteX1" fmla="*/ 7829249 w 7829249"/>
              <a:gd name="connsiteY1" fmla="*/ 9176 h 6782697"/>
              <a:gd name="connsiteX2" fmla="*/ 7805805 w 7829249"/>
              <a:gd name="connsiteY2" fmla="*/ 6776675 h 6782697"/>
              <a:gd name="connsiteX3" fmla="*/ 0 w 7829249"/>
              <a:gd name="connsiteY3" fmla="*/ 6782697 h 6782697"/>
              <a:gd name="connsiteX4" fmla="*/ 5619218 w 7829249"/>
              <a:gd name="connsiteY4" fmla="*/ 17523 h 6782697"/>
              <a:gd name="connsiteX0" fmla="*/ 0 w 8496224"/>
              <a:gd name="connsiteY0" fmla="*/ 111777 h 6773521"/>
              <a:gd name="connsiteX1" fmla="*/ 8496224 w 8496224"/>
              <a:gd name="connsiteY1" fmla="*/ 0 h 6773521"/>
              <a:gd name="connsiteX2" fmla="*/ 8472780 w 8496224"/>
              <a:gd name="connsiteY2" fmla="*/ 6767499 h 6773521"/>
              <a:gd name="connsiteX3" fmla="*/ 666975 w 8496224"/>
              <a:gd name="connsiteY3" fmla="*/ 6773521 h 6773521"/>
              <a:gd name="connsiteX4" fmla="*/ 0 w 8496224"/>
              <a:gd name="connsiteY4" fmla="*/ 111777 h 6773521"/>
              <a:gd name="connsiteX0" fmla="*/ 0 w 8496224"/>
              <a:gd name="connsiteY0" fmla="*/ 111777 h 6773521"/>
              <a:gd name="connsiteX1" fmla="*/ 8496224 w 8496224"/>
              <a:gd name="connsiteY1" fmla="*/ 0 h 6773521"/>
              <a:gd name="connsiteX2" fmla="*/ 8472780 w 8496224"/>
              <a:gd name="connsiteY2" fmla="*/ 6767499 h 6773521"/>
              <a:gd name="connsiteX3" fmla="*/ 666975 w 8496224"/>
              <a:gd name="connsiteY3" fmla="*/ 6773521 h 6773521"/>
              <a:gd name="connsiteX4" fmla="*/ 0 w 8496224"/>
              <a:gd name="connsiteY4" fmla="*/ 111777 h 6773521"/>
              <a:gd name="connsiteX0" fmla="*/ 5551443 w 7829249"/>
              <a:gd name="connsiteY0" fmla="*/ 2 h 9678424"/>
              <a:gd name="connsiteX1" fmla="*/ 7829249 w 7829249"/>
              <a:gd name="connsiteY1" fmla="*/ 2904903 h 9678424"/>
              <a:gd name="connsiteX2" fmla="*/ 7805805 w 7829249"/>
              <a:gd name="connsiteY2" fmla="*/ 9672402 h 9678424"/>
              <a:gd name="connsiteX3" fmla="*/ 0 w 7829249"/>
              <a:gd name="connsiteY3" fmla="*/ 9678424 h 9678424"/>
              <a:gd name="connsiteX4" fmla="*/ 5551443 w 7829249"/>
              <a:gd name="connsiteY4" fmla="*/ 2 h 9678424"/>
              <a:gd name="connsiteX0" fmla="*/ 0 w 8445392"/>
              <a:gd name="connsiteY0" fmla="*/ 7 h 8816521"/>
              <a:gd name="connsiteX1" fmla="*/ 8445392 w 8445392"/>
              <a:gd name="connsiteY1" fmla="*/ 2043000 h 8816521"/>
              <a:gd name="connsiteX2" fmla="*/ 8421948 w 8445392"/>
              <a:gd name="connsiteY2" fmla="*/ 8810499 h 8816521"/>
              <a:gd name="connsiteX3" fmla="*/ 616143 w 8445392"/>
              <a:gd name="connsiteY3" fmla="*/ 8816521 h 8816521"/>
              <a:gd name="connsiteX4" fmla="*/ 0 w 8445392"/>
              <a:gd name="connsiteY4" fmla="*/ 7 h 8816521"/>
              <a:gd name="connsiteX0" fmla="*/ 0 w 8445392"/>
              <a:gd name="connsiteY0" fmla="*/ 2 h 8816731"/>
              <a:gd name="connsiteX1" fmla="*/ 8445392 w 8445392"/>
              <a:gd name="connsiteY1" fmla="*/ 2042995 h 8816731"/>
              <a:gd name="connsiteX2" fmla="*/ 8421948 w 8445392"/>
              <a:gd name="connsiteY2" fmla="*/ 8810494 h 8816731"/>
              <a:gd name="connsiteX3" fmla="*/ 616143 w 8445392"/>
              <a:gd name="connsiteY3" fmla="*/ 8816516 h 8816731"/>
              <a:gd name="connsiteX4" fmla="*/ 0 w 8445392"/>
              <a:gd name="connsiteY4" fmla="*/ 2 h 8816731"/>
              <a:gd name="connsiteX0" fmla="*/ 45683 w 7830262"/>
              <a:gd name="connsiteY0" fmla="*/ 2 h 6851643"/>
              <a:gd name="connsiteX1" fmla="*/ 7830262 w 7830262"/>
              <a:gd name="connsiteY1" fmla="*/ 77845 h 6851643"/>
              <a:gd name="connsiteX2" fmla="*/ 7806818 w 7830262"/>
              <a:gd name="connsiteY2" fmla="*/ 6845344 h 6851643"/>
              <a:gd name="connsiteX3" fmla="*/ 1013 w 7830262"/>
              <a:gd name="connsiteY3" fmla="*/ 6851366 h 6851643"/>
              <a:gd name="connsiteX4" fmla="*/ 45683 w 7830262"/>
              <a:gd name="connsiteY4" fmla="*/ 2 h 6851643"/>
              <a:gd name="connsiteX0" fmla="*/ 0 w 7937074"/>
              <a:gd name="connsiteY0" fmla="*/ 1 h 6782694"/>
              <a:gd name="connsiteX1" fmla="*/ 7937074 w 7937074"/>
              <a:gd name="connsiteY1" fmla="*/ 8892 h 6782694"/>
              <a:gd name="connsiteX2" fmla="*/ 7913630 w 7937074"/>
              <a:gd name="connsiteY2" fmla="*/ 6776391 h 6782694"/>
              <a:gd name="connsiteX3" fmla="*/ 107825 w 7937074"/>
              <a:gd name="connsiteY3" fmla="*/ 6782413 h 6782694"/>
              <a:gd name="connsiteX4" fmla="*/ 0 w 7937074"/>
              <a:gd name="connsiteY4" fmla="*/ 1 h 6782694"/>
              <a:gd name="connsiteX0" fmla="*/ 0 w 7937074"/>
              <a:gd name="connsiteY0" fmla="*/ 1 h 6851643"/>
              <a:gd name="connsiteX1" fmla="*/ 7937074 w 7937074"/>
              <a:gd name="connsiteY1" fmla="*/ 8892 h 6851643"/>
              <a:gd name="connsiteX2" fmla="*/ 7913630 w 7937074"/>
              <a:gd name="connsiteY2" fmla="*/ 6776391 h 6851643"/>
              <a:gd name="connsiteX3" fmla="*/ 6163 w 7937074"/>
              <a:gd name="connsiteY3" fmla="*/ 6851366 h 6851643"/>
              <a:gd name="connsiteX4" fmla="*/ 0 w 7937074"/>
              <a:gd name="connsiteY4" fmla="*/ 1 h 6851643"/>
              <a:gd name="connsiteX0" fmla="*/ 0 w 7937074"/>
              <a:gd name="connsiteY0" fmla="*/ -1 h 6851690"/>
              <a:gd name="connsiteX1" fmla="*/ 7937074 w 7937074"/>
              <a:gd name="connsiteY1" fmla="*/ 8890 h 6851690"/>
              <a:gd name="connsiteX2" fmla="*/ 7913630 w 7937074"/>
              <a:gd name="connsiteY2" fmla="*/ 6776389 h 6851690"/>
              <a:gd name="connsiteX3" fmla="*/ 6163 w 7937074"/>
              <a:gd name="connsiteY3" fmla="*/ 6851364 h 6851690"/>
              <a:gd name="connsiteX4" fmla="*/ 0 w 7937074"/>
              <a:gd name="connsiteY4" fmla="*/ -1 h 6851690"/>
              <a:gd name="connsiteX0" fmla="*/ 13693 w 7950767"/>
              <a:gd name="connsiteY0" fmla="*/ 1 h 6796030"/>
              <a:gd name="connsiteX1" fmla="*/ 7950767 w 7950767"/>
              <a:gd name="connsiteY1" fmla="*/ 8892 h 6796030"/>
              <a:gd name="connsiteX2" fmla="*/ 7927323 w 7950767"/>
              <a:gd name="connsiteY2" fmla="*/ 6776391 h 6796030"/>
              <a:gd name="connsiteX3" fmla="*/ 3441 w 7950767"/>
              <a:gd name="connsiteY3" fmla="*/ 6795701 h 6796030"/>
              <a:gd name="connsiteX4" fmla="*/ 13693 w 7950767"/>
              <a:gd name="connsiteY4" fmla="*/ 1 h 6796030"/>
              <a:gd name="connsiteX0" fmla="*/ 10252 w 7947326"/>
              <a:gd name="connsiteY0" fmla="*/ -1 h 6795699"/>
              <a:gd name="connsiteX1" fmla="*/ 7947326 w 7947326"/>
              <a:gd name="connsiteY1" fmla="*/ 8890 h 6795699"/>
              <a:gd name="connsiteX2" fmla="*/ 7923882 w 7947326"/>
              <a:gd name="connsiteY2" fmla="*/ 6776389 h 6795699"/>
              <a:gd name="connsiteX3" fmla="*/ 0 w 7947326"/>
              <a:gd name="connsiteY3" fmla="*/ 6795699 h 6795699"/>
              <a:gd name="connsiteX4" fmla="*/ 10252 w 7947326"/>
              <a:gd name="connsiteY4" fmla="*/ -1 h 6795699"/>
              <a:gd name="connsiteX0" fmla="*/ 10252 w 7923882"/>
              <a:gd name="connsiteY0" fmla="*/ 1 h 6795701"/>
              <a:gd name="connsiteX1" fmla="*/ 4910658 w 7923882"/>
              <a:gd name="connsiteY1" fmla="*/ 359581 h 6795701"/>
              <a:gd name="connsiteX2" fmla="*/ 7923882 w 7923882"/>
              <a:gd name="connsiteY2" fmla="*/ 6776391 h 6795701"/>
              <a:gd name="connsiteX3" fmla="*/ 0 w 7923882"/>
              <a:gd name="connsiteY3" fmla="*/ 6795701 h 6795701"/>
              <a:gd name="connsiteX4" fmla="*/ 10252 w 7923882"/>
              <a:gd name="connsiteY4" fmla="*/ 1 h 6795701"/>
              <a:gd name="connsiteX0" fmla="*/ 10252 w 7923882"/>
              <a:gd name="connsiteY0" fmla="*/ 30074 h 6825774"/>
              <a:gd name="connsiteX1" fmla="*/ 2990171 w 7923882"/>
              <a:gd name="connsiteY1" fmla="*/ 0 h 6825774"/>
              <a:gd name="connsiteX2" fmla="*/ 7923882 w 7923882"/>
              <a:gd name="connsiteY2" fmla="*/ 6806464 h 6825774"/>
              <a:gd name="connsiteX3" fmla="*/ 0 w 7923882"/>
              <a:gd name="connsiteY3" fmla="*/ 6825774 h 6825774"/>
              <a:gd name="connsiteX4" fmla="*/ 10252 w 7923882"/>
              <a:gd name="connsiteY4" fmla="*/ 30074 h 6825774"/>
              <a:gd name="connsiteX0" fmla="*/ 10252 w 7923882"/>
              <a:gd name="connsiteY0" fmla="*/ 36049 h 6831749"/>
              <a:gd name="connsiteX1" fmla="*/ 2990171 w 7923882"/>
              <a:gd name="connsiteY1" fmla="*/ 5975 h 6831749"/>
              <a:gd name="connsiteX2" fmla="*/ 7923882 w 7923882"/>
              <a:gd name="connsiteY2" fmla="*/ 6812439 h 6831749"/>
              <a:gd name="connsiteX3" fmla="*/ 0 w 7923882"/>
              <a:gd name="connsiteY3" fmla="*/ 6831749 h 6831749"/>
              <a:gd name="connsiteX4" fmla="*/ 10252 w 7923882"/>
              <a:gd name="connsiteY4" fmla="*/ 36049 h 6831749"/>
              <a:gd name="connsiteX0" fmla="*/ 10252 w 7923882"/>
              <a:gd name="connsiteY0" fmla="*/ 36049 h 6831749"/>
              <a:gd name="connsiteX1" fmla="*/ 2990171 w 7923882"/>
              <a:gd name="connsiteY1" fmla="*/ 5975 h 6831749"/>
              <a:gd name="connsiteX2" fmla="*/ 7923882 w 7923882"/>
              <a:gd name="connsiteY2" fmla="*/ 6812439 h 6831749"/>
              <a:gd name="connsiteX3" fmla="*/ 0 w 7923882"/>
              <a:gd name="connsiteY3" fmla="*/ 6831749 h 6831749"/>
              <a:gd name="connsiteX4" fmla="*/ 10252 w 7923882"/>
              <a:gd name="connsiteY4" fmla="*/ 36049 h 6831749"/>
              <a:gd name="connsiteX0" fmla="*/ 4780 w 7923882"/>
              <a:gd name="connsiteY0" fmla="*/ 13784 h 6831749"/>
              <a:gd name="connsiteX1" fmla="*/ 2990171 w 7923882"/>
              <a:gd name="connsiteY1" fmla="*/ 5975 h 6831749"/>
              <a:gd name="connsiteX2" fmla="*/ 7923882 w 7923882"/>
              <a:gd name="connsiteY2" fmla="*/ 6812439 h 6831749"/>
              <a:gd name="connsiteX3" fmla="*/ 0 w 7923882"/>
              <a:gd name="connsiteY3" fmla="*/ 6831749 h 6831749"/>
              <a:gd name="connsiteX4" fmla="*/ 4780 w 7923882"/>
              <a:gd name="connsiteY4" fmla="*/ 13784 h 6831749"/>
              <a:gd name="connsiteX0" fmla="*/ 4780 w 7923882"/>
              <a:gd name="connsiteY0" fmla="*/ 13679 h 6831644"/>
              <a:gd name="connsiteX1" fmla="*/ 2990171 w 7923882"/>
              <a:gd name="connsiteY1" fmla="*/ 5870 h 6831644"/>
              <a:gd name="connsiteX2" fmla="*/ 7923882 w 7923882"/>
              <a:gd name="connsiteY2" fmla="*/ 6812334 h 6831644"/>
              <a:gd name="connsiteX3" fmla="*/ 0 w 7923882"/>
              <a:gd name="connsiteY3" fmla="*/ 6831644 h 6831644"/>
              <a:gd name="connsiteX4" fmla="*/ 4780 w 7923882"/>
              <a:gd name="connsiteY4" fmla="*/ 13679 h 6831644"/>
              <a:gd name="connsiteX0" fmla="*/ 4780 w 7923882"/>
              <a:gd name="connsiteY0" fmla="*/ 15637 h 6833602"/>
              <a:gd name="connsiteX1" fmla="*/ 2990171 w 7923882"/>
              <a:gd name="connsiteY1" fmla="*/ 7828 h 6833602"/>
              <a:gd name="connsiteX2" fmla="*/ 7923882 w 7923882"/>
              <a:gd name="connsiteY2" fmla="*/ 6814292 h 6833602"/>
              <a:gd name="connsiteX3" fmla="*/ 0 w 7923882"/>
              <a:gd name="connsiteY3" fmla="*/ 6833602 h 6833602"/>
              <a:gd name="connsiteX4" fmla="*/ 4780 w 7923882"/>
              <a:gd name="connsiteY4" fmla="*/ 15637 h 6833602"/>
              <a:gd name="connsiteX0" fmla="*/ 4780 w 7924092"/>
              <a:gd name="connsiteY0" fmla="*/ 11840 h 6829805"/>
              <a:gd name="connsiteX1" fmla="*/ 2990171 w 7924092"/>
              <a:gd name="connsiteY1" fmla="*/ 4031 h 6829805"/>
              <a:gd name="connsiteX2" fmla="*/ 7923882 w 7924092"/>
              <a:gd name="connsiteY2" fmla="*/ 6810495 h 6829805"/>
              <a:gd name="connsiteX3" fmla="*/ 0 w 7924092"/>
              <a:gd name="connsiteY3" fmla="*/ 6829805 h 6829805"/>
              <a:gd name="connsiteX4" fmla="*/ 4780 w 7924092"/>
              <a:gd name="connsiteY4" fmla="*/ 11840 h 6829805"/>
              <a:gd name="connsiteX0" fmla="*/ 4780 w 7395475"/>
              <a:gd name="connsiteY0" fmla="*/ 11856 h 6829821"/>
              <a:gd name="connsiteX1" fmla="*/ 2990171 w 7395475"/>
              <a:gd name="connsiteY1" fmla="*/ 4047 h 6829821"/>
              <a:gd name="connsiteX2" fmla="*/ 7395232 w 7395475"/>
              <a:gd name="connsiteY2" fmla="*/ 6779482 h 6829821"/>
              <a:gd name="connsiteX3" fmla="*/ 0 w 7395475"/>
              <a:gd name="connsiteY3" fmla="*/ 6829821 h 6829821"/>
              <a:gd name="connsiteX4" fmla="*/ 4780 w 7395475"/>
              <a:gd name="connsiteY4" fmla="*/ 11856 h 6829821"/>
              <a:gd name="connsiteX0" fmla="*/ 4780 w 7842767"/>
              <a:gd name="connsiteY0" fmla="*/ 11845 h 6829810"/>
              <a:gd name="connsiteX1" fmla="*/ 2990171 w 7842767"/>
              <a:gd name="connsiteY1" fmla="*/ 4036 h 6829810"/>
              <a:gd name="connsiteX2" fmla="*/ 7842552 w 7842767"/>
              <a:gd name="connsiteY2" fmla="*/ 6800158 h 6829810"/>
              <a:gd name="connsiteX3" fmla="*/ 0 w 7842767"/>
              <a:gd name="connsiteY3" fmla="*/ 6829810 h 6829810"/>
              <a:gd name="connsiteX4" fmla="*/ 4780 w 7842767"/>
              <a:gd name="connsiteY4" fmla="*/ 11845 h 6829810"/>
              <a:gd name="connsiteX0" fmla="*/ 4780 w 7842774"/>
              <a:gd name="connsiteY0" fmla="*/ 22184 h 6840149"/>
              <a:gd name="connsiteX1" fmla="*/ 3112167 w 7842774"/>
              <a:gd name="connsiteY1" fmla="*/ 4031 h 6840149"/>
              <a:gd name="connsiteX2" fmla="*/ 7842552 w 7842774"/>
              <a:gd name="connsiteY2" fmla="*/ 6810497 h 6840149"/>
              <a:gd name="connsiteX3" fmla="*/ 0 w 7842774"/>
              <a:gd name="connsiteY3" fmla="*/ 6840149 h 6840149"/>
              <a:gd name="connsiteX4" fmla="*/ 4780 w 7842774"/>
              <a:gd name="connsiteY4" fmla="*/ 22184 h 6840149"/>
              <a:gd name="connsiteX0" fmla="*/ 4780 w 7842740"/>
              <a:gd name="connsiteY0" fmla="*/ 18215 h 6836180"/>
              <a:gd name="connsiteX1" fmla="*/ 3112167 w 7842740"/>
              <a:gd name="connsiteY1" fmla="*/ 62 h 6836180"/>
              <a:gd name="connsiteX2" fmla="*/ 7842552 w 7842740"/>
              <a:gd name="connsiteY2" fmla="*/ 6806528 h 6836180"/>
              <a:gd name="connsiteX3" fmla="*/ 0 w 7842740"/>
              <a:gd name="connsiteY3" fmla="*/ 6836180 h 6836180"/>
              <a:gd name="connsiteX4" fmla="*/ 4780 w 7842740"/>
              <a:gd name="connsiteY4" fmla="*/ 18215 h 6836180"/>
              <a:gd name="connsiteX0" fmla="*/ 4780 w 7842719"/>
              <a:gd name="connsiteY0" fmla="*/ 1 h 6817966"/>
              <a:gd name="connsiteX1" fmla="*/ 2593683 w 7842719"/>
              <a:gd name="connsiteY1" fmla="*/ 2534 h 6817966"/>
              <a:gd name="connsiteX2" fmla="*/ 7842552 w 7842719"/>
              <a:gd name="connsiteY2" fmla="*/ 6788314 h 6817966"/>
              <a:gd name="connsiteX3" fmla="*/ 0 w 7842719"/>
              <a:gd name="connsiteY3" fmla="*/ 6817966 h 6817966"/>
              <a:gd name="connsiteX4" fmla="*/ 4780 w 7842719"/>
              <a:gd name="connsiteY4" fmla="*/ 1 h 6817966"/>
              <a:gd name="connsiteX0" fmla="*/ 4780 w 7842991"/>
              <a:gd name="connsiteY0" fmla="*/ 9225 h 6827190"/>
              <a:gd name="connsiteX1" fmla="*/ 2593683 w 7842991"/>
              <a:gd name="connsiteY1" fmla="*/ 11758 h 6827190"/>
              <a:gd name="connsiteX2" fmla="*/ 7842552 w 7842991"/>
              <a:gd name="connsiteY2" fmla="*/ 6797538 h 6827190"/>
              <a:gd name="connsiteX3" fmla="*/ 0 w 7842991"/>
              <a:gd name="connsiteY3" fmla="*/ 6827190 h 6827190"/>
              <a:gd name="connsiteX4" fmla="*/ 4780 w 7842991"/>
              <a:gd name="connsiteY4" fmla="*/ 9225 h 6827190"/>
              <a:gd name="connsiteX0" fmla="*/ 4780 w 6028316"/>
              <a:gd name="connsiteY0" fmla="*/ 9306 h 6827271"/>
              <a:gd name="connsiteX1" fmla="*/ 2593683 w 6028316"/>
              <a:gd name="connsiteY1" fmla="*/ 11839 h 6827271"/>
              <a:gd name="connsiteX2" fmla="*/ 6022776 w 6028316"/>
              <a:gd name="connsiteY2" fmla="*/ 6745904 h 6827271"/>
              <a:gd name="connsiteX3" fmla="*/ 0 w 6028316"/>
              <a:gd name="connsiteY3" fmla="*/ 6827271 h 6827271"/>
              <a:gd name="connsiteX4" fmla="*/ 4780 w 6028316"/>
              <a:gd name="connsiteY4" fmla="*/ 9306 h 6827271"/>
              <a:gd name="connsiteX0" fmla="*/ 4780 w 6022776"/>
              <a:gd name="connsiteY0" fmla="*/ 11249 h 6829214"/>
              <a:gd name="connsiteX1" fmla="*/ 2593683 w 6022776"/>
              <a:gd name="connsiteY1" fmla="*/ 13782 h 6829214"/>
              <a:gd name="connsiteX2" fmla="*/ 6022776 w 6022776"/>
              <a:gd name="connsiteY2" fmla="*/ 6747847 h 6829214"/>
              <a:gd name="connsiteX3" fmla="*/ 0 w 6022776"/>
              <a:gd name="connsiteY3" fmla="*/ 6829214 h 6829214"/>
              <a:gd name="connsiteX4" fmla="*/ 4780 w 6022776"/>
              <a:gd name="connsiteY4" fmla="*/ 11249 h 6829214"/>
              <a:gd name="connsiteX0" fmla="*/ 4780 w 7883218"/>
              <a:gd name="connsiteY0" fmla="*/ 11051 h 6840734"/>
              <a:gd name="connsiteX1" fmla="*/ 2593683 w 7883218"/>
              <a:gd name="connsiteY1" fmla="*/ 13584 h 6840734"/>
              <a:gd name="connsiteX2" fmla="*/ 7883218 w 7883218"/>
              <a:gd name="connsiteY2" fmla="*/ 6840735 h 6840734"/>
              <a:gd name="connsiteX3" fmla="*/ 0 w 7883218"/>
              <a:gd name="connsiteY3" fmla="*/ 6829016 h 6840734"/>
              <a:gd name="connsiteX4" fmla="*/ 4780 w 7883218"/>
              <a:gd name="connsiteY4" fmla="*/ 11051 h 6840734"/>
              <a:gd name="connsiteX0" fmla="*/ 4780 w 7883218"/>
              <a:gd name="connsiteY0" fmla="*/ 33813 h 6863498"/>
              <a:gd name="connsiteX1" fmla="*/ 2593683 w 7883218"/>
              <a:gd name="connsiteY1" fmla="*/ 36346 h 6863498"/>
              <a:gd name="connsiteX2" fmla="*/ 7883218 w 7883218"/>
              <a:gd name="connsiteY2" fmla="*/ 6863497 h 6863498"/>
              <a:gd name="connsiteX3" fmla="*/ 0 w 7883218"/>
              <a:gd name="connsiteY3" fmla="*/ 6851778 h 6863498"/>
              <a:gd name="connsiteX4" fmla="*/ 4780 w 7883218"/>
              <a:gd name="connsiteY4" fmla="*/ 33813 h 6863498"/>
              <a:gd name="connsiteX0" fmla="*/ 4780 w 7883218"/>
              <a:gd name="connsiteY0" fmla="*/ 0 h 6829684"/>
              <a:gd name="connsiteX1" fmla="*/ 2593683 w 7883218"/>
              <a:gd name="connsiteY1" fmla="*/ 2533 h 6829684"/>
              <a:gd name="connsiteX2" fmla="*/ 7883218 w 7883218"/>
              <a:gd name="connsiteY2" fmla="*/ 6829684 h 6829684"/>
              <a:gd name="connsiteX3" fmla="*/ 0 w 7883218"/>
              <a:gd name="connsiteY3" fmla="*/ 6817965 h 6829684"/>
              <a:gd name="connsiteX4" fmla="*/ 4780 w 7883218"/>
              <a:gd name="connsiteY4" fmla="*/ 0 h 6829684"/>
              <a:gd name="connsiteX0" fmla="*/ 4780 w 7883218"/>
              <a:gd name="connsiteY0" fmla="*/ 0 h 6829684"/>
              <a:gd name="connsiteX1" fmla="*/ 2593683 w 7883218"/>
              <a:gd name="connsiteY1" fmla="*/ 2533 h 6829684"/>
              <a:gd name="connsiteX2" fmla="*/ 7883218 w 7883218"/>
              <a:gd name="connsiteY2" fmla="*/ 6829684 h 6829684"/>
              <a:gd name="connsiteX3" fmla="*/ 0 w 7883218"/>
              <a:gd name="connsiteY3" fmla="*/ 6817965 h 6829684"/>
              <a:gd name="connsiteX4" fmla="*/ 4780 w 7883218"/>
              <a:gd name="connsiteY4" fmla="*/ 0 h 6829684"/>
              <a:gd name="connsiteX0" fmla="*/ 4780 w 7883218"/>
              <a:gd name="connsiteY0" fmla="*/ 8934 h 6838618"/>
              <a:gd name="connsiteX1" fmla="*/ 3061334 w 7883218"/>
              <a:gd name="connsiteY1" fmla="*/ 1125 h 6838618"/>
              <a:gd name="connsiteX2" fmla="*/ 7883218 w 7883218"/>
              <a:gd name="connsiteY2" fmla="*/ 6838618 h 6838618"/>
              <a:gd name="connsiteX3" fmla="*/ 0 w 7883218"/>
              <a:gd name="connsiteY3" fmla="*/ 6826899 h 6838618"/>
              <a:gd name="connsiteX4" fmla="*/ 4780 w 7883218"/>
              <a:gd name="connsiteY4" fmla="*/ 8934 h 6838618"/>
              <a:gd name="connsiteX0" fmla="*/ 4780 w 6805584"/>
              <a:gd name="connsiteY0" fmla="*/ 8936 h 6838620"/>
              <a:gd name="connsiteX1" fmla="*/ 3061334 w 6805584"/>
              <a:gd name="connsiteY1" fmla="*/ 1127 h 6838620"/>
              <a:gd name="connsiteX2" fmla="*/ 6805584 w 6805584"/>
              <a:gd name="connsiteY2" fmla="*/ 6838620 h 6838620"/>
              <a:gd name="connsiteX3" fmla="*/ 0 w 6805584"/>
              <a:gd name="connsiteY3" fmla="*/ 6826901 h 6838620"/>
              <a:gd name="connsiteX4" fmla="*/ 4780 w 6805584"/>
              <a:gd name="connsiteY4" fmla="*/ 8936 h 6838620"/>
              <a:gd name="connsiteX0" fmla="*/ 4780 w 7893383"/>
              <a:gd name="connsiteY0" fmla="*/ 8917 h 6869629"/>
              <a:gd name="connsiteX1" fmla="*/ 3061334 w 7893383"/>
              <a:gd name="connsiteY1" fmla="*/ 1108 h 6869629"/>
              <a:gd name="connsiteX2" fmla="*/ 7893383 w 7893383"/>
              <a:gd name="connsiteY2" fmla="*/ 6869630 h 6869629"/>
              <a:gd name="connsiteX3" fmla="*/ 0 w 7893383"/>
              <a:gd name="connsiteY3" fmla="*/ 6826882 h 6869629"/>
              <a:gd name="connsiteX4" fmla="*/ 4780 w 7893383"/>
              <a:gd name="connsiteY4" fmla="*/ 8917 h 6869629"/>
              <a:gd name="connsiteX0" fmla="*/ 4780 w 7893383"/>
              <a:gd name="connsiteY0" fmla="*/ 8859 h 6869573"/>
              <a:gd name="connsiteX1" fmla="*/ 3061334 w 7893383"/>
              <a:gd name="connsiteY1" fmla="*/ 1050 h 6869573"/>
              <a:gd name="connsiteX2" fmla="*/ 7893383 w 7893383"/>
              <a:gd name="connsiteY2" fmla="*/ 6869572 h 6869573"/>
              <a:gd name="connsiteX3" fmla="*/ 0 w 7893383"/>
              <a:gd name="connsiteY3" fmla="*/ 6826824 h 6869573"/>
              <a:gd name="connsiteX4" fmla="*/ 4780 w 7893383"/>
              <a:gd name="connsiteY4" fmla="*/ 8859 h 6869573"/>
              <a:gd name="connsiteX0" fmla="*/ 4780 w 7893383"/>
              <a:gd name="connsiteY0" fmla="*/ 8892 h 6869605"/>
              <a:gd name="connsiteX1" fmla="*/ 3061334 w 7893383"/>
              <a:gd name="connsiteY1" fmla="*/ 1083 h 6869605"/>
              <a:gd name="connsiteX2" fmla="*/ 7893383 w 7893383"/>
              <a:gd name="connsiteY2" fmla="*/ 6869605 h 6869605"/>
              <a:gd name="connsiteX3" fmla="*/ 0 w 7893383"/>
              <a:gd name="connsiteY3" fmla="*/ 6826857 h 6869605"/>
              <a:gd name="connsiteX4" fmla="*/ 4780 w 7893383"/>
              <a:gd name="connsiteY4" fmla="*/ 8892 h 6869605"/>
              <a:gd name="connsiteX0" fmla="*/ 4780 w 7893383"/>
              <a:gd name="connsiteY0" fmla="*/ 9015 h 6869728"/>
              <a:gd name="connsiteX1" fmla="*/ 3061334 w 7893383"/>
              <a:gd name="connsiteY1" fmla="*/ 1206 h 6869728"/>
              <a:gd name="connsiteX2" fmla="*/ 7893383 w 7893383"/>
              <a:gd name="connsiteY2" fmla="*/ 6869728 h 6869728"/>
              <a:gd name="connsiteX3" fmla="*/ 0 w 7893383"/>
              <a:gd name="connsiteY3" fmla="*/ 6826980 h 6869728"/>
              <a:gd name="connsiteX4" fmla="*/ 4780 w 7893383"/>
              <a:gd name="connsiteY4" fmla="*/ 9015 h 6869728"/>
              <a:gd name="connsiteX0" fmla="*/ 0 w 7898768"/>
              <a:gd name="connsiteY0" fmla="*/ 0 h 6881399"/>
              <a:gd name="connsiteX1" fmla="*/ 3066719 w 7898768"/>
              <a:gd name="connsiteY1" fmla="*/ 12877 h 6881399"/>
              <a:gd name="connsiteX2" fmla="*/ 7898768 w 7898768"/>
              <a:gd name="connsiteY2" fmla="*/ 6881399 h 6881399"/>
              <a:gd name="connsiteX3" fmla="*/ 5385 w 7898768"/>
              <a:gd name="connsiteY3" fmla="*/ 6838651 h 6881399"/>
              <a:gd name="connsiteX4" fmla="*/ 0 w 7898768"/>
              <a:gd name="connsiteY4" fmla="*/ 0 h 6881399"/>
              <a:gd name="connsiteX0" fmla="*/ 0 w 7898768"/>
              <a:gd name="connsiteY0" fmla="*/ 0 h 6881399"/>
              <a:gd name="connsiteX1" fmla="*/ 3066719 w 7898768"/>
              <a:gd name="connsiteY1" fmla="*/ 12877 h 6881399"/>
              <a:gd name="connsiteX2" fmla="*/ 7898768 w 7898768"/>
              <a:gd name="connsiteY2" fmla="*/ 6881399 h 6881399"/>
              <a:gd name="connsiteX3" fmla="*/ 5385 w 7898768"/>
              <a:gd name="connsiteY3" fmla="*/ 6838651 h 6881399"/>
              <a:gd name="connsiteX4" fmla="*/ 0 w 7898768"/>
              <a:gd name="connsiteY4" fmla="*/ 0 h 6881399"/>
              <a:gd name="connsiteX0" fmla="*/ 0 w 7898768"/>
              <a:gd name="connsiteY0" fmla="*/ 0 h 6881399"/>
              <a:gd name="connsiteX1" fmla="*/ 3066719 w 7898768"/>
              <a:gd name="connsiteY1" fmla="*/ 12877 h 6881399"/>
              <a:gd name="connsiteX2" fmla="*/ 7898768 w 7898768"/>
              <a:gd name="connsiteY2" fmla="*/ 6881399 h 6881399"/>
              <a:gd name="connsiteX3" fmla="*/ 5385 w 7898768"/>
              <a:gd name="connsiteY3" fmla="*/ 6838651 h 6881399"/>
              <a:gd name="connsiteX4" fmla="*/ 0 w 7898768"/>
              <a:gd name="connsiteY4" fmla="*/ 0 h 6881399"/>
              <a:gd name="connsiteX0" fmla="*/ 0 w 7898768"/>
              <a:gd name="connsiteY0" fmla="*/ 0 h 6881399"/>
              <a:gd name="connsiteX1" fmla="*/ 3066719 w 7898768"/>
              <a:gd name="connsiteY1" fmla="*/ 12877 h 6881399"/>
              <a:gd name="connsiteX2" fmla="*/ 7898768 w 7898768"/>
              <a:gd name="connsiteY2" fmla="*/ 6881399 h 6881399"/>
              <a:gd name="connsiteX3" fmla="*/ 5385 w 7898768"/>
              <a:gd name="connsiteY3" fmla="*/ 6838651 h 6881399"/>
              <a:gd name="connsiteX4" fmla="*/ 0 w 7898768"/>
              <a:gd name="connsiteY4" fmla="*/ 0 h 6881399"/>
              <a:gd name="connsiteX0" fmla="*/ 0 w 7898768"/>
              <a:gd name="connsiteY0" fmla="*/ 0 h 6881399"/>
              <a:gd name="connsiteX1" fmla="*/ 3066719 w 7898768"/>
              <a:gd name="connsiteY1" fmla="*/ 12877 h 6881399"/>
              <a:gd name="connsiteX2" fmla="*/ 7898768 w 7898768"/>
              <a:gd name="connsiteY2" fmla="*/ 6881399 h 6881399"/>
              <a:gd name="connsiteX3" fmla="*/ 5385 w 7898768"/>
              <a:gd name="connsiteY3" fmla="*/ 6838651 h 6881399"/>
              <a:gd name="connsiteX4" fmla="*/ 0 w 7898768"/>
              <a:gd name="connsiteY4" fmla="*/ 0 h 6881399"/>
              <a:gd name="connsiteX0" fmla="*/ 0 w 7898768"/>
              <a:gd name="connsiteY0" fmla="*/ 0 h 6881399"/>
              <a:gd name="connsiteX1" fmla="*/ 3066719 w 7898768"/>
              <a:gd name="connsiteY1" fmla="*/ 12877 h 6881399"/>
              <a:gd name="connsiteX2" fmla="*/ 7898768 w 7898768"/>
              <a:gd name="connsiteY2" fmla="*/ 6881399 h 6881399"/>
              <a:gd name="connsiteX3" fmla="*/ 5385 w 7898768"/>
              <a:gd name="connsiteY3" fmla="*/ 6838651 h 6881399"/>
              <a:gd name="connsiteX4" fmla="*/ 0 w 7898768"/>
              <a:gd name="connsiteY4" fmla="*/ 0 h 6881399"/>
              <a:gd name="connsiteX0" fmla="*/ 0 w 7898768"/>
              <a:gd name="connsiteY0" fmla="*/ 0 h 6881399"/>
              <a:gd name="connsiteX1" fmla="*/ 3066719 w 7898768"/>
              <a:gd name="connsiteY1" fmla="*/ 12877 h 6881399"/>
              <a:gd name="connsiteX2" fmla="*/ 7898768 w 7898768"/>
              <a:gd name="connsiteY2" fmla="*/ 6881399 h 6881399"/>
              <a:gd name="connsiteX3" fmla="*/ 5385 w 7898768"/>
              <a:gd name="connsiteY3" fmla="*/ 6838651 h 6881399"/>
              <a:gd name="connsiteX4" fmla="*/ 0 w 7898768"/>
              <a:gd name="connsiteY4" fmla="*/ 0 h 6881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8768" h="6881399">
                <a:moveTo>
                  <a:pt x="0" y="0"/>
                </a:moveTo>
                <a:cubicBezTo>
                  <a:pt x="1022240" y="4292"/>
                  <a:pt x="3621" y="-2547"/>
                  <a:pt x="3066719" y="12877"/>
                </a:cubicBezTo>
                <a:cubicBezTo>
                  <a:pt x="3964003" y="32736"/>
                  <a:pt x="4292191" y="1614889"/>
                  <a:pt x="7898768" y="6881399"/>
                </a:cubicBezTo>
                <a:lnTo>
                  <a:pt x="5385" y="6838651"/>
                </a:lnTo>
                <a:cubicBezTo>
                  <a:pt x="7279" y="6833691"/>
                  <a:pt x="12098" y="1026388"/>
                  <a:pt x="0" y="0"/>
                </a:cubicBezTo>
                <a:close/>
              </a:path>
            </a:pathLst>
          </a:custGeom>
          <a:solidFill>
            <a:schemeClr val="bg1">
              <a:lumMod val="75000"/>
            </a:schemeClr>
          </a:solidFill>
        </p:spPr>
        <p:txBody>
          <a:bodyPr wrap="square">
            <a:noAutofit/>
          </a:bodyPr>
          <a:lstStyle/>
          <a:p>
            <a:endParaRPr lang="en-US"/>
          </a:p>
        </p:txBody>
      </p:sp>
    </p:spTree>
    <p:extLst>
      <p:ext uri="{BB962C8B-B14F-4D97-AF65-F5344CB8AC3E}">
        <p14:creationId xmlns:p14="http://schemas.microsoft.com/office/powerpoint/2010/main" val="4119234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8746A-90A0-2B4E-BD81-6F268155B357}"/>
              </a:ext>
            </a:extLst>
          </p:cNvPr>
          <p:cNvSpPr>
            <a:spLocks noGrp="1"/>
          </p:cNvSpPr>
          <p:nvPr>
            <p:ph type="title"/>
          </p:nvPr>
        </p:nvSpPr>
        <p:spPr>
          <a:xfrm>
            <a:off x="417442" y="1709738"/>
            <a:ext cx="10930008"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813B529-8DC1-084E-BA78-6135912FE8D1}"/>
              </a:ext>
            </a:extLst>
          </p:cNvPr>
          <p:cNvSpPr>
            <a:spLocks noGrp="1"/>
          </p:cNvSpPr>
          <p:nvPr>
            <p:ph type="body" idx="1"/>
          </p:nvPr>
        </p:nvSpPr>
        <p:spPr>
          <a:xfrm>
            <a:off x="417442" y="4589463"/>
            <a:ext cx="10930008" cy="1500187"/>
          </a:xfrm>
        </p:spPr>
        <p:txBody>
          <a:bodyPr/>
          <a:lstStyle>
            <a:lvl1pPr marL="0" indent="0">
              <a:buNone/>
              <a:defRPr sz="2400">
                <a:solidFill>
                  <a:srgbClr val="835C2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50575F1B-3A1E-F647-9117-002BA82FA75D}"/>
              </a:ext>
            </a:extLst>
          </p:cNvPr>
          <p:cNvSpPr>
            <a:spLocks noGrp="1"/>
          </p:cNvSpPr>
          <p:nvPr>
            <p:ph type="sldNum" sz="quarter" idx="12"/>
          </p:nvPr>
        </p:nvSpPr>
        <p:spPr/>
        <p:txBody>
          <a:bodyPr/>
          <a:lstStyle/>
          <a:p>
            <a:fld id="{F32B1D3B-AE3D-1E40-A0D2-3E32FC67085E}" type="slidenum">
              <a:rPr lang="en-US" smtClean="0"/>
              <a:t>‹#›</a:t>
            </a:fld>
            <a:endParaRPr lang="en-US"/>
          </a:p>
        </p:txBody>
      </p:sp>
    </p:spTree>
    <p:extLst>
      <p:ext uri="{BB962C8B-B14F-4D97-AF65-F5344CB8AC3E}">
        <p14:creationId xmlns:p14="http://schemas.microsoft.com/office/powerpoint/2010/main" val="8971249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Two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731E5A-265A-3846-A036-5FB83AA379FD}"/>
              </a:ext>
            </a:extLst>
          </p:cNvPr>
          <p:cNvSpPr/>
          <p:nvPr userDrawn="1"/>
        </p:nvSpPr>
        <p:spPr>
          <a:xfrm>
            <a:off x="0" y="0"/>
            <a:ext cx="1203702" cy="40793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996B73-F813-5244-B243-F2C7FADD9346}"/>
              </a:ext>
            </a:extLst>
          </p:cNvPr>
          <p:cNvSpPr>
            <a:spLocks noGrp="1"/>
          </p:cNvSpPr>
          <p:nvPr>
            <p:ph type="title"/>
          </p:nvPr>
        </p:nvSpPr>
        <p:spPr>
          <a:xfrm>
            <a:off x="3450967" y="546100"/>
            <a:ext cx="8290459" cy="666474"/>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7A080F57-0EC6-C14C-A4A6-4FA91DB3718E}"/>
              </a:ext>
            </a:extLst>
          </p:cNvPr>
          <p:cNvSpPr>
            <a:spLocks noGrp="1"/>
          </p:cNvSpPr>
          <p:nvPr>
            <p:ph sz="half" idx="1"/>
          </p:nvPr>
        </p:nvSpPr>
        <p:spPr>
          <a:xfrm>
            <a:off x="3450967" y="2097570"/>
            <a:ext cx="4012808" cy="4079393"/>
          </a:xfrm>
        </p:spPr>
        <p:txBody>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9A72F9-DEA9-DB4F-BD68-9333D4954445}"/>
              </a:ext>
            </a:extLst>
          </p:cNvPr>
          <p:cNvSpPr>
            <a:spLocks noGrp="1"/>
          </p:cNvSpPr>
          <p:nvPr>
            <p:ph sz="half" idx="2"/>
          </p:nvPr>
        </p:nvSpPr>
        <p:spPr>
          <a:xfrm>
            <a:off x="7728618" y="2097570"/>
            <a:ext cx="4012808" cy="4079393"/>
          </a:xfrm>
        </p:spPr>
        <p:txBody>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516BC75A-BF57-4E46-99AA-445FFBB3E852}"/>
              </a:ext>
            </a:extLst>
          </p:cNvPr>
          <p:cNvSpPr>
            <a:spLocks noGrp="1"/>
          </p:cNvSpPr>
          <p:nvPr>
            <p:ph type="sldNum" sz="quarter" idx="12"/>
          </p:nvPr>
        </p:nvSpPr>
        <p:spPr/>
        <p:txBody>
          <a:bodyPr/>
          <a:lstStyle/>
          <a:p>
            <a:fld id="{F32B1D3B-AE3D-1E40-A0D2-3E32FC67085E}" type="slidenum">
              <a:rPr lang="en-US" smtClean="0"/>
              <a:t>‹#›</a:t>
            </a:fld>
            <a:endParaRPr lang="en-US"/>
          </a:p>
        </p:txBody>
      </p:sp>
      <p:sp>
        <p:nvSpPr>
          <p:cNvPr id="6" name="Text Placeholder 2">
            <a:extLst>
              <a:ext uri="{FF2B5EF4-FFF2-40B4-BE49-F238E27FC236}">
                <a16:creationId xmlns:a16="http://schemas.microsoft.com/office/drawing/2014/main" id="{98F0A95E-2668-6C4B-A669-A4D60C524B55}"/>
              </a:ext>
            </a:extLst>
          </p:cNvPr>
          <p:cNvSpPr>
            <a:spLocks noGrp="1"/>
          </p:cNvSpPr>
          <p:nvPr>
            <p:ph type="body" idx="13"/>
          </p:nvPr>
        </p:nvSpPr>
        <p:spPr>
          <a:xfrm>
            <a:off x="3450967" y="1570382"/>
            <a:ext cx="4020667" cy="527188"/>
          </a:xfrm>
        </p:spPr>
        <p:txBody>
          <a:bodyPr anchor="b"/>
          <a:lstStyle>
            <a:lvl1pPr marL="0" indent="0">
              <a:buNone/>
              <a:defRPr sz="2400" b="1">
                <a:solidFill>
                  <a:srgbClr val="835C2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4">
            <a:extLst>
              <a:ext uri="{FF2B5EF4-FFF2-40B4-BE49-F238E27FC236}">
                <a16:creationId xmlns:a16="http://schemas.microsoft.com/office/drawing/2014/main" id="{BD6664A9-8AB7-AA47-8808-A4816D1565F7}"/>
              </a:ext>
            </a:extLst>
          </p:cNvPr>
          <p:cNvSpPr>
            <a:spLocks noGrp="1"/>
          </p:cNvSpPr>
          <p:nvPr>
            <p:ph type="body" sz="quarter" idx="3"/>
          </p:nvPr>
        </p:nvSpPr>
        <p:spPr>
          <a:xfrm>
            <a:off x="7728618" y="1570382"/>
            <a:ext cx="4012808" cy="527188"/>
          </a:xfrm>
        </p:spPr>
        <p:txBody>
          <a:bodyPr anchor="b"/>
          <a:lstStyle>
            <a:lvl1pPr marL="0" indent="0">
              <a:buNone/>
              <a:defRPr sz="2400" b="1">
                <a:solidFill>
                  <a:srgbClr val="835C2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Picture Placeholder 16">
            <a:extLst>
              <a:ext uri="{FF2B5EF4-FFF2-40B4-BE49-F238E27FC236}">
                <a16:creationId xmlns:a16="http://schemas.microsoft.com/office/drawing/2014/main" id="{6E3C701F-E67C-9949-9C0F-3E36BC06FD49}"/>
              </a:ext>
            </a:extLst>
          </p:cNvPr>
          <p:cNvSpPr>
            <a:spLocks noGrp="1"/>
          </p:cNvSpPr>
          <p:nvPr>
            <p:ph type="pic" sz="quarter" idx="15"/>
          </p:nvPr>
        </p:nvSpPr>
        <p:spPr>
          <a:xfrm>
            <a:off x="0" y="3010207"/>
            <a:ext cx="4583518" cy="3924993"/>
          </a:xfrm>
          <a:custGeom>
            <a:avLst/>
            <a:gdLst>
              <a:gd name="connsiteX0" fmla="*/ 0 w 7639050"/>
              <a:gd name="connsiteY0" fmla="*/ 0 h 6388155"/>
              <a:gd name="connsiteX1" fmla="*/ 7639050 w 7639050"/>
              <a:gd name="connsiteY1" fmla="*/ 0 h 6388155"/>
              <a:gd name="connsiteX2" fmla="*/ 7639050 w 7639050"/>
              <a:gd name="connsiteY2" fmla="*/ 6388155 h 6388155"/>
              <a:gd name="connsiteX3" fmla="*/ 1188908 w 7639050"/>
              <a:gd name="connsiteY3" fmla="*/ 6388155 h 6388155"/>
              <a:gd name="connsiteX0" fmla="*/ 128980 w 7768030"/>
              <a:gd name="connsiteY0" fmla="*/ 0 h 6816798"/>
              <a:gd name="connsiteX1" fmla="*/ 7768030 w 7768030"/>
              <a:gd name="connsiteY1" fmla="*/ 0 h 6816798"/>
              <a:gd name="connsiteX2" fmla="*/ 7768030 w 7768030"/>
              <a:gd name="connsiteY2" fmla="*/ 6388155 h 6816798"/>
              <a:gd name="connsiteX3" fmla="*/ 112543 w 7768030"/>
              <a:gd name="connsiteY3" fmla="*/ 6816798 h 6816798"/>
              <a:gd name="connsiteX4" fmla="*/ 128980 w 7768030"/>
              <a:gd name="connsiteY4" fmla="*/ 0 h 6816798"/>
              <a:gd name="connsiteX0" fmla="*/ 16437 w 7655487"/>
              <a:gd name="connsiteY0" fmla="*/ 0 h 6816798"/>
              <a:gd name="connsiteX1" fmla="*/ 7655487 w 7655487"/>
              <a:gd name="connsiteY1" fmla="*/ 0 h 6816798"/>
              <a:gd name="connsiteX2" fmla="*/ 7655487 w 7655487"/>
              <a:gd name="connsiteY2" fmla="*/ 6388155 h 6816798"/>
              <a:gd name="connsiteX3" fmla="*/ 0 w 7655487"/>
              <a:gd name="connsiteY3" fmla="*/ 6816798 h 6816798"/>
              <a:gd name="connsiteX4" fmla="*/ 16437 w 7655487"/>
              <a:gd name="connsiteY4" fmla="*/ 0 h 6816798"/>
              <a:gd name="connsiteX0" fmla="*/ 16437 w 7655487"/>
              <a:gd name="connsiteY0" fmla="*/ 0 h 6816798"/>
              <a:gd name="connsiteX1" fmla="*/ 7655487 w 7655487"/>
              <a:gd name="connsiteY1" fmla="*/ 0 h 6816798"/>
              <a:gd name="connsiteX2" fmla="*/ 7641633 w 7655487"/>
              <a:gd name="connsiteY2" fmla="*/ 6802970 h 6816798"/>
              <a:gd name="connsiteX3" fmla="*/ 0 w 7655487"/>
              <a:gd name="connsiteY3" fmla="*/ 6816798 h 6816798"/>
              <a:gd name="connsiteX4" fmla="*/ 16437 w 7655487"/>
              <a:gd name="connsiteY4" fmla="*/ 0 h 6816798"/>
              <a:gd name="connsiteX0" fmla="*/ 5087201 w 7655487"/>
              <a:gd name="connsiteY0" fmla="*/ 0 h 6816798"/>
              <a:gd name="connsiteX1" fmla="*/ 7655487 w 7655487"/>
              <a:gd name="connsiteY1" fmla="*/ 0 h 6816798"/>
              <a:gd name="connsiteX2" fmla="*/ 7641633 w 7655487"/>
              <a:gd name="connsiteY2" fmla="*/ 6802970 h 6816798"/>
              <a:gd name="connsiteX3" fmla="*/ 0 w 7655487"/>
              <a:gd name="connsiteY3" fmla="*/ 6816798 h 6816798"/>
              <a:gd name="connsiteX4" fmla="*/ 5087201 w 7655487"/>
              <a:gd name="connsiteY4" fmla="*/ 0 h 6816798"/>
              <a:gd name="connsiteX0" fmla="*/ 5087201 w 7655487"/>
              <a:gd name="connsiteY0" fmla="*/ 0 h 6816798"/>
              <a:gd name="connsiteX1" fmla="*/ 7655487 w 7655487"/>
              <a:gd name="connsiteY1" fmla="*/ 0 h 6816798"/>
              <a:gd name="connsiteX2" fmla="*/ 7641633 w 7655487"/>
              <a:gd name="connsiteY2" fmla="*/ 6802970 h 6816798"/>
              <a:gd name="connsiteX3" fmla="*/ 0 w 7655487"/>
              <a:gd name="connsiteY3" fmla="*/ 6816798 h 6816798"/>
              <a:gd name="connsiteX4" fmla="*/ 5087201 w 7655487"/>
              <a:gd name="connsiteY4" fmla="*/ 0 h 6816798"/>
              <a:gd name="connsiteX0" fmla="*/ 5378147 w 7655487"/>
              <a:gd name="connsiteY0" fmla="*/ 0 h 6830626"/>
              <a:gd name="connsiteX1" fmla="*/ 7655487 w 7655487"/>
              <a:gd name="connsiteY1" fmla="*/ 13828 h 6830626"/>
              <a:gd name="connsiteX2" fmla="*/ 7641633 w 7655487"/>
              <a:gd name="connsiteY2" fmla="*/ 6816798 h 6830626"/>
              <a:gd name="connsiteX3" fmla="*/ 0 w 7655487"/>
              <a:gd name="connsiteY3" fmla="*/ 6830626 h 6830626"/>
              <a:gd name="connsiteX4" fmla="*/ 5378147 w 7655487"/>
              <a:gd name="connsiteY4" fmla="*/ 0 h 6830626"/>
              <a:gd name="connsiteX0" fmla="*/ 5378147 w 7655487"/>
              <a:gd name="connsiteY0" fmla="*/ 2027 h 6832653"/>
              <a:gd name="connsiteX1" fmla="*/ 7655487 w 7655487"/>
              <a:gd name="connsiteY1" fmla="*/ 15855 h 6832653"/>
              <a:gd name="connsiteX2" fmla="*/ 7641633 w 7655487"/>
              <a:gd name="connsiteY2" fmla="*/ 6818825 h 6832653"/>
              <a:gd name="connsiteX3" fmla="*/ 0 w 7655487"/>
              <a:gd name="connsiteY3" fmla="*/ 6832653 h 6832653"/>
              <a:gd name="connsiteX4" fmla="*/ 5378147 w 7655487"/>
              <a:gd name="connsiteY4" fmla="*/ 2027 h 6832653"/>
              <a:gd name="connsiteX0" fmla="*/ 5350438 w 7627778"/>
              <a:gd name="connsiteY0" fmla="*/ 2023 h 6846476"/>
              <a:gd name="connsiteX1" fmla="*/ 7627778 w 7627778"/>
              <a:gd name="connsiteY1" fmla="*/ 15851 h 6846476"/>
              <a:gd name="connsiteX2" fmla="*/ 7613924 w 7627778"/>
              <a:gd name="connsiteY2" fmla="*/ 6818821 h 6846476"/>
              <a:gd name="connsiteX3" fmla="*/ 0 w 7627778"/>
              <a:gd name="connsiteY3" fmla="*/ 6846476 h 6846476"/>
              <a:gd name="connsiteX4" fmla="*/ 5350438 w 7627778"/>
              <a:gd name="connsiteY4" fmla="*/ 2023 h 6846476"/>
              <a:gd name="connsiteX0" fmla="*/ 5350438 w 7627778"/>
              <a:gd name="connsiteY0" fmla="*/ 2236 h 6846689"/>
              <a:gd name="connsiteX1" fmla="*/ 7627778 w 7627778"/>
              <a:gd name="connsiteY1" fmla="*/ 16064 h 6846689"/>
              <a:gd name="connsiteX2" fmla="*/ 7613924 w 7627778"/>
              <a:gd name="connsiteY2" fmla="*/ 6819034 h 6846689"/>
              <a:gd name="connsiteX3" fmla="*/ 0 w 7627778"/>
              <a:gd name="connsiteY3" fmla="*/ 6846689 h 6846689"/>
              <a:gd name="connsiteX4" fmla="*/ 5350438 w 7627778"/>
              <a:gd name="connsiteY4" fmla="*/ 2236 h 6846689"/>
              <a:gd name="connsiteX0" fmla="*/ 5627529 w 7627778"/>
              <a:gd name="connsiteY0" fmla="*/ 2236 h 6846689"/>
              <a:gd name="connsiteX1" fmla="*/ 7627778 w 7627778"/>
              <a:gd name="connsiteY1" fmla="*/ 16064 h 6846689"/>
              <a:gd name="connsiteX2" fmla="*/ 7613924 w 7627778"/>
              <a:gd name="connsiteY2" fmla="*/ 6819034 h 6846689"/>
              <a:gd name="connsiteX3" fmla="*/ 0 w 7627778"/>
              <a:gd name="connsiteY3" fmla="*/ 6846689 h 6846689"/>
              <a:gd name="connsiteX4" fmla="*/ 5627529 w 7627778"/>
              <a:gd name="connsiteY4" fmla="*/ 2236 h 6846689"/>
              <a:gd name="connsiteX0" fmla="*/ 5627529 w 7627778"/>
              <a:gd name="connsiteY0" fmla="*/ 453 h 6844906"/>
              <a:gd name="connsiteX1" fmla="*/ 7627778 w 7627778"/>
              <a:gd name="connsiteY1" fmla="*/ 14281 h 6844906"/>
              <a:gd name="connsiteX2" fmla="*/ 7613924 w 7627778"/>
              <a:gd name="connsiteY2" fmla="*/ 6817251 h 6844906"/>
              <a:gd name="connsiteX3" fmla="*/ 0 w 7627778"/>
              <a:gd name="connsiteY3" fmla="*/ 6844906 h 6844906"/>
              <a:gd name="connsiteX4" fmla="*/ 5627529 w 7627778"/>
              <a:gd name="connsiteY4" fmla="*/ 453 h 6844906"/>
              <a:gd name="connsiteX0" fmla="*/ 4643856 w 7627778"/>
              <a:gd name="connsiteY0" fmla="*/ 387160 h 6830625"/>
              <a:gd name="connsiteX1" fmla="*/ 7627778 w 7627778"/>
              <a:gd name="connsiteY1" fmla="*/ 0 h 6830625"/>
              <a:gd name="connsiteX2" fmla="*/ 7613924 w 7627778"/>
              <a:gd name="connsiteY2" fmla="*/ 6802970 h 6830625"/>
              <a:gd name="connsiteX3" fmla="*/ 0 w 7627778"/>
              <a:gd name="connsiteY3" fmla="*/ 6830625 h 6830625"/>
              <a:gd name="connsiteX4" fmla="*/ 4643856 w 7627778"/>
              <a:gd name="connsiteY4" fmla="*/ 387160 h 6830625"/>
              <a:gd name="connsiteX0" fmla="*/ 4643856 w 7627778"/>
              <a:gd name="connsiteY0" fmla="*/ 387160 h 6830625"/>
              <a:gd name="connsiteX1" fmla="*/ 7627778 w 7627778"/>
              <a:gd name="connsiteY1" fmla="*/ 0 h 6830625"/>
              <a:gd name="connsiteX2" fmla="*/ 7613924 w 7627778"/>
              <a:gd name="connsiteY2" fmla="*/ 6802970 h 6830625"/>
              <a:gd name="connsiteX3" fmla="*/ 0 w 7627778"/>
              <a:gd name="connsiteY3" fmla="*/ 6830625 h 6830625"/>
              <a:gd name="connsiteX4" fmla="*/ 4643856 w 7627778"/>
              <a:gd name="connsiteY4" fmla="*/ 387160 h 6830625"/>
              <a:gd name="connsiteX0" fmla="*/ 4643856 w 7627778"/>
              <a:gd name="connsiteY0" fmla="*/ 387160 h 6830625"/>
              <a:gd name="connsiteX1" fmla="*/ 7627778 w 7627778"/>
              <a:gd name="connsiteY1" fmla="*/ 0 h 6830625"/>
              <a:gd name="connsiteX2" fmla="*/ 7613924 w 7627778"/>
              <a:gd name="connsiteY2" fmla="*/ 6802970 h 6830625"/>
              <a:gd name="connsiteX3" fmla="*/ 0 w 7627778"/>
              <a:gd name="connsiteY3" fmla="*/ 6830625 h 6830625"/>
              <a:gd name="connsiteX4" fmla="*/ 4643856 w 7627778"/>
              <a:gd name="connsiteY4" fmla="*/ 387160 h 6830625"/>
              <a:gd name="connsiteX0" fmla="*/ 4339056 w 7627778"/>
              <a:gd name="connsiteY0" fmla="*/ 580740 h 6830625"/>
              <a:gd name="connsiteX1" fmla="*/ 7627778 w 7627778"/>
              <a:gd name="connsiteY1" fmla="*/ 0 h 6830625"/>
              <a:gd name="connsiteX2" fmla="*/ 7613924 w 7627778"/>
              <a:gd name="connsiteY2" fmla="*/ 6802970 h 6830625"/>
              <a:gd name="connsiteX3" fmla="*/ 0 w 7627778"/>
              <a:gd name="connsiteY3" fmla="*/ 6830625 h 6830625"/>
              <a:gd name="connsiteX4" fmla="*/ 4339056 w 7627778"/>
              <a:gd name="connsiteY4" fmla="*/ 580740 h 6830625"/>
              <a:gd name="connsiteX0" fmla="*/ 4339056 w 7627778"/>
              <a:gd name="connsiteY0" fmla="*/ 653725 h 6903610"/>
              <a:gd name="connsiteX1" fmla="*/ 7627778 w 7627778"/>
              <a:gd name="connsiteY1" fmla="*/ 72985 h 6903610"/>
              <a:gd name="connsiteX2" fmla="*/ 7613924 w 7627778"/>
              <a:gd name="connsiteY2" fmla="*/ 6875955 h 6903610"/>
              <a:gd name="connsiteX3" fmla="*/ 0 w 7627778"/>
              <a:gd name="connsiteY3" fmla="*/ 6903610 h 6903610"/>
              <a:gd name="connsiteX4" fmla="*/ 4339056 w 7627778"/>
              <a:gd name="connsiteY4" fmla="*/ 653725 h 6903610"/>
              <a:gd name="connsiteX0" fmla="*/ 3798728 w 7627778"/>
              <a:gd name="connsiteY0" fmla="*/ 1355063 h 6830625"/>
              <a:gd name="connsiteX1" fmla="*/ 7627778 w 7627778"/>
              <a:gd name="connsiteY1" fmla="*/ 0 h 6830625"/>
              <a:gd name="connsiteX2" fmla="*/ 7613924 w 7627778"/>
              <a:gd name="connsiteY2" fmla="*/ 6802970 h 6830625"/>
              <a:gd name="connsiteX3" fmla="*/ 0 w 7627778"/>
              <a:gd name="connsiteY3" fmla="*/ 6830625 h 6830625"/>
              <a:gd name="connsiteX4" fmla="*/ 3798728 w 7627778"/>
              <a:gd name="connsiteY4" fmla="*/ 1355063 h 6830625"/>
              <a:gd name="connsiteX0" fmla="*/ 3798728 w 7627778"/>
              <a:gd name="connsiteY0" fmla="*/ 1389169 h 6864731"/>
              <a:gd name="connsiteX1" fmla="*/ 7627778 w 7627778"/>
              <a:gd name="connsiteY1" fmla="*/ 34106 h 6864731"/>
              <a:gd name="connsiteX2" fmla="*/ 7613924 w 7627778"/>
              <a:gd name="connsiteY2" fmla="*/ 6837076 h 6864731"/>
              <a:gd name="connsiteX3" fmla="*/ 0 w 7627778"/>
              <a:gd name="connsiteY3" fmla="*/ 6864731 h 6864731"/>
              <a:gd name="connsiteX4" fmla="*/ 3798728 w 7627778"/>
              <a:gd name="connsiteY4" fmla="*/ 1389169 h 6864731"/>
              <a:gd name="connsiteX0" fmla="*/ 3784873 w 7627778"/>
              <a:gd name="connsiteY0" fmla="*/ 1320375 h 6906554"/>
              <a:gd name="connsiteX1" fmla="*/ 7627778 w 7627778"/>
              <a:gd name="connsiteY1" fmla="*/ 75929 h 6906554"/>
              <a:gd name="connsiteX2" fmla="*/ 7613924 w 7627778"/>
              <a:gd name="connsiteY2" fmla="*/ 6878899 h 6906554"/>
              <a:gd name="connsiteX3" fmla="*/ 0 w 7627778"/>
              <a:gd name="connsiteY3" fmla="*/ 6906554 h 6906554"/>
              <a:gd name="connsiteX4" fmla="*/ 3784873 w 7627778"/>
              <a:gd name="connsiteY4" fmla="*/ 1320375 h 6906554"/>
              <a:gd name="connsiteX0" fmla="*/ 3438509 w 7627778"/>
              <a:gd name="connsiteY0" fmla="*/ 1336923 h 6895448"/>
              <a:gd name="connsiteX1" fmla="*/ 7627778 w 7627778"/>
              <a:gd name="connsiteY1" fmla="*/ 64823 h 6895448"/>
              <a:gd name="connsiteX2" fmla="*/ 7613924 w 7627778"/>
              <a:gd name="connsiteY2" fmla="*/ 6867793 h 6895448"/>
              <a:gd name="connsiteX3" fmla="*/ 0 w 7627778"/>
              <a:gd name="connsiteY3" fmla="*/ 6895448 h 6895448"/>
              <a:gd name="connsiteX4" fmla="*/ 3438509 w 7627778"/>
              <a:gd name="connsiteY4" fmla="*/ 1336923 h 6895448"/>
              <a:gd name="connsiteX0" fmla="*/ 3438509 w 7627778"/>
              <a:gd name="connsiteY0" fmla="*/ 1291864 h 6850389"/>
              <a:gd name="connsiteX1" fmla="*/ 7627778 w 7627778"/>
              <a:gd name="connsiteY1" fmla="*/ 19764 h 6850389"/>
              <a:gd name="connsiteX2" fmla="*/ 7613924 w 7627778"/>
              <a:gd name="connsiteY2" fmla="*/ 6822734 h 6850389"/>
              <a:gd name="connsiteX3" fmla="*/ 0 w 7627778"/>
              <a:gd name="connsiteY3" fmla="*/ 6850389 h 6850389"/>
              <a:gd name="connsiteX4" fmla="*/ 3438509 w 7627778"/>
              <a:gd name="connsiteY4" fmla="*/ 1291864 h 6850389"/>
              <a:gd name="connsiteX0" fmla="*/ 3438509 w 7655487"/>
              <a:gd name="connsiteY0" fmla="*/ 1264740 h 6823265"/>
              <a:gd name="connsiteX1" fmla="*/ 7655487 w 7655487"/>
              <a:gd name="connsiteY1" fmla="*/ 34122 h 6823265"/>
              <a:gd name="connsiteX2" fmla="*/ 7613924 w 7655487"/>
              <a:gd name="connsiteY2" fmla="*/ 6795610 h 6823265"/>
              <a:gd name="connsiteX3" fmla="*/ 0 w 7655487"/>
              <a:gd name="connsiteY3" fmla="*/ 6823265 h 6823265"/>
              <a:gd name="connsiteX4" fmla="*/ 3438509 w 7655487"/>
              <a:gd name="connsiteY4" fmla="*/ 1264740 h 6823265"/>
              <a:gd name="connsiteX0" fmla="*/ 3438509 w 7655487"/>
              <a:gd name="connsiteY0" fmla="*/ 1348662 h 6907187"/>
              <a:gd name="connsiteX1" fmla="*/ 7655487 w 7655487"/>
              <a:gd name="connsiteY1" fmla="*/ 118044 h 6907187"/>
              <a:gd name="connsiteX2" fmla="*/ 7613924 w 7655487"/>
              <a:gd name="connsiteY2" fmla="*/ 6879532 h 6907187"/>
              <a:gd name="connsiteX3" fmla="*/ 0 w 7655487"/>
              <a:gd name="connsiteY3" fmla="*/ 6907187 h 6907187"/>
              <a:gd name="connsiteX4" fmla="*/ 3438509 w 7655487"/>
              <a:gd name="connsiteY4" fmla="*/ 1348662 h 6907187"/>
              <a:gd name="connsiteX0" fmla="*/ 3438509 w 7669341"/>
              <a:gd name="connsiteY0" fmla="*/ 1367324 h 6925849"/>
              <a:gd name="connsiteX1" fmla="*/ 7669341 w 7669341"/>
              <a:gd name="connsiteY1" fmla="*/ 109052 h 6925849"/>
              <a:gd name="connsiteX2" fmla="*/ 7613924 w 7669341"/>
              <a:gd name="connsiteY2" fmla="*/ 6898194 h 6925849"/>
              <a:gd name="connsiteX3" fmla="*/ 0 w 7669341"/>
              <a:gd name="connsiteY3" fmla="*/ 6925849 h 6925849"/>
              <a:gd name="connsiteX4" fmla="*/ 3438509 w 7669341"/>
              <a:gd name="connsiteY4" fmla="*/ 1367324 h 6925849"/>
              <a:gd name="connsiteX0" fmla="*/ 3812582 w 7669341"/>
              <a:gd name="connsiteY0" fmla="*/ 1176157 h 7052707"/>
              <a:gd name="connsiteX1" fmla="*/ 7669341 w 7669341"/>
              <a:gd name="connsiteY1" fmla="*/ 235910 h 7052707"/>
              <a:gd name="connsiteX2" fmla="*/ 7613924 w 7669341"/>
              <a:gd name="connsiteY2" fmla="*/ 7025052 h 7052707"/>
              <a:gd name="connsiteX3" fmla="*/ 0 w 7669341"/>
              <a:gd name="connsiteY3" fmla="*/ 7052707 h 7052707"/>
              <a:gd name="connsiteX4" fmla="*/ 3812582 w 7669341"/>
              <a:gd name="connsiteY4" fmla="*/ 1176157 h 7052707"/>
              <a:gd name="connsiteX0" fmla="*/ 3812582 w 7669341"/>
              <a:gd name="connsiteY0" fmla="*/ 1104277 h 6980827"/>
              <a:gd name="connsiteX1" fmla="*/ 7669341 w 7669341"/>
              <a:gd name="connsiteY1" fmla="*/ 164030 h 6980827"/>
              <a:gd name="connsiteX2" fmla="*/ 7613924 w 7669341"/>
              <a:gd name="connsiteY2" fmla="*/ 6953172 h 6980827"/>
              <a:gd name="connsiteX3" fmla="*/ 0 w 7669341"/>
              <a:gd name="connsiteY3" fmla="*/ 6980827 h 6980827"/>
              <a:gd name="connsiteX4" fmla="*/ 3812582 w 7669341"/>
              <a:gd name="connsiteY4" fmla="*/ 1104277 h 6980827"/>
              <a:gd name="connsiteX0" fmla="*/ 3812582 w 7669341"/>
              <a:gd name="connsiteY0" fmla="*/ 1122779 h 6999329"/>
              <a:gd name="connsiteX1" fmla="*/ 7669341 w 7669341"/>
              <a:gd name="connsiteY1" fmla="*/ 182532 h 6999329"/>
              <a:gd name="connsiteX2" fmla="*/ 7613924 w 7669341"/>
              <a:gd name="connsiteY2" fmla="*/ 6971674 h 6999329"/>
              <a:gd name="connsiteX3" fmla="*/ 0 w 7669341"/>
              <a:gd name="connsiteY3" fmla="*/ 6999329 h 6999329"/>
              <a:gd name="connsiteX4" fmla="*/ 3812582 w 7669341"/>
              <a:gd name="connsiteY4" fmla="*/ 1122779 h 6999329"/>
              <a:gd name="connsiteX0" fmla="*/ 5239600 w 7669341"/>
              <a:gd name="connsiteY0" fmla="*/ 757769 h 7560741"/>
              <a:gd name="connsiteX1" fmla="*/ 7669341 w 7669341"/>
              <a:gd name="connsiteY1" fmla="*/ 743944 h 7560741"/>
              <a:gd name="connsiteX2" fmla="*/ 7613924 w 7669341"/>
              <a:gd name="connsiteY2" fmla="*/ 7533086 h 7560741"/>
              <a:gd name="connsiteX3" fmla="*/ 0 w 7669341"/>
              <a:gd name="connsiteY3" fmla="*/ 7560741 h 7560741"/>
              <a:gd name="connsiteX4" fmla="*/ 5239600 w 7669341"/>
              <a:gd name="connsiteY4" fmla="*/ 757769 h 7560741"/>
              <a:gd name="connsiteX0" fmla="*/ 5239600 w 7669341"/>
              <a:gd name="connsiteY0" fmla="*/ 757769 h 7560741"/>
              <a:gd name="connsiteX1" fmla="*/ 7669341 w 7669341"/>
              <a:gd name="connsiteY1" fmla="*/ 743944 h 7560741"/>
              <a:gd name="connsiteX2" fmla="*/ 7613924 w 7669341"/>
              <a:gd name="connsiteY2" fmla="*/ 7533086 h 7560741"/>
              <a:gd name="connsiteX3" fmla="*/ 0 w 7669341"/>
              <a:gd name="connsiteY3" fmla="*/ 7560741 h 7560741"/>
              <a:gd name="connsiteX4" fmla="*/ 5239600 w 7669341"/>
              <a:gd name="connsiteY4" fmla="*/ 757769 h 7560741"/>
              <a:gd name="connsiteX0" fmla="*/ 5239600 w 7669341"/>
              <a:gd name="connsiteY0" fmla="*/ 40167 h 6843139"/>
              <a:gd name="connsiteX1" fmla="*/ 7669341 w 7669341"/>
              <a:gd name="connsiteY1" fmla="*/ 26342 h 6843139"/>
              <a:gd name="connsiteX2" fmla="*/ 7613924 w 7669341"/>
              <a:gd name="connsiteY2" fmla="*/ 6815484 h 6843139"/>
              <a:gd name="connsiteX3" fmla="*/ 0 w 7669341"/>
              <a:gd name="connsiteY3" fmla="*/ 6843139 h 6843139"/>
              <a:gd name="connsiteX4" fmla="*/ 5239600 w 7669341"/>
              <a:gd name="connsiteY4" fmla="*/ 40167 h 6843139"/>
              <a:gd name="connsiteX0" fmla="*/ 4823964 w 7669341"/>
              <a:gd name="connsiteY0" fmla="*/ 40167 h 6843139"/>
              <a:gd name="connsiteX1" fmla="*/ 7669341 w 7669341"/>
              <a:gd name="connsiteY1" fmla="*/ 26342 h 6843139"/>
              <a:gd name="connsiteX2" fmla="*/ 7613924 w 7669341"/>
              <a:gd name="connsiteY2" fmla="*/ 6815484 h 6843139"/>
              <a:gd name="connsiteX3" fmla="*/ 0 w 7669341"/>
              <a:gd name="connsiteY3" fmla="*/ 6843139 h 6843139"/>
              <a:gd name="connsiteX4" fmla="*/ 4823964 w 7669341"/>
              <a:gd name="connsiteY4" fmla="*/ 40167 h 6843139"/>
              <a:gd name="connsiteX0" fmla="*/ 4823964 w 7669341"/>
              <a:gd name="connsiteY0" fmla="*/ 40167 h 6843139"/>
              <a:gd name="connsiteX1" fmla="*/ 7669341 w 7669341"/>
              <a:gd name="connsiteY1" fmla="*/ 26342 h 6843139"/>
              <a:gd name="connsiteX2" fmla="*/ 7613924 w 7669341"/>
              <a:gd name="connsiteY2" fmla="*/ 6815484 h 6843139"/>
              <a:gd name="connsiteX3" fmla="*/ 0 w 7669341"/>
              <a:gd name="connsiteY3" fmla="*/ 6843139 h 6843139"/>
              <a:gd name="connsiteX4" fmla="*/ 4823964 w 7669341"/>
              <a:gd name="connsiteY4" fmla="*/ 40167 h 6843139"/>
              <a:gd name="connsiteX0" fmla="*/ 4546874 w 7392251"/>
              <a:gd name="connsiteY0" fmla="*/ 40167 h 6843139"/>
              <a:gd name="connsiteX1" fmla="*/ 7392251 w 7392251"/>
              <a:gd name="connsiteY1" fmla="*/ 26342 h 6843139"/>
              <a:gd name="connsiteX2" fmla="*/ 7336834 w 7392251"/>
              <a:gd name="connsiteY2" fmla="*/ 6815484 h 6843139"/>
              <a:gd name="connsiteX3" fmla="*/ 0 w 7392251"/>
              <a:gd name="connsiteY3" fmla="*/ 6843139 h 6843139"/>
              <a:gd name="connsiteX4" fmla="*/ 4546874 w 7392251"/>
              <a:gd name="connsiteY4" fmla="*/ 40167 h 6843139"/>
              <a:gd name="connsiteX0" fmla="*/ 4546874 w 7392251"/>
              <a:gd name="connsiteY0" fmla="*/ 40167 h 6843139"/>
              <a:gd name="connsiteX1" fmla="*/ 7392251 w 7392251"/>
              <a:gd name="connsiteY1" fmla="*/ 26342 h 6843139"/>
              <a:gd name="connsiteX2" fmla="*/ 7336834 w 7392251"/>
              <a:gd name="connsiteY2" fmla="*/ 6815484 h 6843139"/>
              <a:gd name="connsiteX3" fmla="*/ 0 w 7392251"/>
              <a:gd name="connsiteY3" fmla="*/ 6843139 h 6843139"/>
              <a:gd name="connsiteX4" fmla="*/ 4546874 w 7392251"/>
              <a:gd name="connsiteY4" fmla="*/ 40167 h 6843139"/>
              <a:gd name="connsiteX0" fmla="*/ 4546874 w 7392251"/>
              <a:gd name="connsiteY0" fmla="*/ 40167 h 6843139"/>
              <a:gd name="connsiteX1" fmla="*/ 7392251 w 7392251"/>
              <a:gd name="connsiteY1" fmla="*/ 26342 h 6843139"/>
              <a:gd name="connsiteX2" fmla="*/ 7336834 w 7392251"/>
              <a:gd name="connsiteY2" fmla="*/ 6815484 h 6843139"/>
              <a:gd name="connsiteX3" fmla="*/ 0 w 7392251"/>
              <a:gd name="connsiteY3" fmla="*/ 6843139 h 6843139"/>
              <a:gd name="connsiteX4" fmla="*/ 4546874 w 7392251"/>
              <a:gd name="connsiteY4" fmla="*/ 40167 h 6843139"/>
              <a:gd name="connsiteX0" fmla="*/ 4519165 w 7392251"/>
              <a:gd name="connsiteY0" fmla="*/ 29729 h 6846527"/>
              <a:gd name="connsiteX1" fmla="*/ 7392251 w 7392251"/>
              <a:gd name="connsiteY1" fmla="*/ 29730 h 6846527"/>
              <a:gd name="connsiteX2" fmla="*/ 7336834 w 7392251"/>
              <a:gd name="connsiteY2" fmla="*/ 6818872 h 6846527"/>
              <a:gd name="connsiteX3" fmla="*/ 0 w 7392251"/>
              <a:gd name="connsiteY3" fmla="*/ 6846527 h 6846527"/>
              <a:gd name="connsiteX4" fmla="*/ 4519165 w 7392251"/>
              <a:gd name="connsiteY4" fmla="*/ 29729 h 6846527"/>
              <a:gd name="connsiteX0" fmla="*/ 4519165 w 7392251"/>
              <a:gd name="connsiteY0" fmla="*/ 33229 h 6850027"/>
              <a:gd name="connsiteX1" fmla="*/ 7392251 w 7392251"/>
              <a:gd name="connsiteY1" fmla="*/ 33230 h 6850027"/>
              <a:gd name="connsiteX2" fmla="*/ 7336834 w 7392251"/>
              <a:gd name="connsiteY2" fmla="*/ 6822372 h 6850027"/>
              <a:gd name="connsiteX3" fmla="*/ 0 w 7392251"/>
              <a:gd name="connsiteY3" fmla="*/ 6850027 h 6850027"/>
              <a:gd name="connsiteX4" fmla="*/ 4519165 w 7392251"/>
              <a:gd name="connsiteY4" fmla="*/ 33229 h 6850027"/>
              <a:gd name="connsiteX0" fmla="*/ 4519165 w 7392251"/>
              <a:gd name="connsiteY0" fmla="*/ 33229 h 6850027"/>
              <a:gd name="connsiteX1" fmla="*/ 7392251 w 7392251"/>
              <a:gd name="connsiteY1" fmla="*/ 33230 h 6850027"/>
              <a:gd name="connsiteX2" fmla="*/ 7336834 w 7392251"/>
              <a:gd name="connsiteY2" fmla="*/ 6822372 h 6850027"/>
              <a:gd name="connsiteX3" fmla="*/ 0 w 7392251"/>
              <a:gd name="connsiteY3" fmla="*/ 6850027 h 6850027"/>
              <a:gd name="connsiteX4" fmla="*/ 4519165 w 7392251"/>
              <a:gd name="connsiteY4" fmla="*/ 33229 h 6850027"/>
              <a:gd name="connsiteX0" fmla="*/ 4532728 w 7392251"/>
              <a:gd name="connsiteY0" fmla="*/ 0 h 6858196"/>
              <a:gd name="connsiteX1" fmla="*/ 7392251 w 7392251"/>
              <a:gd name="connsiteY1" fmla="*/ 41399 h 6858196"/>
              <a:gd name="connsiteX2" fmla="*/ 7336834 w 7392251"/>
              <a:gd name="connsiteY2" fmla="*/ 6830541 h 6858196"/>
              <a:gd name="connsiteX3" fmla="*/ 0 w 7392251"/>
              <a:gd name="connsiteY3" fmla="*/ 6858196 h 6858196"/>
              <a:gd name="connsiteX4" fmla="*/ 4532728 w 7392251"/>
              <a:gd name="connsiteY4" fmla="*/ 0 h 6858196"/>
              <a:gd name="connsiteX0" fmla="*/ 5236106 w 7392251"/>
              <a:gd name="connsiteY0" fmla="*/ 0 h 6847353"/>
              <a:gd name="connsiteX1" fmla="*/ 7392251 w 7392251"/>
              <a:gd name="connsiteY1" fmla="*/ 30556 h 6847353"/>
              <a:gd name="connsiteX2" fmla="*/ 7336834 w 7392251"/>
              <a:gd name="connsiteY2" fmla="*/ 6819698 h 6847353"/>
              <a:gd name="connsiteX3" fmla="*/ 0 w 7392251"/>
              <a:gd name="connsiteY3" fmla="*/ 6847353 h 6847353"/>
              <a:gd name="connsiteX4" fmla="*/ 5236106 w 7392251"/>
              <a:gd name="connsiteY4" fmla="*/ 0 h 6847353"/>
              <a:gd name="connsiteX0" fmla="*/ 5332021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332021 w 7488166"/>
              <a:gd name="connsiteY4" fmla="*/ 0 h 6879880"/>
              <a:gd name="connsiteX0" fmla="*/ 5332021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332021 w 7488166"/>
              <a:gd name="connsiteY4" fmla="*/ 0 h 6879880"/>
              <a:gd name="connsiteX0" fmla="*/ 5246763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246763 w 7488166"/>
              <a:gd name="connsiteY4" fmla="*/ 0 h 6879880"/>
              <a:gd name="connsiteX0" fmla="*/ 5246763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246763 w 7488166"/>
              <a:gd name="connsiteY4" fmla="*/ 0 h 6879880"/>
              <a:gd name="connsiteX0" fmla="*/ 4948361 w 7488166"/>
              <a:gd name="connsiteY0" fmla="*/ 0 h 6869038"/>
              <a:gd name="connsiteX1" fmla="*/ 7488166 w 7488166"/>
              <a:gd name="connsiteY1" fmla="*/ 19714 h 6869038"/>
              <a:gd name="connsiteX2" fmla="*/ 7432749 w 7488166"/>
              <a:gd name="connsiteY2" fmla="*/ 6808856 h 6869038"/>
              <a:gd name="connsiteX3" fmla="*/ 0 w 7488166"/>
              <a:gd name="connsiteY3" fmla="*/ 6869038 h 6869038"/>
              <a:gd name="connsiteX4" fmla="*/ 4948361 w 7488166"/>
              <a:gd name="connsiteY4" fmla="*/ 0 h 6869038"/>
              <a:gd name="connsiteX0" fmla="*/ 4948361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4948361 w 7488166"/>
              <a:gd name="connsiteY4" fmla="*/ 56 h 6869094"/>
              <a:gd name="connsiteX0" fmla="*/ 5140190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5140190 w 7488166"/>
              <a:gd name="connsiteY4" fmla="*/ 56 h 6869094"/>
              <a:gd name="connsiteX0" fmla="*/ 5140190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5140190 w 7488166"/>
              <a:gd name="connsiteY4" fmla="*/ 56 h 6869094"/>
              <a:gd name="connsiteX0" fmla="*/ 5140190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5140190 w 7488166"/>
              <a:gd name="connsiteY4" fmla="*/ 56 h 6869094"/>
              <a:gd name="connsiteX0" fmla="*/ 5140190 w 7488166"/>
              <a:gd name="connsiteY0" fmla="*/ 140 h 6869178"/>
              <a:gd name="connsiteX1" fmla="*/ 7488166 w 7488166"/>
              <a:gd name="connsiteY1" fmla="*/ 19854 h 6869178"/>
              <a:gd name="connsiteX2" fmla="*/ 7432749 w 7488166"/>
              <a:gd name="connsiteY2" fmla="*/ 6808996 h 6869178"/>
              <a:gd name="connsiteX3" fmla="*/ 0 w 7488166"/>
              <a:gd name="connsiteY3" fmla="*/ 6869178 h 6869178"/>
              <a:gd name="connsiteX4" fmla="*/ 5140190 w 7488166"/>
              <a:gd name="connsiteY4" fmla="*/ 140 h 6869178"/>
              <a:gd name="connsiteX0" fmla="*/ 5140190 w 7488166"/>
              <a:gd name="connsiteY0" fmla="*/ 2709 h 6871747"/>
              <a:gd name="connsiteX1" fmla="*/ 7488166 w 7488166"/>
              <a:gd name="connsiteY1" fmla="*/ 22423 h 6871747"/>
              <a:gd name="connsiteX2" fmla="*/ 7432749 w 7488166"/>
              <a:gd name="connsiteY2" fmla="*/ 6811565 h 6871747"/>
              <a:gd name="connsiteX3" fmla="*/ 0 w 7488166"/>
              <a:gd name="connsiteY3" fmla="*/ 6871747 h 6871747"/>
              <a:gd name="connsiteX4" fmla="*/ 5140190 w 7488166"/>
              <a:gd name="connsiteY4" fmla="*/ 2709 h 6871747"/>
              <a:gd name="connsiteX0" fmla="*/ 5140190 w 7488166"/>
              <a:gd name="connsiteY0" fmla="*/ 3842 h 6872880"/>
              <a:gd name="connsiteX1" fmla="*/ 7488166 w 7488166"/>
              <a:gd name="connsiteY1" fmla="*/ 23556 h 6872880"/>
              <a:gd name="connsiteX2" fmla="*/ 7432749 w 7488166"/>
              <a:gd name="connsiteY2" fmla="*/ 6812698 h 6872880"/>
              <a:gd name="connsiteX3" fmla="*/ 0 w 7488166"/>
              <a:gd name="connsiteY3" fmla="*/ 6872880 h 6872880"/>
              <a:gd name="connsiteX4" fmla="*/ 5140190 w 7488166"/>
              <a:gd name="connsiteY4" fmla="*/ 3842 h 6872880"/>
              <a:gd name="connsiteX0" fmla="*/ 5332020 w 7679996"/>
              <a:gd name="connsiteY0" fmla="*/ 3977 h 6862173"/>
              <a:gd name="connsiteX1" fmla="*/ 7679996 w 7679996"/>
              <a:gd name="connsiteY1" fmla="*/ 23691 h 6862173"/>
              <a:gd name="connsiteX2" fmla="*/ 7624579 w 7679996"/>
              <a:gd name="connsiteY2" fmla="*/ 6812833 h 6862173"/>
              <a:gd name="connsiteX3" fmla="*/ 0 w 7679996"/>
              <a:gd name="connsiteY3" fmla="*/ 6862172 h 6862173"/>
              <a:gd name="connsiteX4" fmla="*/ 5332020 w 7679996"/>
              <a:gd name="connsiteY4" fmla="*/ 3977 h 6862173"/>
              <a:gd name="connsiteX0" fmla="*/ 5502535 w 7850511"/>
              <a:gd name="connsiteY0" fmla="*/ 4117 h 6851471"/>
              <a:gd name="connsiteX1" fmla="*/ 7850511 w 7850511"/>
              <a:gd name="connsiteY1" fmla="*/ 23831 h 6851471"/>
              <a:gd name="connsiteX2" fmla="*/ 7795094 w 7850511"/>
              <a:gd name="connsiteY2" fmla="*/ 6812973 h 6851471"/>
              <a:gd name="connsiteX3" fmla="*/ 0 w 7850511"/>
              <a:gd name="connsiteY3" fmla="*/ 6851470 h 6851471"/>
              <a:gd name="connsiteX4" fmla="*/ 5502535 w 7850511"/>
              <a:gd name="connsiteY4" fmla="*/ 4117 h 6851471"/>
              <a:gd name="connsiteX0" fmla="*/ 5577136 w 7925112"/>
              <a:gd name="connsiteY0" fmla="*/ 3978 h 6862173"/>
              <a:gd name="connsiteX1" fmla="*/ 7925112 w 7925112"/>
              <a:gd name="connsiteY1" fmla="*/ 23692 h 6862173"/>
              <a:gd name="connsiteX2" fmla="*/ 7869695 w 7925112"/>
              <a:gd name="connsiteY2" fmla="*/ 6812834 h 6862173"/>
              <a:gd name="connsiteX3" fmla="*/ 0 w 7925112"/>
              <a:gd name="connsiteY3" fmla="*/ 6862174 h 6862173"/>
              <a:gd name="connsiteX4" fmla="*/ 5577136 w 7925112"/>
              <a:gd name="connsiteY4" fmla="*/ 3978 h 6862173"/>
              <a:gd name="connsiteX0" fmla="*/ 5683708 w 8031684"/>
              <a:gd name="connsiteY0" fmla="*/ 3843 h 6872881"/>
              <a:gd name="connsiteX1" fmla="*/ 8031684 w 8031684"/>
              <a:gd name="connsiteY1" fmla="*/ 23557 h 6872881"/>
              <a:gd name="connsiteX2" fmla="*/ 7976267 w 8031684"/>
              <a:gd name="connsiteY2" fmla="*/ 6812699 h 6872881"/>
              <a:gd name="connsiteX3" fmla="*/ 0 w 8031684"/>
              <a:gd name="connsiteY3" fmla="*/ 6872882 h 6872881"/>
              <a:gd name="connsiteX4" fmla="*/ 5683708 w 8031684"/>
              <a:gd name="connsiteY4" fmla="*/ 3843 h 6872881"/>
              <a:gd name="connsiteX0" fmla="*/ 5683708 w 8031684"/>
              <a:gd name="connsiteY0" fmla="*/ 13471 h 6882510"/>
              <a:gd name="connsiteX1" fmla="*/ 8031684 w 8031684"/>
              <a:gd name="connsiteY1" fmla="*/ 33185 h 6882510"/>
              <a:gd name="connsiteX2" fmla="*/ 7976267 w 8031684"/>
              <a:gd name="connsiteY2" fmla="*/ 6822327 h 6882510"/>
              <a:gd name="connsiteX3" fmla="*/ 0 w 8031684"/>
              <a:gd name="connsiteY3" fmla="*/ 6882510 h 6882510"/>
              <a:gd name="connsiteX4" fmla="*/ 5683708 w 8031684"/>
              <a:gd name="connsiteY4" fmla="*/ 13471 h 6882510"/>
              <a:gd name="connsiteX0" fmla="*/ 5683708 w 8031684"/>
              <a:gd name="connsiteY0" fmla="*/ 19672 h 6888711"/>
              <a:gd name="connsiteX1" fmla="*/ 8031684 w 8031684"/>
              <a:gd name="connsiteY1" fmla="*/ 39386 h 6888711"/>
              <a:gd name="connsiteX2" fmla="*/ 7976267 w 8031684"/>
              <a:gd name="connsiteY2" fmla="*/ 6828528 h 6888711"/>
              <a:gd name="connsiteX3" fmla="*/ 0 w 8031684"/>
              <a:gd name="connsiteY3" fmla="*/ 6888711 h 6888711"/>
              <a:gd name="connsiteX4" fmla="*/ 5683708 w 8031684"/>
              <a:gd name="connsiteY4" fmla="*/ 19672 h 6888711"/>
              <a:gd name="connsiteX0" fmla="*/ 5555821 w 7903797"/>
              <a:gd name="connsiteY0" fmla="*/ 19056 h 6898938"/>
              <a:gd name="connsiteX1" fmla="*/ 7903797 w 7903797"/>
              <a:gd name="connsiteY1" fmla="*/ 38770 h 6898938"/>
              <a:gd name="connsiteX2" fmla="*/ 7848380 w 7903797"/>
              <a:gd name="connsiteY2" fmla="*/ 6827912 h 6898938"/>
              <a:gd name="connsiteX3" fmla="*/ 0 w 7903797"/>
              <a:gd name="connsiteY3" fmla="*/ 6898938 h 6898938"/>
              <a:gd name="connsiteX4" fmla="*/ 5555821 w 7903797"/>
              <a:gd name="connsiteY4" fmla="*/ 19056 h 6898938"/>
              <a:gd name="connsiteX0" fmla="*/ 5555821 w 7903797"/>
              <a:gd name="connsiteY0" fmla="*/ 18453 h 6909177"/>
              <a:gd name="connsiteX1" fmla="*/ 7903797 w 7903797"/>
              <a:gd name="connsiteY1" fmla="*/ 49009 h 6909177"/>
              <a:gd name="connsiteX2" fmla="*/ 7848380 w 7903797"/>
              <a:gd name="connsiteY2" fmla="*/ 6838151 h 6909177"/>
              <a:gd name="connsiteX3" fmla="*/ 0 w 7903797"/>
              <a:gd name="connsiteY3" fmla="*/ 6909177 h 6909177"/>
              <a:gd name="connsiteX4" fmla="*/ 5555821 w 7903797"/>
              <a:gd name="connsiteY4" fmla="*/ 18453 h 6909177"/>
              <a:gd name="connsiteX0" fmla="*/ 5555821 w 7903797"/>
              <a:gd name="connsiteY0" fmla="*/ 18453 h 6909177"/>
              <a:gd name="connsiteX1" fmla="*/ 7903797 w 7903797"/>
              <a:gd name="connsiteY1" fmla="*/ 49009 h 6909177"/>
              <a:gd name="connsiteX2" fmla="*/ 7848380 w 7903797"/>
              <a:gd name="connsiteY2" fmla="*/ 6838151 h 6909177"/>
              <a:gd name="connsiteX3" fmla="*/ 0 w 7903797"/>
              <a:gd name="connsiteY3" fmla="*/ 6909177 h 6909177"/>
              <a:gd name="connsiteX4" fmla="*/ 5555821 w 7903797"/>
              <a:gd name="connsiteY4" fmla="*/ 18453 h 6909177"/>
              <a:gd name="connsiteX0" fmla="*/ 5555821 w 7848380"/>
              <a:gd name="connsiteY0" fmla="*/ 18453 h 6909177"/>
              <a:gd name="connsiteX1" fmla="*/ 7626709 w 7848380"/>
              <a:gd name="connsiteY1" fmla="*/ 38166 h 6909177"/>
              <a:gd name="connsiteX2" fmla="*/ 7848380 w 7848380"/>
              <a:gd name="connsiteY2" fmla="*/ 6838151 h 6909177"/>
              <a:gd name="connsiteX3" fmla="*/ 0 w 7848380"/>
              <a:gd name="connsiteY3" fmla="*/ 6909177 h 6909177"/>
              <a:gd name="connsiteX4" fmla="*/ 5555821 w 7848380"/>
              <a:gd name="connsiteY4" fmla="*/ 18453 h 6909177"/>
              <a:gd name="connsiteX0" fmla="*/ 5555821 w 7850511"/>
              <a:gd name="connsiteY0" fmla="*/ 18453 h 6909177"/>
              <a:gd name="connsiteX1" fmla="*/ 7850511 w 7850511"/>
              <a:gd name="connsiteY1" fmla="*/ 49008 h 6909177"/>
              <a:gd name="connsiteX2" fmla="*/ 7848380 w 7850511"/>
              <a:gd name="connsiteY2" fmla="*/ 6838151 h 6909177"/>
              <a:gd name="connsiteX3" fmla="*/ 0 w 7850511"/>
              <a:gd name="connsiteY3" fmla="*/ 6909177 h 6909177"/>
              <a:gd name="connsiteX4" fmla="*/ 5555821 w 7850511"/>
              <a:gd name="connsiteY4" fmla="*/ 18453 h 6909177"/>
              <a:gd name="connsiteX0" fmla="*/ 5555821 w 7850511"/>
              <a:gd name="connsiteY0" fmla="*/ 18453 h 6909177"/>
              <a:gd name="connsiteX1" fmla="*/ 7850511 w 7850511"/>
              <a:gd name="connsiteY1" fmla="*/ 49008 h 6909177"/>
              <a:gd name="connsiteX2" fmla="*/ 7443406 w 7850511"/>
              <a:gd name="connsiteY2" fmla="*/ 6827309 h 6909177"/>
              <a:gd name="connsiteX3" fmla="*/ 0 w 7850511"/>
              <a:gd name="connsiteY3" fmla="*/ 6909177 h 6909177"/>
              <a:gd name="connsiteX4" fmla="*/ 5555821 w 7850511"/>
              <a:gd name="connsiteY4" fmla="*/ 18453 h 6909177"/>
              <a:gd name="connsiteX0" fmla="*/ 5555821 w 7859075"/>
              <a:gd name="connsiteY0" fmla="*/ 18453 h 6909177"/>
              <a:gd name="connsiteX1" fmla="*/ 7850511 w 7859075"/>
              <a:gd name="connsiteY1" fmla="*/ 49008 h 6909177"/>
              <a:gd name="connsiteX2" fmla="*/ 7859039 w 7859075"/>
              <a:gd name="connsiteY2" fmla="*/ 6848994 h 6909177"/>
              <a:gd name="connsiteX3" fmla="*/ 0 w 7859075"/>
              <a:gd name="connsiteY3" fmla="*/ 6909177 h 6909177"/>
              <a:gd name="connsiteX4" fmla="*/ 5555821 w 7859075"/>
              <a:gd name="connsiteY4" fmla="*/ 18453 h 6909177"/>
              <a:gd name="connsiteX0" fmla="*/ 5523849 w 7859075"/>
              <a:gd name="connsiteY0" fmla="*/ 17866 h 6919431"/>
              <a:gd name="connsiteX1" fmla="*/ 7850511 w 7859075"/>
              <a:gd name="connsiteY1" fmla="*/ 59262 h 6919431"/>
              <a:gd name="connsiteX2" fmla="*/ 7859039 w 7859075"/>
              <a:gd name="connsiteY2" fmla="*/ 6859248 h 6919431"/>
              <a:gd name="connsiteX3" fmla="*/ 0 w 7859075"/>
              <a:gd name="connsiteY3" fmla="*/ 6919431 h 6919431"/>
              <a:gd name="connsiteX4" fmla="*/ 5523849 w 7859075"/>
              <a:gd name="connsiteY4" fmla="*/ 17866 h 6919431"/>
              <a:gd name="connsiteX0" fmla="*/ 5523849 w 7859075"/>
              <a:gd name="connsiteY0" fmla="*/ 17866 h 6919431"/>
              <a:gd name="connsiteX1" fmla="*/ 7850511 w 7859075"/>
              <a:gd name="connsiteY1" fmla="*/ 59262 h 6919431"/>
              <a:gd name="connsiteX2" fmla="*/ 7859039 w 7859075"/>
              <a:gd name="connsiteY2" fmla="*/ 6859248 h 6919431"/>
              <a:gd name="connsiteX3" fmla="*/ 0 w 7859075"/>
              <a:gd name="connsiteY3" fmla="*/ 6919431 h 6919431"/>
              <a:gd name="connsiteX4" fmla="*/ 5523849 w 7859075"/>
              <a:gd name="connsiteY4" fmla="*/ 17866 h 6919431"/>
              <a:gd name="connsiteX0" fmla="*/ 5523849 w 7859075"/>
              <a:gd name="connsiteY0" fmla="*/ 4990 h 6906555"/>
              <a:gd name="connsiteX1" fmla="*/ 7850511 w 7859075"/>
              <a:gd name="connsiteY1" fmla="*/ 46386 h 6906555"/>
              <a:gd name="connsiteX2" fmla="*/ 7859039 w 7859075"/>
              <a:gd name="connsiteY2" fmla="*/ 6846372 h 6906555"/>
              <a:gd name="connsiteX3" fmla="*/ 0 w 7859075"/>
              <a:gd name="connsiteY3" fmla="*/ 6906555 h 6906555"/>
              <a:gd name="connsiteX4" fmla="*/ 5523849 w 7859075"/>
              <a:gd name="connsiteY4" fmla="*/ 4990 h 6906555"/>
              <a:gd name="connsiteX0" fmla="*/ 5523849 w 7882483"/>
              <a:gd name="connsiteY0" fmla="*/ 4990 h 6906555"/>
              <a:gd name="connsiteX1" fmla="*/ 7882483 w 7882483"/>
              <a:gd name="connsiteY1" fmla="*/ 35545 h 6906555"/>
              <a:gd name="connsiteX2" fmla="*/ 7859039 w 7882483"/>
              <a:gd name="connsiteY2" fmla="*/ 6846372 h 6906555"/>
              <a:gd name="connsiteX3" fmla="*/ 0 w 7882483"/>
              <a:gd name="connsiteY3" fmla="*/ 6906555 h 6906555"/>
              <a:gd name="connsiteX4" fmla="*/ 5523849 w 7882483"/>
              <a:gd name="connsiteY4" fmla="*/ 4990 h 6906555"/>
              <a:gd name="connsiteX0" fmla="*/ 5491908 w 7850542"/>
              <a:gd name="connsiteY0" fmla="*/ 12788 h 6854170"/>
              <a:gd name="connsiteX1" fmla="*/ 7850542 w 7850542"/>
              <a:gd name="connsiteY1" fmla="*/ 43343 h 6854170"/>
              <a:gd name="connsiteX2" fmla="*/ 7827098 w 7850542"/>
              <a:gd name="connsiteY2" fmla="*/ 6854170 h 6854170"/>
              <a:gd name="connsiteX3" fmla="*/ 0 w 7850542"/>
              <a:gd name="connsiteY3" fmla="*/ 6762704 h 6854170"/>
              <a:gd name="connsiteX4" fmla="*/ 5491908 w 7850542"/>
              <a:gd name="connsiteY4" fmla="*/ 12788 h 6854170"/>
              <a:gd name="connsiteX0" fmla="*/ 5491908 w 7850542"/>
              <a:gd name="connsiteY0" fmla="*/ 12790 h 6762706"/>
              <a:gd name="connsiteX1" fmla="*/ 7850542 w 7850542"/>
              <a:gd name="connsiteY1" fmla="*/ 43345 h 6762706"/>
              <a:gd name="connsiteX2" fmla="*/ 7528978 w 7850542"/>
              <a:gd name="connsiteY2" fmla="*/ 6312567 h 6762706"/>
              <a:gd name="connsiteX3" fmla="*/ 0 w 7850542"/>
              <a:gd name="connsiteY3" fmla="*/ 6762706 h 6762706"/>
              <a:gd name="connsiteX4" fmla="*/ 5491908 w 7850542"/>
              <a:gd name="connsiteY4" fmla="*/ 12790 h 6762706"/>
              <a:gd name="connsiteX0" fmla="*/ 5491908 w 7850542"/>
              <a:gd name="connsiteY0" fmla="*/ 12790 h 6762706"/>
              <a:gd name="connsiteX1" fmla="*/ 7850542 w 7850542"/>
              <a:gd name="connsiteY1" fmla="*/ 43345 h 6762706"/>
              <a:gd name="connsiteX2" fmla="*/ 7805805 w 7850542"/>
              <a:gd name="connsiteY2" fmla="*/ 6756684 h 6762706"/>
              <a:gd name="connsiteX3" fmla="*/ 0 w 7850542"/>
              <a:gd name="connsiteY3" fmla="*/ 6762706 h 6762706"/>
              <a:gd name="connsiteX4" fmla="*/ 5491908 w 7850542"/>
              <a:gd name="connsiteY4" fmla="*/ 12790 h 6762706"/>
              <a:gd name="connsiteX0" fmla="*/ 5491908 w 7807954"/>
              <a:gd name="connsiteY0" fmla="*/ 12790 h 6762706"/>
              <a:gd name="connsiteX1" fmla="*/ 7807954 w 7807954"/>
              <a:gd name="connsiteY1" fmla="*/ 16 h 6762706"/>
              <a:gd name="connsiteX2" fmla="*/ 7805805 w 7807954"/>
              <a:gd name="connsiteY2" fmla="*/ 6756684 h 6762706"/>
              <a:gd name="connsiteX3" fmla="*/ 0 w 7807954"/>
              <a:gd name="connsiteY3" fmla="*/ 6762706 h 6762706"/>
              <a:gd name="connsiteX4" fmla="*/ 5491908 w 7807954"/>
              <a:gd name="connsiteY4" fmla="*/ 12790 h 6762706"/>
              <a:gd name="connsiteX0" fmla="*/ 5534498 w 7807954"/>
              <a:gd name="connsiteY0" fmla="*/ 10819 h 6793231"/>
              <a:gd name="connsiteX1" fmla="*/ 7807954 w 7807954"/>
              <a:gd name="connsiteY1" fmla="*/ 30541 h 6793231"/>
              <a:gd name="connsiteX2" fmla="*/ 7805805 w 7807954"/>
              <a:gd name="connsiteY2" fmla="*/ 6787209 h 6793231"/>
              <a:gd name="connsiteX3" fmla="*/ 0 w 7807954"/>
              <a:gd name="connsiteY3" fmla="*/ 6793231 h 6793231"/>
              <a:gd name="connsiteX4" fmla="*/ 5534498 w 7807954"/>
              <a:gd name="connsiteY4" fmla="*/ 10819 h 6793231"/>
              <a:gd name="connsiteX0" fmla="*/ 5534498 w 7829249"/>
              <a:gd name="connsiteY0" fmla="*/ 10819 h 6793231"/>
              <a:gd name="connsiteX1" fmla="*/ 7829249 w 7829249"/>
              <a:gd name="connsiteY1" fmla="*/ 19710 h 6793231"/>
              <a:gd name="connsiteX2" fmla="*/ 7805805 w 7829249"/>
              <a:gd name="connsiteY2" fmla="*/ 6787209 h 6793231"/>
              <a:gd name="connsiteX3" fmla="*/ 0 w 7829249"/>
              <a:gd name="connsiteY3" fmla="*/ 6793231 h 6793231"/>
              <a:gd name="connsiteX4" fmla="*/ 5534498 w 7829249"/>
              <a:gd name="connsiteY4" fmla="*/ 10819 h 6793231"/>
              <a:gd name="connsiteX0" fmla="*/ 5517554 w 7829249"/>
              <a:gd name="connsiteY0" fmla="*/ 10819 h 6793231"/>
              <a:gd name="connsiteX1" fmla="*/ 7829249 w 7829249"/>
              <a:gd name="connsiteY1" fmla="*/ 19710 h 6793231"/>
              <a:gd name="connsiteX2" fmla="*/ 7805805 w 7829249"/>
              <a:gd name="connsiteY2" fmla="*/ 6787209 h 6793231"/>
              <a:gd name="connsiteX3" fmla="*/ 0 w 7829249"/>
              <a:gd name="connsiteY3" fmla="*/ 6793231 h 6793231"/>
              <a:gd name="connsiteX4" fmla="*/ 5517554 w 7829249"/>
              <a:gd name="connsiteY4" fmla="*/ 10819 h 6793231"/>
              <a:gd name="connsiteX0" fmla="*/ 5517554 w 7829249"/>
              <a:gd name="connsiteY0" fmla="*/ 16415 h 6798827"/>
              <a:gd name="connsiteX1" fmla="*/ 7829249 w 7829249"/>
              <a:gd name="connsiteY1" fmla="*/ 25306 h 6798827"/>
              <a:gd name="connsiteX2" fmla="*/ 7805805 w 7829249"/>
              <a:gd name="connsiteY2" fmla="*/ 6792805 h 6798827"/>
              <a:gd name="connsiteX3" fmla="*/ 0 w 7829249"/>
              <a:gd name="connsiteY3" fmla="*/ 6798827 h 6798827"/>
              <a:gd name="connsiteX4" fmla="*/ 5517554 w 7829249"/>
              <a:gd name="connsiteY4" fmla="*/ 16415 h 6798827"/>
              <a:gd name="connsiteX0" fmla="*/ 5619218 w 7829249"/>
              <a:gd name="connsiteY0" fmla="*/ 17523 h 6782697"/>
              <a:gd name="connsiteX1" fmla="*/ 7829249 w 7829249"/>
              <a:gd name="connsiteY1" fmla="*/ 9176 h 6782697"/>
              <a:gd name="connsiteX2" fmla="*/ 7805805 w 7829249"/>
              <a:gd name="connsiteY2" fmla="*/ 6776675 h 6782697"/>
              <a:gd name="connsiteX3" fmla="*/ 0 w 7829249"/>
              <a:gd name="connsiteY3" fmla="*/ 6782697 h 6782697"/>
              <a:gd name="connsiteX4" fmla="*/ 5619218 w 7829249"/>
              <a:gd name="connsiteY4" fmla="*/ 17523 h 6782697"/>
              <a:gd name="connsiteX0" fmla="*/ 0 w 8496224"/>
              <a:gd name="connsiteY0" fmla="*/ 111777 h 6773521"/>
              <a:gd name="connsiteX1" fmla="*/ 8496224 w 8496224"/>
              <a:gd name="connsiteY1" fmla="*/ 0 h 6773521"/>
              <a:gd name="connsiteX2" fmla="*/ 8472780 w 8496224"/>
              <a:gd name="connsiteY2" fmla="*/ 6767499 h 6773521"/>
              <a:gd name="connsiteX3" fmla="*/ 666975 w 8496224"/>
              <a:gd name="connsiteY3" fmla="*/ 6773521 h 6773521"/>
              <a:gd name="connsiteX4" fmla="*/ 0 w 8496224"/>
              <a:gd name="connsiteY4" fmla="*/ 111777 h 6773521"/>
              <a:gd name="connsiteX0" fmla="*/ 0 w 8496224"/>
              <a:gd name="connsiteY0" fmla="*/ 111777 h 6773521"/>
              <a:gd name="connsiteX1" fmla="*/ 8496224 w 8496224"/>
              <a:gd name="connsiteY1" fmla="*/ 0 h 6773521"/>
              <a:gd name="connsiteX2" fmla="*/ 8472780 w 8496224"/>
              <a:gd name="connsiteY2" fmla="*/ 6767499 h 6773521"/>
              <a:gd name="connsiteX3" fmla="*/ 666975 w 8496224"/>
              <a:gd name="connsiteY3" fmla="*/ 6773521 h 6773521"/>
              <a:gd name="connsiteX4" fmla="*/ 0 w 8496224"/>
              <a:gd name="connsiteY4" fmla="*/ 111777 h 6773521"/>
              <a:gd name="connsiteX0" fmla="*/ 5551443 w 7829249"/>
              <a:gd name="connsiteY0" fmla="*/ 2 h 9678424"/>
              <a:gd name="connsiteX1" fmla="*/ 7829249 w 7829249"/>
              <a:gd name="connsiteY1" fmla="*/ 2904903 h 9678424"/>
              <a:gd name="connsiteX2" fmla="*/ 7805805 w 7829249"/>
              <a:gd name="connsiteY2" fmla="*/ 9672402 h 9678424"/>
              <a:gd name="connsiteX3" fmla="*/ 0 w 7829249"/>
              <a:gd name="connsiteY3" fmla="*/ 9678424 h 9678424"/>
              <a:gd name="connsiteX4" fmla="*/ 5551443 w 7829249"/>
              <a:gd name="connsiteY4" fmla="*/ 2 h 9678424"/>
              <a:gd name="connsiteX0" fmla="*/ 0 w 8445392"/>
              <a:gd name="connsiteY0" fmla="*/ 7 h 8816521"/>
              <a:gd name="connsiteX1" fmla="*/ 8445392 w 8445392"/>
              <a:gd name="connsiteY1" fmla="*/ 2043000 h 8816521"/>
              <a:gd name="connsiteX2" fmla="*/ 8421948 w 8445392"/>
              <a:gd name="connsiteY2" fmla="*/ 8810499 h 8816521"/>
              <a:gd name="connsiteX3" fmla="*/ 616143 w 8445392"/>
              <a:gd name="connsiteY3" fmla="*/ 8816521 h 8816521"/>
              <a:gd name="connsiteX4" fmla="*/ 0 w 8445392"/>
              <a:gd name="connsiteY4" fmla="*/ 7 h 8816521"/>
              <a:gd name="connsiteX0" fmla="*/ 0 w 8445392"/>
              <a:gd name="connsiteY0" fmla="*/ 2 h 8816731"/>
              <a:gd name="connsiteX1" fmla="*/ 8445392 w 8445392"/>
              <a:gd name="connsiteY1" fmla="*/ 2042995 h 8816731"/>
              <a:gd name="connsiteX2" fmla="*/ 8421948 w 8445392"/>
              <a:gd name="connsiteY2" fmla="*/ 8810494 h 8816731"/>
              <a:gd name="connsiteX3" fmla="*/ 616143 w 8445392"/>
              <a:gd name="connsiteY3" fmla="*/ 8816516 h 8816731"/>
              <a:gd name="connsiteX4" fmla="*/ 0 w 8445392"/>
              <a:gd name="connsiteY4" fmla="*/ 2 h 8816731"/>
              <a:gd name="connsiteX0" fmla="*/ 45683 w 7830262"/>
              <a:gd name="connsiteY0" fmla="*/ 2 h 6851643"/>
              <a:gd name="connsiteX1" fmla="*/ 7830262 w 7830262"/>
              <a:gd name="connsiteY1" fmla="*/ 77845 h 6851643"/>
              <a:gd name="connsiteX2" fmla="*/ 7806818 w 7830262"/>
              <a:gd name="connsiteY2" fmla="*/ 6845344 h 6851643"/>
              <a:gd name="connsiteX3" fmla="*/ 1013 w 7830262"/>
              <a:gd name="connsiteY3" fmla="*/ 6851366 h 6851643"/>
              <a:gd name="connsiteX4" fmla="*/ 45683 w 7830262"/>
              <a:gd name="connsiteY4" fmla="*/ 2 h 6851643"/>
              <a:gd name="connsiteX0" fmla="*/ 0 w 7937074"/>
              <a:gd name="connsiteY0" fmla="*/ 1 h 6782694"/>
              <a:gd name="connsiteX1" fmla="*/ 7937074 w 7937074"/>
              <a:gd name="connsiteY1" fmla="*/ 8892 h 6782694"/>
              <a:gd name="connsiteX2" fmla="*/ 7913630 w 7937074"/>
              <a:gd name="connsiteY2" fmla="*/ 6776391 h 6782694"/>
              <a:gd name="connsiteX3" fmla="*/ 107825 w 7937074"/>
              <a:gd name="connsiteY3" fmla="*/ 6782413 h 6782694"/>
              <a:gd name="connsiteX4" fmla="*/ 0 w 7937074"/>
              <a:gd name="connsiteY4" fmla="*/ 1 h 6782694"/>
              <a:gd name="connsiteX0" fmla="*/ 0 w 7937074"/>
              <a:gd name="connsiteY0" fmla="*/ 1 h 6851643"/>
              <a:gd name="connsiteX1" fmla="*/ 7937074 w 7937074"/>
              <a:gd name="connsiteY1" fmla="*/ 8892 h 6851643"/>
              <a:gd name="connsiteX2" fmla="*/ 7913630 w 7937074"/>
              <a:gd name="connsiteY2" fmla="*/ 6776391 h 6851643"/>
              <a:gd name="connsiteX3" fmla="*/ 6163 w 7937074"/>
              <a:gd name="connsiteY3" fmla="*/ 6851366 h 6851643"/>
              <a:gd name="connsiteX4" fmla="*/ 0 w 7937074"/>
              <a:gd name="connsiteY4" fmla="*/ 1 h 6851643"/>
              <a:gd name="connsiteX0" fmla="*/ 0 w 7937074"/>
              <a:gd name="connsiteY0" fmla="*/ -1 h 6851690"/>
              <a:gd name="connsiteX1" fmla="*/ 7937074 w 7937074"/>
              <a:gd name="connsiteY1" fmla="*/ 8890 h 6851690"/>
              <a:gd name="connsiteX2" fmla="*/ 7913630 w 7937074"/>
              <a:gd name="connsiteY2" fmla="*/ 6776389 h 6851690"/>
              <a:gd name="connsiteX3" fmla="*/ 6163 w 7937074"/>
              <a:gd name="connsiteY3" fmla="*/ 6851364 h 6851690"/>
              <a:gd name="connsiteX4" fmla="*/ 0 w 7937074"/>
              <a:gd name="connsiteY4" fmla="*/ -1 h 6851690"/>
              <a:gd name="connsiteX0" fmla="*/ 13693 w 7950767"/>
              <a:gd name="connsiteY0" fmla="*/ 1 h 6796030"/>
              <a:gd name="connsiteX1" fmla="*/ 7950767 w 7950767"/>
              <a:gd name="connsiteY1" fmla="*/ 8892 h 6796030"/>
              <a:gd name="connsiteX2" fmla="*/ 7927323 w 7950767"/>
              <a:gd name="connsiteY2" fmla="*/ 6776391 h 6796030"/>
              <a:gd name="connsiteX3" fmla="*/ 3441 w 7950767"/>
              <a:gd name="connsiteY3" fmla="*/ 6795701 h 6796030"/>
              <a:gd name="connsiteX4" fmla="*/ 13693 w 7950767"/>
              <a:gd name="connsiteY4" fmla="*/ 1 h 6796030"/>
              <a:gd name="connsiteX0" fmla="*/ 10252 w 7947326"/>
              <a:gd name="connsiteY0" fmla="*/ -1 h 6795699"/>
              <a:gd name="connsiteX1" fmla="*/ 7947326 w 7947326"/>
              <a:gd name="connsiteY1" fmla="*/ 8890 h 6795699"/>
              <a:gd name="connsiteX2" fmla="*/ 7923882 w 7947326"/>
              <a:gd name="connsiteY2" fmla="*/ 6776389 h 6795699"/>
              <a:gd name="connsiteX3" fmla="*/ 0 w 7947326"/>
              <a:gd name="connsiteY3" fmla="*/ 6795699 h 6795699"/>
              <a:gd name="connsiteX4" fmla="*/ 10252 w 7947326"/>
              <a:gd name="connsiteY4" fmla="*/ -1 h 6795699"/>
              <a:gd name="connsiteX0" fmla="*/ 10252 w 7923882"/>
              <a:gd name="connsiteY0" fmla="*/ 1 h 6795701"/>
              <a:gd name="connsiteX1" fmla="*/ 4910658 w 7923882"/>
              <a:gd name="connsiteY1" fmla="*/ 359581 h 6795701"/>
              <a:gd name="connsiteX2" fmla="*/ 7923882 w 7923882"/>
              <a:gd name="connsiteY2" fmla="*/ 6776391 h 6795701"/>
              <a:gd name="connsiteX3" fmla="*/ 0 w 7923882"/>
              <a:gd name="connsiteY3" fmla="*/ 6795701 h 6795701"/>
              <a:gd name="connsiteX4" fmla="*/ 10252 w 7923882"/>
              <a:gd name="connsiteY4" fmla="*/ 1 h 6795701"/>
              <a:gd name="connsiteX0" fmla="*/ 10252 w 7923882"/>
              <a:gd name="connsiteY0" fmla="*/ 30074 h 6825774"/>
              <a:gd name="connsiteX1" fmla="*/ 2990171 w 7923882"/>
              <a:gd name="connsiteY1" fmla="*/ 0 h 6825774"/>
              <a:gd name="connsiteX2" fmla="*/ 7923882 w 7923882"/>
              <a:gd name="connsiteY2" fmla="*/ 6806464 h 6825774"/>
              <a:gd name="connsiteX3" fmla="*/ 0 w 7923882"/>
              <a:gd name="connsiteY3" fmla="*/ 6825774 h 6825774"/>
              <a:gd name="connsiteX4" fmla="*/ 10252 w 7923882"/>
              <a:gd name="connsiteY4" fmla="*/ 30074 h 6825774"/>
              <a:gd name="connsiteX0" fmla="*/ 10252 w 7923882"/>
              <a:gd name="connsiteY0" fmla="*/ 36049 h 6831749"/>
              <a:gd name="connsiteX1" fmla="*/ 2990171 w 7923882"/>
              <a:gd name="connsiteY1" fmla="*/ 5975 h 6831749"/>
              <a:gd name="connsiteX2" fmla="*/ 7923882 w 7923882"/>
              <a:gd name="connsiteY2" fmla="*/ 6812439 h 6831749"/>
              <a:gd name="connsiteX3" fmla="*/ 0 w 7923882"/>
              <a:gd name="connsiteY3" fmla="*/ 6831749 h 6831749"/>
              <a:gd name="connsiteX4" fmla="*/ 10252 w 7923882"/>
              <a:gd name="connsiteY4" fmla="*/ 36049 h 6831749"/>
              <a:gd name="connsiteX0" fmla="*/ 10252 w 7923882"/>
              <a:gd name="connsiteY0" fmla="*/ 36049 h 6831749"/>
              <a:gd name="connsiteX1" fmla="*/ 2990171 w 7923882"/>
              <a:gd name="connsiteY1" fmla="*/ 5975 h 6831749"/>
              <a:gd name="connsiteX2" fmla="*/ 7923882 w 7923882"/>
              <a:gd name="connsiteY2" fmla="*/ 6812439 h 6831749"/>
              <a:gd name="connsiteX3" fmla="*/ 0 w 7923882"/>
              <a:gd name="connsiteY3" fmla="*/ 6831749 h 6831749"/>
              <a:gd name="connsiteX4" fmla="*/ 10252 w 7923882"/>
              <a:gd name="connsiteY4" fmla="*/ 36049 h 6831749"/>
              <a:gd name="connsiteX0" fmla="*/ 4780 w 7923882"/>
              <a:gd name="connsiteY0" fmla="*/ 13784 h 6831749"/>
              <a:gd name="connsiteX1" fmla="*/ 2990171 w 7923882"/>
              <a:gd name="connsiteY1" fmla="*/ 5975 h 6831749"/>
              <a:gd name="connsiteX2" fmla="*/ 7923882 w 7923882"/>
              <a:gd name="connsiteY2" fmla="*/ 6812439 h 6831749"/>
              <a:gd name="connsiteX3" fmla="*/ 0 w 7923882"/>
              <a:gd name="connsiteY3" fmla="*/ 6831749 h 6831749"/>
              <a:gd name="connsiteX4" fmla="*/ 4780 w 7923882"/>
              <a:gd name="connsiteY4" fmla="*/ 13784 h 6831749"/>
              <a:gd name="connsiteX0" fmla="*/ 4780 w 7923882"/>
              <a:gd name="connsiteY0" fmla="*/ 13679 h 6831644"/>
              <a:gd name="connsiteX1" fmla="*/ 2990171 w 7923882"/>
              <a:gd name="connsiteY1" fmla="*/ 5870 h 6831644"/>
              <a:gd name="connsiteX2" fmla="*/ 7923882 w 7923882"/>
              <a:gd name="connsiteY2" fmla="*/ 6812334 h 6831644"/>
              <a:gd name="connsiteX3" fmla="*/ 0 w 7923882"/>
              <a:gd name="connsiteY3" fmla="*/ 6831644 h 6831644"/>
              <a:gd name="connsiteX4" fmla="*/ 4780 w 7923882"/>
              <a:gd name="connsiteY4" fmla="*/ 13679 h 6831644"/>
              <a:gd name="connsiteX0" fmla="*/ 4780 w 7923882"/>
              <a:gd name="connsiteY0" fmla="*/ 15637 h 6833602"/>
              <a:gd name="connsiteX1" fmla="*/ 2990171 w 7923882"/>
              <a:gd name="connsiteY1" fmla="*/ 7828 h 6833602"/>
              <a:gd name="connsiteX2" fmla="*/ 7923882 w 7923882"/>
              <a:gd name="connsiteY2" fmla="*/ 6814292 h 6833602"/>
              <a:gd name="connsiteX3" fmla="*/ 0 w 7923882"/>
              <a:gd name="connsiteY3" fmla="*/ 6833602 h 6833602"/>
              <a:gd name="connsiteX4" fmla="*/ 4780 w 7923882"/>
              <a:gd name="connsiteY4" fmla="*/ 15637 h 6833602"/>
              <a:gd name="connsiteX0" fmla="*/ 4780 w 7924092"/>
              <a:gd name="connsiteY0" fmla="*/ 11840 h 6829805"/>
              <a:gd name="connsiteX1" fmla="*/ 2990171 w 7924092"/>
              <a:gd name="connsiteY1" fmla="*/ 4031 h 6829805"/>
              <a:gd name="connsiteX2" fmla="*/ 7923882 w 7924092"/>
              <a:gd name="connsiteY2" fmla="*/ 6810495 h 6829805"/>
              <a:gd name="connsiteX3" fmla="*/ 0 w 7924092"/>
              <a:gd name="connsiteY3" fmla="*/ 6829805 h 6829805"/>
              <a:gd name="connsiteX4" fmla="*/ 4780 w 7924092"/>
              <a:gd name="connsiteY4" fmla="*/ 11840 h 6829805"/>
              <a:gd name="connsiteX0" fmla="*/ 4780 w 7395475"/>
              <a:gd name="connsiteY0" fmla="*/ 11856 h 6829821"/>
              <a:gd name="connsiteX1" fmla="*/ 2990171 w 7395475"/>
              <a:gd name="connsiteY1" fmla="*/ 4047 h 6829821"/>
              <a:gd name="connsiteX2" fmla="*/ 7395232 w 7395475"/>
              <a:gd name="connsiteY2" fmla="*/ 6779482 h 6829821"/>
              <a:gd name="connsiteX3" fmla="*/ 0 w 7395475"/>
              <a:gd name="connsiteY3" fmla="*/ 6829821 h 6829821"/>
              <a:gd name="connsiteX4" fmla="*/ 4780 w 7395475"/>
              <a:gd name="connsiteY4" fmla="*/ 11856 h 6829821"/>
              <a:gd name="connsiteX0" fmla="*/ 4780 w 7842767"/>
              <a:gd name="connsiteY0" fmla="*/ 11845 h 6829810"/>
              <a:gd name="connsiteX1" fmla="*/ 2990171 w 7842767"/>
              <a:gd name="connsiteY1" fmla="*/ 4036 h 6829810"/>
              <a:gd name="connsiteX2" fmla="*/ 7842552 w 7842767"/>
              <a:gd name="connsiteY2" fmla="*/ 6800158 h 6829810"/>
              <a:gd name="connsiteX3" fmla="*/ 0 w 7842767"/>
              <a:gd name="connsiteY3" fmla="*/ 6829810 h 6829810"/>
              <a:gd name="connsiteX4" fmla="*/ 4780 w 7842767"/>
              <a:gd name="connsiteY4" fmla="*/ 11845 h 6829810"/>
              <a:gd name="connsiteX0" fmla="*/ 4780 w 7842774"/>
              <a:gd name="connsiteY0" fmla="*/ 22184 h 6840149"/>
              <a:gd name="connsiteX1" fmla="*/ 3112167 w 7842774"/>
              <a:gd name="connsiteY1" fmla="*/ 4031 h 6840149"/>
              <a:gd name="connsiteX2" fmla="*/ 7842552 w 7842774"/>
              <a:gd name="connsiteY2" fmla="*/ 6810497 h 6840149"/>
              <a:gd name="connsiteX3" fmla="*/ 0 w 7842774"/>
              <a:gd name="connsiteY3" fmla="*/ 6840149 h 6840149"/>
              <a:gd name="connsiteX4" fmla="*/ 4780 w 7842774"/>
              <a:gd name="connsiteY4" fmla="*/ 22184 h 6840149"/>
              <a:gd name="connsiteX0" fmla="*/ 4780 w 7842740"/>
              <a:gd name="connsiteY0" fmla="*/ 18215 h 6836180"/>
              <a:gd name="connsiteX1" fmla="*/ 3112167 w 7842740"/>
              <a:gd name="connsiteY1" fmla="*/ 62 h 6836180"/>
              <a:gd name="connsiteX2" fmla="*/ 7842552 w 7842740"/>
              <a:gd name="connsiteY2" fmla="*/ 6806528 h 6836180"/>
              <a:gd name="connsiteX3" fmla="*/ 0 w 7842740"/>
              <a:gd name="connsiteY3" fmla="*/ 6836180 h 6836180"/>
              <a:gd name="connsiteX4" fmla="*/ 4780 w 7842740"/>
              <a:gd name="connsiteY4" fmla="*/ 18215 h 6836180"/>
              <a:gd name="connsiteX0" fmla="*/ 4780 w 7842719"/>
              <a:gd name="connsiteY0" fmla="*/ 1 h 6817966"/>
              <a:gd name="connsiteX1" fmla="*/ 2593683 w 7842719"/>
              <a:gd name="connsiteY1" fmla="*/ 2534 h 6817966"/>
              <a:gd name="connsiteX2" fmla="*/ 7842552 w 7842719"/>
              <a:gd name="connsiteY2" fmla="*/ 6788314 h 6817966"/>
              <a:gd name="connsiteX3" fmla="*/ 0 w 7842719"/>
              <a:gd name="connsiteY3" fmla="*/ 6817966 h 6817966"/>
              <a:gd name="connsiteX4" fmla="*/ 4780 w 7842719"/>
              <a:gd name="connsiteY4" fmla="*/ 1 h 6817966"/>
              <a:gd name="connsiteX0" fmla="*/ 4780 w 7842991"/>
              <a:gd name="connsiteY0" fmla="*/ 9225 h 6827190"/>
              <a:gd name="connsiteX1" fmla="*/ 2593683 w 7842991"/>
              <a:gd name="connsiteY1" fmla="*/ 11758 h 6827190"/>
              <a:gd name="connsiteX2" fmla="*/ 7842552 w 7842991"/>
              <a:gd name="connsiteY2" fmla="*/ 6797538 h 6827190"/>
              <a:gd name="connsiteX3" fmla="*/ 0 w 7842991"/>
              <a:gd name="connsiteY3" fmla="*/ 6827190 h 6827190"/>
              <a:gd name="connsiteX4" fmla="*/ 4780 w 7842991"/>
              <a:gd name="connsiteY4" fmla="*/ 9225 h 6827190"/>
              <a:gd name="connsiteX0" fmla="*/ 4780 w 6028316"/>
              <a:gd name="connsiteY0" fmla="*/ 9306 h 6827271"/>
              <a:gd name="connsiteX1" fmla="*/ 2593683 w 6028316"/>
              <a:gd name="connsiteY1" fmla="*/ 11839 h 6827271"/>
              <a:gd name="connsiteX2" fmla="*/ 6022776 w 6028316"/>
              <a:gd name="connsiteY2" fmla="*/ 6745904 h 6827271"/>
              <a:gd name="connsiteX3" fmla="*/ 0 w 6028316"/>
              <a:gd name="connsiteY3" fmla="*/ 6827271 h 6827271"/>
              <a:gd name="connsiteX4" fmla="*/ 4780 w 6028316"/>
              <a:gd name="connsiteY4" fmla="*/ 9306 h 6827271"/>
              <a:gd name="connsiteX0" fmla="*/ 4780 w 6022776"/>
              <a:gd name="connsiteY0" fmla="*/ 11249 h 6829214"/>
              <a:gd name="connsiteX1" fmla="*/ 2593683 w 6022776"/>
              <a:gd name="connsiteY1" fmla="*/ 13782 h 6829214"/>
              <a:gd name="connsiteX2" fmla="*/ 6022776 w 6022776"/>
              <a:gd name="connsiteY2" fmla="*/ 6747847 h 6829214"/>
              <a:gd name="connsiteX3" fmla="*/ 0 w 6022776"/>
              <a:gd name="connsiteY3" fmla="*/ 6829214 h 6829214"/>
              <a:gd name="connsiteX4" fmla="*/ 4780 w 6022776"/>
              <a:gd name="connsiteY4" fmla="*/ 11249 h 6829214"/>
              <a:gd name="connsiteX0" fmla="*/ 4780 w 7883218"/>
              <a:gd name="connsiteY0" fmla="*/ 11051 h 6840734"/>
              <a:gd name="connsiteX1" fmla="*/ 2593683 w 7883218"/>
              <a:gd name="connsiteY1" fmla="*/ 13584 h 6840734"/>
              <a:gd name="connsiteX2" fmla="*/ 7883218 w 7883218"/>
              <a:gd name="connsiteY2" fmla="*/ 6840735 h 6840734"/>
              <a:gd name="connsiteX3" fmla="*/ 0 w 7883218"/>
              <a:gd name="connsiteY3" fmla="*/ 6829016 h 6840734"/>
              <a:gd name="connsiteX4" fmla="*/ 4780 w 7883218"/>
              <a:gd name="connsiteY4" fmla="*/ 11051 h 6840734"/>
              <a:gd name="connsiteX0" fmla="*/ 4780 w 7883218"/>
              <a:gd name="connsiteY0" fmla="*/ 33813 h 6863498"/>
              <a:gd name="connsiteX1" fmla="*/ 2593683 w 7883218"/>
              <a:gd name="connsiteY1" fmla="*/ 36346 h 6863498"/>
              <a:gd name="connsiteX2" fmla="*/ 7883218 w 7883218"/>
              <a:gd name="connsiteY2" fmla="*/ 6863497 h 6863498"/>
              <a:gd name="connsiteX3" fmla="*/ 0 w 7883218"/>
              <a:gd name="connsiteY3" fmla="*/ 6851778 h 6863498"/>
              <a:gd name="connsiteX4" fmla="*/ 4780 w 7883218"/>
              <a:gd name="connsiteY4" fmla="*/ 33813 h 6863498"/>
              <a:gd name="connsiteX0" fmla="*/ 4780 w 7883218"/>
              <a:gd name="connsiteY0" fmla="*/ 0 h 6829684"/>
              <a:gd name="connsiteX1" fmla="*/ 2593683 w 7883218"/>
              <a:gd name="connsiteY1" fmla="*/ 2533 h 6829684"/>
              <a:gd name="connsiteX2" fmla="*/ 7883218 w 7883218"/>
              <a:gd name="connsiteY2" fmla="*/ 6829684 h 6829684"/>
              <a:gd name="connsiteX3" fmla="*/ 0 w 7883218"/>
              <a:gd name="connsiteY3" fmla="*/ 6817965 h 6829684"/>
              <a:gd name="connsiteX4" fmla="*/ 4780 w 7883218"/>
              <a:gd name="connsiteY4" fmla="*/ 0 h 6829684"/>
              <a:gd name="connsiteX0" fmla="*/ 4780 w 7883218"/>
              <a:gd name="connsiteY0" fmla="*/ 0 h 6829684"/>
              <a:gd name="connsiteX1" fmla="*/ 2593683 w 7883218"/>
              <a:gd name="connsiteY1" fmla="*/ 2533 h 6829684"/>
              <a:gd name="connsiteX2" fmla="*/ 7883218 w 7883218"/>
              <a:gd name="connsiteY2" fmla="*/ 6829684 h 6829684"/>
              <a:gd name="connsiteX3" fmla="*/ 0 w 7883218"/>
              <a:gd name="connsiteY3" fmla="*/ 6817965 h 6829684"/>
              <a:gd name="connsiteX4" fmla="*/ 4780 w 7883218"/>
              <a:gd name="connsiteY4" fmla="*/ 0 h 6829684"/>
              <a:gd name="connsiteX0" fmla="*/ 4780 w 7883218"/>
              <a:gd name="connsiteY0" fmla="*/ 8934 h 6838618"/>
              <a:gd name="connsiteX1" fmla="*/ 3061334 w 7883218"/>
              <a:gd name="connsiteY1" fmla="*/ 1125 h 6838618"/>
              <a:gd name="connsiteX2" fmla="*/ 7883218 w 7883218"/>
              <a:gd name="connsiteY2" fmla="*/ 6838618 h 6838618"/>
              <a:gd name="connsiteX3" fmla="*/ 0 w 7883218"/>
              <a:gd name="connsiteY3" fmla="*/ 6826899 h 6838618"/>
              <a:gd name="connsiteX4" fmla="*/ 4780 w 7883218"/>
              <a:gd name="connsiteY4" fmla="*/ 8934 h 6838618"/>
              <a:gd name="connsiteX0" fmla="*/ 4780 w 6805584"/>
              <a:gd name="connsiteY0" fmla="*/ 8936 h 6838620"/>
              <a:gd name="connsiteX1" fmla="*/ 3061334 w 6805584"/>
              <a:gd name="connsiteY1" fmla="*/ 1127 h 6838620"/>
              <a:gd name="connsiteX2" fmla="*/ 6805584 w 6805584"/>
              <a:gd name="connsiteY2" fmla="*/ 6838620 h 6838620"/>
              <a:gd name="connsiteX3" fmla="*/ 0 w 6805584"/>
              <a:gd name="connsiteY3" fmla="*/ 6826901 h 6838620"/>
              <a:gd name="connsiteX4" fmla="*/ 4780 w 6805584"/>
              <a:gd name="connsiteY4" fmla="*/ 8936 h 6838620"/>
              <a:gd name="connsiteX0" fmla="*/ 4780 w 7893383"/>
              <a:gd name="connsiteY0" fmla="*/ 8917 h 6869629"/>
              <a:gd name="connsiteX1" fmla="*/ 3061334 w 7893383"/>
              <a:gd name="connsiteY1" fmla="*/ 1108 h 6869629"/>
              <a:gd name="connsiteX2" fmla="*/ 7893383 w 7893383"/>
              <a:gd name="connsiteY2" fmla="*/ 6869630 h 6869629"/>
              <a:gd name="connsiteX3" fmla="*/ 0 w 7893383"/>
              <a:gd name="connsiteY3" fmla="*/ 6826882 h 6869629"/>
              <a:gd name="connsiteX4" fmla="*/ 4780 w 7893383"/>
              <a:gd name="connsiteY4" fmla="*/ 8917 h 6869629"/>
              <a:gd name="connsiteX0" fmla="*/ 4780 w 7893383"/>
              <a:gd name="connsiteY0" fmla="*/ 8859 h 6869573"/>
              <a:gd name="connsiteX1" fmla="*/ 3061334 w 7893383"/>
              <a:gd name="connsiteY1" fmla="*/ 1050 h 6869573"/>
              <a:gd name="connsiteX2" fmla="*/ 7893383 w 7893383"/>
              <a:gd name="connsiteY2" fmla="*/ 6869572 h 6869573"/>
              <a:gd name="connsiteX3" fmla="*/ 0 w 7893383"/>
              <a:gd name="connsiteY3" fmla="*/ 6826824 h 6869573"/>
              <a:gd name="connsiteX4" fmla="*/ 4780 w 7893383"/>
              <a:gd name="connsiteY4" fmla="*/ 8859 h 6869573"/>
              <a:gd name="connsiteX0" fmla="*/ 4780 w 7893383"/>
              <a:gd name="connsiteY0" fmla="*/ 8892 h 6869605"/>
              <a:gd name="connsiteX1" fmla="*/ 3061334 w 7893383"/>
              <a:gd name="connsiteY1" fmla="*/ 1083 h 6869605"/>
              <a:gd name="connsiteX2" fmla="*/ 7893383 w 7893383"/>
              <a:gd name="connsiteY2" fmla="*/ 6869605 h 6869605"/>
              <a:gd name="connsiteX3" fmla="*/ 0 w 7893383"/>
              <a:gd name="connsiteY3" fmla="*/ 6826857 h 6869605"/>
              <a:gd name="connsiteX4" fmla="*/ 4780 w 7893383"/>
              <a:gd name="connsiteY4" fmla="*/ 8892 h 6869605"/>
              <a:gd name="connsiteX0" fmla="*/ 4780 w 7893383"/>
              <a:gd name="connsiteY0" fmla="*/ 9015 h 6869728"/>
              <a:gd name="connsiteX1" fmla="*/ 3061334 w 7893383"/>
              <a:gd name="connsiteY1" fmla="*/ 1206 h 6869728"/>
              <a:gd name="connsiteX2" fmla="*/ 7893383 w 7893383"/>
              <a:gd name="connsiteY2" fmla="*/ 6869728 h 6869728"/>
              <a:gd name="connsiteX3" fmla="*/ 0 w 7893383"/>
              <a:gd name="connsiteY3" fmla="*/ 6826980 h 6869728"/>
              <a:gd name="connsiteX4" fmla="*/ 4780 w 7893383"/>
              <a:gd name="connsiteY4" fmla="*/ 9015 h 6869728"/>
              <a:gd name="connsiteX0" fmla="*/ 0 w 7898768"/>
              <a:gd name="connsiteY0" fmla="*/ 0 h 6881399"/>
              <a:gd name="connsiteX1" fmla="*/ 3066719 w 7898768"/>
              <a:gd name="connsiteY1" fmla="*/ 12877 h 6881399"/>
              <a:gd name="connsiteX2" fmla="*/ 7898768 w 7898768"/>
              <a:gd name="connsiteY2" fmla="*/ 6881399 h 6881399"/>
              <a:gd name="connsiteX3" fmla="*/ 5385 w 7898768"/>
              <a:gd name="connsiteY3" fmla="*/ 6838651 h 6881399"/>
              <a:gd name="connsiteX4" fmla="*/ 0 w 7898768"/>
              <a:gd name="connsiteY4" fmla="*/ 0 h 6881399"/>
              <a:gd name="connsiteX0" fmla="*/ 0 w 7898768"/>
              <a:gd name="connsiteY0" fmla="*/ 0 h 6881399"/>
              <a:gd name="connsiteX1" fmla="*/ 3066719 w 7898768"/>
              <a:gd name="connsiteY1" fmla="*/ 12877 h 6881399"/>
              <a:gd name="connsiteX2" fmla="*/ 7898768 w 7898768"/>
              <a:gd name="connsiteY2" fmla="*/ 6881399 h 6881399"/>
              <a:gd name="connsiteX3" fmla="*/ 5385 w 7898768"/>
              <a:gd name="connsiteY3" fmla="*/ 6838651 h 6881399"/>
              <a:gd name="connsiteX4" fmla="*/ 0 w 7898768"/>
              <a:gd name="connsiteY4" fmla="*/ 0 h 6881399"/>
              <a:gd name="connsiteX0" fmla="*/ 0 w 7898768"/>
              <a:gd name="connsiteY0" fmla="*/ 0 h 6881399"/>
              <a:gd name="connsiteX1" fmla="*/ 3066719 w 7898768"/>
              <a:gd name="connsiteY1" fmla="*/ 12877 h 6881399"/>
              <a:gd name="connsiteX2" fmla="*/ 7898768 w 7898768"/>
              <a:gd name="connsiteY2" fmla="*/ 6881399 h 6881399"/>
              <a:gd name="connsiteX3" fmla="*/ 5385 w 7898768"/>
              <a:gd name="connsiteY3" fmla="*/ 6838651 h 6881399"/>
              <a:gd name="connsiteX4" fmla="*/ 0 w 7898768"/>
              <a:gd name="connsiteY4" fmla="*/ 0 h 6881399"/>
              <a:gd name="connsiteX0" fmla="*/ 0 w 7898768"/>
              <a:gd name="connsiteY0" fmla="*/ 0 h 6881399"/>
              <a:gd name="connsiteX1" fmla="*/ 3066719 w 7898768"/>
              <a:gd name="connsiteY1" fmla="*/ 12877 h 6881399"/>
              <a:gd name="connsiteX2" fmla="*/ 7898768 w 7898768"/>
              <a:gd name="connsiteY2" fmla="*/ 6881399 h 6881399"/>
              <a:gd name="connsiteX3" fmla="*/ 5385 w 7898768"/>
              <a:gd name="connsiteY3" fmla="*/ 6838651 h 6881399"/>
              <a:gd name="connsiteX4" fmla="*/ 0 w 7898768"/>
              <a:gd name="connsiteY4" fmla="*/ 0 h 6881399"/>
              <a:gd name="connsiteX0" fmla="*/ 0 w 7898768"/>
              <a:gd name="connsiteY0" fmla="*/ 0 h 6881399"/>
              <a:gd name="connsiteX1" fmla="*/ 3066719 w 7898768"/>
              <a:gd name="connsiteY1" fmla="*/ 12877 h 6881399"/>
              <a:gd name="connsiteX2" fmla="*/ 7898768 w 7898768"/>
              <a:gd name="connsiteY2" fmla="*/ 6881399 h 6881399"/>
              <a:gd name="connsiteX3" fmla="*/ 5385 w 7898768"/>
              <a:gd name="connsiteY3" fmla="*/ 6838651 h 6881399"/>
              <a:gd name="connsiteX4" fmla="*/ 0 w 7898768"/>
              <a:gd name="connsiteY4" fmla="*/ 0 h 6881399"/>
              <a:gd name="connsiteX0" fmla="*/ 0 w 7898768"/>
              <a:gd name="connsiteY0" fmla="*/ 0 h 6881399"/>
              <a:gd name="connsiteX1" fmla="*/ 3066719 w 7898768"/>
              <a:gd name="connsiteY1" fmla="*/ 12877 h 6881399"/>
              <a:gd name="connsiteX2" fmla="*/ 7898768 w 7898768"/>
              <a:gd name="connsiteY2" fmla="*/ 6881399 h 6881399"/>
              <a:gd name="connsiteX3" fmla="*/ 5385 w 7898768"/>
              <a:gd name="connsiteY3" fmla="*/ 6838651 h 6881399"/>
              <a:gd name="connsiteX4" fmla="*/ 0 w 7898768"/>
              <a:gd name="connsiteY4" fmla="*/ 0 h 6881399"/>
              <a:gd name="connsiteX0" fmla="*/ 0 w 7898768"/>
              <a:gd name="connsiteY0" fmla="*/ 0 h 6881399"/>
              <a:gd name="connsiteX1" fmla="*/ 3066719 w 7898768"/>
              <a:gd name="connsiteY1" fmla="*/ 12877 h 6881399"/>
              <a:gd name="connsiteX2" fmla="*/ 7898768 w 7898768"/>
              <a:gd name="connsiteY2" fmla="*/ 6881399 h 6881399"/>
              <a:gd name="connsiteX3" fmla="*/ 5385 w 7898768"/>
              <a:gd name="connsiteY3" fmla="*/ 6838651 h 6881399"/>
              <a:gd name="connsiteX4" fmla="*/ 0 w 7898768"/>
              <a:gd name="connsiteY4" fmla="*/ 0 h 6881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98768" h="6881399">
                <a:moveTo>
                  <a:pt x="0" y="0"/>
                </a:moveTo>
                <a:cubicBezTo>
                  <a:pt x="1022240" y="4292"/>
                  <a:pt x="3621" y="-2547"/>
                  <a:pt x="3066719" y="12877"/>
                </a:cubicBezTo>
                <a:cubicBezTo>
                  <a:pt x="3964003" y="32736"/>
                  <a:pt x="4292191" y="1614889"/>
                  <a:pt x="7898768" y="6881399"/>
                </a:cubicBezTo>
                <a:lnTo>
                  <a:pt x="5385" y="6838651"/>
                </a:lnTo>
                <a:cubicBezTo>
                  <a:pt x="7279" y="6833691"/>
                  <a:pt x="12098" y="1026388"/>
                  <a:pt x="0" y="0"/>
                </a:cubicBezTo>
                <a:close/>
              </a:path>
            </a:pathLst>
          </a:custGeom>
          <a:solidFill>
            <a:schemeClr val="bg1">
              <a:lumMod val="75000"/>
            </a:schemeClr>
          </a:solidFill>
        </p:spPr>
        <p:txBody>
          <a:bodyPr wrap="square">
            <a:noAutofit/>
          </a:bodyPr>
          <a:lstStyle/>
          <a:p>
            <a:endParaRPr lang="en-US"/>
          </a:p>
        </p:txBody>
      </p:sp>
    </p:spTree>
    <p:extLst>
      <p:ext uri="{BB962C8B-B14F-4D97-AF65-F5344CB8AC3E}">
        <p14:creationId xmlns:p14="http://schemas.microsoft.com/office/powerpoint/2010/main" val="1452874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247E7DE-6BBD-A64A-ABFF-1F2E50638755}"/>
              </a:ext>
            </a:extLst>
          </p:cNvPr>
          <p:cNvSpPr>
            <a:spLocks noGrp="1"/>
          </p:cNvSpPr>
          <p:nvPr>
            <p:ph type="dt" sz="half" idx="10"/>
          </p:nvPr>
        </p:nvSpPr>
        <p:spPr/>
        <p:txBody>
          <a:bodyPr/>
          <a:lstStyle/>
          <a:p>
            <a:fld id="{665FD332-ACE3-064E-BD0D-3D95DDE5B93F}" type="datetimeFigureOut">
              <a:rPr lang="en-US" smtClean="0"/>
              <a:t>3/21/2025</a:t>
            </a:fld>
            <a:endParaRPr lang="en-US"/>
          </a:p>
        </p:txBody>
      </p:sp>
      <p:sp>
        <p:nvSpPr>
          <p:cNvPr id="5" name="Footer Placeholder 4">
            <a:extLst>
              <a:ext uri="{FF2B5EF4-FFF2-40B4-BE49-F238E27FC236}">
                <a16:creationId xmlns:a16="http://schemas.microsoft.com/office/drawing/2014/main" id="{1BC42A8E-182B-9F4D-B3C7-9EDD8A79FD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1985F7-FE6E-8042-88F9-A72110DACF5E}"/>
              </a:ext>
            </a:extLst>
          </p:cNvPr>
          <p:cNvSpPr>
            <a:spLocks noGrp="1"/>
          </p:cNvSpPr>
          <p:nvPr>
            <p:ph type="sldNum" sz="quarter" idx="12"/>
          </p:nvPr>
        </p:nvSpPr>
        <p:spPr/>
        <p:txBody>
          <a:bodyPr/>
          <a:lstStyle/>
          <a:p>
            <a:fld id="{F32B1D3B-AE3D-1E40-A0D2-3E32FC67085E}" type="slidenum">
              <a:rPr lang="en-US" smtClean="0"/>
              <a:t>‹#›</a:t>
            </a:fld>
            <a:endParaRPr lang="en-US"/>
          </a:p>
        </p:txBody>
      </p:sp>
      <p:sp>
        <p:nvSpPr>
          <p:cNvPr id="7" name="Picture Placeholder 16">
            <a:extLst>
              <a:ext uri="{FF2B5EF4-FFF2-40B4-BE49-F238E27FC236}">
                <a16:creationId xmlns:a16="http://schemas.microsoft.com/office/drawing/2014/main" id="{468AFE73-B208-0543-ABC0-05D8E951057A}"/>
              </a:ext>
            </a:extLst>
          </p:cNvPr>
          <p:cNvSpPr>
            <a:spLocks noGrp="1"/>
          </p:cNvSpPr>
          <p:nvPr>
            <p:ph type="pic" sz="quarter" idx="13"/>
          </p:nvPr>
        </p:nvSpPr>
        <p:spPr>
          <a:xfrm>
            <a:off x="4160324" y="-32655"/>
            <a:ext cx="8051470" cy="6934199"/>
          </a:xfrm>
          <a:custGeom>
            <a:avLst/>
            <a:gdLst>
              <a:gd name="connsiteX0" fmla="*/ 0 w 7639050"/>
              <a:gd name="connsiteY0" fmla="*/ 0 h 6388155"/>
              <a:gd name="connsiteX1" fmla="*/ 7639050 w 7639050"/>
              <a:gd name="connsiteY1" fmla="*/ 0 h 6388155"/>
              <a:gd name="connsiteX2" fmla="*/ 7639050 w 7639050"/>
              <a:gd name="connsiteY2" fmla="*/ 6388155 h 6388155"/>
              <a:gd name="connsiteX3" fmla="*/ 1188908 w 7639050"/>
              <a:gd name="connsiteY3" fmla="*/ 6388155 h 6388155"/>
              <a:gd name="connsiteX0" fmla="*/ 128980 w 7768030"/>
              <a:gd name="connsiteY0" fmla="*/ 0 h 6816798"/>
              <a:gd name="connsiteX1" fmla="*/ 7768030 w 7768030"/>
              <a:gd name="connsiteY1" fmla="*/ 0 h 6816798"/>
              <a:gd name="connsiteX2" fmla="*/ 7768030 w 7768030"/>
              <a:gd name="connsiteY2" fmla="*/ 6388155 h 6816798"/>
              <a:gd name="connsiteX3" fmla="*/ 112543 w 7768030"/>
              <a:gd name="connsiteY3" fmla="*/ 6816798 h 6816798"/>
              <a:gd name="connsiteX4" fmla="*/ 128980 w 7768030"/>
              <a:gd name="connsiteY4" fmla="*/ 0 h 6816798"/>
              <a:gd name="connsiteX0" fmla="*/ 16437 w 7655487"/>
              <a:gd name="connsiteY0" fmla="*/ 0 h 6816798"/>
              <a:gd name="connsiteX1" fmla="*/ 7655487 w 7655487"/>
              <a:gd name="connsiteY1" fmla="*/ 0 h 6816798"/>
              <a:gd name="connsiteX2" fmla="*/ 7655487 w 7655487"/>
              <a:gd name="connsiteY2" fmla="*/ 6388155 h 6816798"/>
              <a:gd name="connsiteX3" fmla="*/ 0 w 7655487"/>
              <a:gd name="connsiteY3" fmla="*/ 6816798 h 6816798"/>
              <a:gd name="connsiteX4" fmla="*/ 16437 w 7655487"/>
              <a:gd name="connsiteY4" fmla="*/ 0 h 6816798"/>
              <a:gd name="connsiteX0" fmla="*/ 16437 w 7655487"/>
              <a:gd name="connsiteY0" fmla="*/ 0 h 6816798"/>
              <a:gd name="connsiteX1" fmla="*/ 7655487 w 7655487"/>
              <a:gd name="connsiteY1" fmla="*/ 0 h 6816798"/>
              <a:gd name="connsiteX2" fmla="*/ 7641633 w 7655487"/>
              <a:gd name="connsiteY2" fmla="*/ 6802970 h 6816798"/>
              <a:gd name="connsiteX3" fmla="*/ 0 w 7655487"/>
              <a:gd name="connsiteY3" fmla="*/ 6816798 h 6816798"/>
              <a:gd name="connsiteX4" fmla="*/ 16437 w 7655487"/>
              <a:gd name="connsiteY4" fmla="*/ 0 h 6816798"/>
              <a:gd name="connsiteX0" fmla="*/ 5087201 w 7655487"/>
              <a:gd name="connsiteY0" fmla="*/ 0 h 6816798"/>
              <a:gd name="connsiteX1" fmla="*/ 7655487 w 7655487"/>
              <a:gd name="connsiteY1" fmla="*/ 0 h 6816798"/>
              <a:gd name="connsiteX2" fmla="*/ 7641633 w 7655487"/>
              <a:gd name="connsiteY2" fmla="*/ 6802970 h 6816798"/>
              <a:gd name="connsiteX3" fmla="*/ 0 w 7655487"/>
              <a:gd name="connsiteY3" fmla="*/ 6816798 h 6816798"/>
              <a:gd name="connsiteX4" fmla="*/ 5087201 w 7655487"/>
              <a:gd name="connsiteY4" fmla="*/ 0 h 6816798"/>
              <a:gd name="connsiteX0" fmla="*/ 5087201 w 7655487"/>
              <a:gd name="connsiteY0" fmla="*/ 0 h 6816798"/>
              <a:gd name="connsiteX1" fmla="*/ 7655487 w 7655487"/>
              <a:gd name="connsiteY1" fmla="*/ 0 h 6816798"/>
              <a:gd name="connsiteX2" fmla="*/ 7641633 w 7655487"/>
              <a:gd name="connsiteY2" fmla="*/ 6802970 h 6816798"/>
              <a:gd name="connsiteX3" fmla="*/ 0 w 7655487"/>
              <a:gd name="connsiteY3" fmla="*/ 6816798 h 6816798"/>
              <a:gd name="connsiteX4" fmla="*/ 5087201 w 7655487"/>
              <a:gd name="connsiteY4" fmla="*/ 0 h 6816798"/>
              <a:gd name="connsiteX0" fmla="*/ 5378147 w 7655487"/>
              <a:gd name="connsiteY0" fmla="*/ 0 h 6830626"/>
              <a:gd name="connsiteX1" fmla="*/ 7655487 w 7655487"/>
              <a:gd name="connsiteY1" fmla="*/ 13828 h 6830626"/>
              <a:gd name="connsiteX2" fmla="*/ 7641633 w 7655487"/>
              <a:gd name="connsiteY2" fmla="*/ 6816798 h 6830626"/>
              <a:gd name="connsiteX3" fmla="*/ 0 w 7655487"/>
              <a:gd name="connsiteY3" fmla="*/ 6830626 h 6830626"/>
              <a:gd name="connsiteX4" fmla="*/ 5378147 w 7655487"/>
              <a:gd name="connsiteY4" fmla="*/ 0 h 6830626"/>
              <a:gd name="connsiteX0" fmla="*/ 5378147 w 7655487"/>
              <a:gd name="connsiteY0" fmla="*/ 2027 h 6832653"/>
              <a:gd name="connsiteX1" fmla="*/ 7655487 w 7655487"/>
              <a:gd name="connsiteY1" fmla="*/ 15855 h 6832653"/>
              <a:gd name="connsiteX2" fmla="*/ 7641633 w 7655487"/>
              <a:gd name="connsiteY2" fmla="*/ 6818825 h 6832653"/>
              <a:gd name="connsiteX3" fmla="*/ 0 w 7655487"/>
              <a:gd name="connsiteY3" fmla="*/ 6832653 h 6832653"/>
              <a:gd name="connsiteX4" fmla="*/ 5378147 w 7655487"/>
              <a:gd name="connsiteY4" fmla="*/ 2027 h 6832653"/>
              <a:gd name="connsiteX0" fmla="*/ 5350438 w 7627778"/>
              <a:gd name="connsiteY0" fmla="*/ 2023 h 6846476"/>
              <a:gd name="connsiteX1" fmla="*/ 7627778 w 7627778"/>
              <a:gd name="connsiteY1" fmla="*/ 15851 h 6846476"/>
              <a:gd name="connsiteX2" fmla="*/ 7613924 w 7627778"/>
              <a:gd name="connsiteY2" fmla="*/ 6818821 h 6846476"/>
              <a:gd name="connsiteX3" fmla="*/ 0 w 7627778"/>
              <a:gd name="connsiteY3" fmla="*/ 6846476 h 6846476"/>
              <a:gd name="connsiteX4" fmla="*/ 5350438 w 7627778"/>
              <a:gd name="connsiteY4" fmla="*/ 2023 h 6846476"/>
              <a:gd name="connsiteX0" fmla="*/ 5350438 w 7627778"/>
              <a:gd name="connsiteY0" fmla="*/ 2236 h 6846689"/>
              <a:gd name="connsiteX1" fmla="*/ 7627778 w 7627778"/>
              <a:gd name="connsiteY1" fmla="*/ 16064 h 6846689"/>
              <a:gd name="connsiteX2" fmla="*/ 7613924 w 7627778"/>
              <a:gd name="connsiteY2" fmla="*/ 6819034 h 6846689"/>
              <a:gd name="connsiteX3" fmla="*/ 0 w 7627778"/>
              <a:gd name="connsiteY3" fmla="*/ 6846689 h 6846689"/>
              <a:gd name="connsiteX4" fmla="*/ 5350438 w 7627778"/>
              <a:gd name="connsiteY4" fmla="*/ 2236 h 6846689"/>
              <a:gd name="connsiteX0" fmla="*/ 5627529 w 7627778"/>
              <a:gd name="connsiteY0" fmla="*/ 2236 h 6846689"/>
              <a:gd name="connsiteX1" fmla="*/ 7627778 w 7627778"/>
              <a:gd name="connsiteY1" fmla="*/ 16064 h 6846689"/>
              <a:gd name="connsiteX2" fmla="*/ 7613924 w 7627778"/>
              <a:gd name="connsiteY2" fmla="*/ 6819034 h 6846689"/>
              <a:gd name="connsiteX3" fmla="*/ 0 w 7627778"/>
              <a:gd name="connsiteY3" fmla="*/ 6846689 h 6846689"/>
              <a:gd name="connsiteX4" fmla="*/ 5627529 w 7627778"/>
              <a:gd name="connsiteY4" fmla="*/ 2236 h 6846689"/>
              <a:gd name="connsiteX0" fmla="*/ 5627529 w 7627778"/>
              <a:gd name="connsiteY0" fmla="*/ 453 h 6844906"/>
              <a:gd name="connsiteX1" fmla="*/ 7627778 w 7627778"/>
              <a:gd name="connsiteY1" fmla="*/ 14281 h 6844906"/>
              <a:gd name="connsiteX2" fmla="*/ 7613924 w 7627778"/>
              <a:gd name="connsiteY2" fmla="*/ 6817251 h 6844906"/>
              <a:gd name="connsiteX3" fmla="*/ 0 w 7627778"/>
              <a:gd name="connsiteY3" fmla="*/ 6844906 h 6844906"/>
              <a:gd name="connsiteX4" fmla="*/ 5627529 w 7627778"/>
              <a:gd name="connsiteY4" fmla="*/ 453 h 6844906"/>
              <a:gd name="connsiteX0" fmla="*/ 4643856 w 7627778"/>
              <a:gd name="connsiteY0" fmla="*/ 387160 h 6830625"/>
              <a:gd name="connsiteX1" fmla="*/ 7627778 w 7627778"/>
              <a:gd name="connsiteY1" fmla="*/ 0 h 6830625"/>
              <a:gd name="connsiteX2" fmla="*/ 7613924 w 7627778"/>
              <a:gd name="connsiteY2" fmla="*/ 6802970 h 6830625"/>
              <a:gd name="connsiteX3" fmla="*/ 0 w 7627778"/>
              <a:gd name="connsiteY3" fmla="*/ 6830625 h 6830625"/>
              <a:gd name="connsiteX4" fmla="*/ 4643856 w 7627778"/>
              <a:gd name="connsiteY4" fmla="*/ 387160 h 6830625"/>
              <a:gd name="connsiteX0" fmla="*/ 4643856 w 7627778"/>
              <a:gd name="connsiteY0" fmla="*/ 387160 h 6830625"/>
              <a:gd name="connsiteX1" fmla="*/ 7627778 w 7627778"/>
              <a:gd name="connsiteY1" fmla="*/ 0 h 6830625"/>
              <a:gd name="connsiteX2" fmla="*/ 7613924 w 7627778"/>
              <a:gd name="connsiteY2" fmla="*/ 6802970 h 6830625"/>
              <a:gd name="connsiteX3" fmla="*/ 0 w 7627778"/>
              <a:gd name="connsiteY3" fmla="*/ 6830625 h 6830625"/>
              <a:gd name="connsiteX4" fmla="*/ 4643856 w 7627778"/>
              <a:gd name="connsiteY4" fmla="*/ 387160 h 6830625"/>
              <a:gd name="connsiteX0" fmla="*/ 4643856 w 7627778"/>
              <a:gd name="connsiteY0" fmla="*/ 387160 h 6830625"/>
              <a:gd name="connsiteX1" fmla="*/ 7627778 w 7627778"/>
              <a:gd name="connsiteY1" fmla="*/ 0 h 6830625"/>
              <a:gd name="connsiteX2" fmla="*/ 7613924 w 7627778"/>
              <a:gd name="connsiteY2" fmla="*/ 6802970 h 6830625"/>
              <a:gd name="connsiteX3" fmla="*/ 0 w 7627778"/>
              <a:gd name="connsiteY3" fmla="*/ 6830625 h 6830625"/>
              <a:gd name="connsiteX4" fmla="*/ 4643856 w 7627778"/>
              <a:gd name="connsiteY4" fmla="*/ 387160 h 6830625"/>
              <a:gd name="connsiteX0" fmla="*/ 4339056 w 7627778"/>
              <a:gd name="connsiteY0" fmla="*/ 580740 h 6830625"/>
              <a:gd name="connsiteX1" fmla="*/ 7627778 w 7627778"/>
              <a:gd name="connsiteY1" fmla="*/ 0 h 6830625"/>
              <a:gd name="connsiteX2" fmla="*/ 7613924 w 7627778"/>
              <a:gd name="connsiteY2" fmla="*/ 6802970 h 6830625"/>
              <a:gd name="connsiteX3" fmla="*/ 0 w 7627778"/>
              <a:gd name="connsiteY3" fmla="*/ 6830625 h 6830625"/>
              <a:gd name="connsiteX4" fmla="*/ 4339056 w 7627778"/>
              <a:gd name="connsiteY4" fmla="*/ 580740 h 6830625"/>
              <a:gd name="connsiteX0" fmla="*/ 4339056 w 7627778"/>
              <a:gd name="connsiteY0" fmla="*/ 653725 h 6903610"/>
              <a:gd name="connsiteX1" fmla="*/ 7627778 w 7627778"/>
              <a:gd name="connsiteY1" fmla="*/ 72985 h 6903610"/>
              <a:gd name="connsiteX2" fmla="*/ 7613924 w 7627778"/>
              <a:gd name="connsiteY2" fmla="*/ 6875955 h 6903610"/>
              <a:gd name="connsiteX3" fmla="*/ 0 w 7627778"/>
              <a:gd name="connsiteY3" fmla="*/ 6903610 h 6903610"/>
              <a:gd name="connsiteX4" fmla="*/ 4339056 w 7627778"/>
              <a:gd name="connsiteY4" fmla="*/ 653725 h 6903610"/>
              <a:gd name="connsiteX0" fmla="*/ 3798728 w 7627778"/>
              <a:gd name="connsiteY0" fmla="*/ 1355063 h 6830625"/>
              <a:gd name="connsiteX1" fmla="*/ 7627778 w 7627778"/>
              <a:gd name="connsiteY1" fmla="*/ 0 h 6830625"/>
              <a:gd name="connsiteX2" fmla="*/ 7613924 w 7627778"/>
              <a:gd name="connsiteY2" fmla="*/ 6802970 h 6830625"/>
              <a:gd name="connsiteX3" fmla="*/ 0 w 7627778"/>
              <a:gd name="connsiteY3" fmla="*/ 6830625 h 6830625"/>
              <a:gd name="connsiteX4" fmla="*/ 3798728 w 7627778"/>
              <a:gd name="connsiteY4" fmla="*/ 1355063 h 6830625"/>
              <a:gd name="connsiteX0" fmla="*/ 3798728 w 7627778"/>
              <a:gd name="connsiteY0" fmla="*/ 1389169 h 6864731"/>
              <a:gd name="connsiteX1" fmla="*/ 7627778 w 7627778"/>
              <a:gd name="connsiteY1" fmla="*/ 34106 h 6864731"/>
              <a:gd name="connsiteX2" fmla="*/ 7613924 w 7627778"/>
              <a:gd name="connsiteY2" fmla="*/ 6837076 h 6864731"/>
              <a:gd name="connsiteX3" fmla="*/ 0 w 7627778"/>
              <a:gd name="connsiteY3" fmla="*/ 6864731 h 6864731"/>
              <a:gd name="connsiteX4" fmla="*/ 3798728 w 7627778"/>
              <a:gd name="connsiteY4" fmla="*/ 1389169 h 6864731"/>
              <a:gd name="connsiteX0" fmla="*/ 3784873 w 7627778"/>
              <a:gd name="connsiteY0" fmla="*/ 1320375 h 6906554"/>
              <a:gd name="connsiteX1" fmla="*/ 7627778 w 7627778"/>
              <a:gd name="connsiteY1" fmla="*/ 75929 h 6906554"/>
              <a:gd name="connsiteX2" fmla="*/ 7613924 w 7627778"/>
              <a:gd name="connsiteY2" fmla="*/ 6878899 h 6906554"/>
              <a:gd name="connsiteX3" fmla="*/ 0 w 7627778"/>
              <a:gd name="connsiteY3" fmla="*/ 6906554 h 6906554"/>
              <a:gd name="connsiteX4" fmla="*/ 3784873 w 7627778"/>
              <a:gd name="connsiteY4" fmla="*/ 1320375 h 6906554"/>
              <a:gd name="connsiteX0" fmla="*/ 3438509 w 7627778"/>
              <a:gd name="connsiteY0" fmla="*/ 1336923 h 6895448"/>
              <a:gd name="connsiteX1" fmla="*/ 7627778 w 7627778"/>
              <a:gd name="connsiteY1" fmla="*/ 64823 h 6895448"/>
              <a:gd name="connsiteX2" fmla="*/ 7613924 w 7627778"/>
              <a:gd name="connsiteY2" fmla="*/ 6867793 h 6895448"/>
              <a:gd name="connsiteX3" fmla="*/ 0 w 7627778"/>
              <a:gd name="connsiteY3" fmla="*/ 6895448 h 6895448"/>
              <a:gd name="connsiteX4" fmla="*/ 3438509 w 7627778"/>
              <a:gd name="connsiteY4" fmla="*/ 1336923 h 6895448"/>
              <a:gd name="connsiteX0" fmla="*/ 3438509 w 7627778"/>
              <a:gd name="connsiteY0" fmla="*/ 1291864 h 6850389"/>
              <a:gd name="connsiteX1" fmla="*/ 7627778 w 7627778"/>
              <a:gd name="connsiteY1" fmla="*/ 19764 h 6850389"/>
              <a:gd name="connsiteX2" fmla="*/ 7613924 w 7627778"/>
              <a:gd name="connsiteY2" fmla="*/ 6822734 h 6850389"/>
              <a:gd name="connsiteX3" fmla="*/ 0 w 7627778"/>
              <a:gd name="connsiteY3" fmla="*/ 6850389 h 6850389"/>
              <a:gd name="connsiteX4" fmla="*/ 3438509 w 7627778"/>
              <a:gd name="connsiteY4" fmla="*/ 1291864 h 6850389"/>
              <a:gd name="connsiteX0" fmla="*/ 3438509 w 7655487"/>
              <a:gd name="connsiteY0" fmla="*/ 1264740 h 6823265"/>
              <a:gd name="connsiteX1" fmla="*/ 7655487 w 7655487"/>
              <a:gd name="connsiteY1" fmla="*/ 34122 h 6823265"/>
              <a:gd name="connsiteX2" fmla="*/ 7613924 w 7655487"/>
              <a:gd name="connsiteY2" fmla="*/ 6795610 h 6823265"/>
              <a:gd name="connsiteX3" fmla="*/ 0 w 7655487"/>
              <a:gd name="connsiteY3" fmla="*/ 6823265 h 6823265"/>
              <a:gd name="connsiteX4" fmla="*/ 3438509 w 7655487"/>
              <a:gd name="connsiteY4" fmla="*/ 1264740 h 6823265"/>
              <a:gd name="connsiteX0" fmla="*/ 3438509 w 7655487"/>
              <a:gd name="connsiteY0" fmla="*/ 1348662 h 6907187"/>
              <a:gd name="connsiteX1" fmla="*/ 7655487 w 7655487"/>
              <a:gd name="connsiteY1" fmla="*/ 118044 h 6907187"/>
              <a:gd name="connsiteX2" fmla="*/ 7613924 w 7655487"/>
              <a:gd name="connsiteY2" fmla="*/ 6879532 h 6907187"/>
              <a:gd name="connsiteX3" fmla="*/ 0 w 7655487"/>
              <a:gd name="connsiteY3" fmla="*/ 6907187 h 6907187"/>
              <a:gd name="connsiteX4" fmla="*/ 3438509 w 7655487"/>
              <a:gd name="connsiteY4" fmla="*/ 1348662 h 6907187"/>
              <a:gd name="connsiteX0" fmla="*/ 3438509 w 7669341"/>
              <a:gd name="connsiteY0" fmla="*/ 1367324 h 6925849"/>
              <a:gd name="connsiteX1" fmla="*/ 7669341 w 7669341"/>
              <a:gd name="connsiteY1" fmla="*/ 109052 h 6925849"/>
              <a:gd name="connsiteX2" fmla="*/ 7613924 w 7669341"/>
              <a:gd name="connsiteY2" fmla="*/ 6898194 h 6925849"/>
              <a:gd name="connsiteX3" fmla="*/ 0 w 7669341"/>
              <a:gd name="connsiteY3" fmla="*/ 6925849 h 6925849"/>
              <a:gd name="connsiteX4" fmla="*/ 3438509 w 7669341"/>
              <a:gd name="connsiteY4" fmla="*/ 1367324 h 6925849"/>
              <a:gd name="connsiteX0" fmla="*/ 3812582 w 7669341"/>
              <a:gd name="connsiteY0" fmla="*/ 1176157 h 7052707"/>
              <a:gd name="connsiteX1" fmla="*/ 7669341 w 7669341"/>
              <a:gd name="connsiteY1" fmla="*/ 235910 h 7052707"/>
              <a:gd name="connsiteX2" fmla="*/ 7613924 w 7669341"/>
              <a:gd name="connsiteY2" fmla="*/ 7025052 h 7052707"/>
              <a:gd name="connsiteX3" fmla="*/ 0 w 7669341"/>
              <a:gd name="connsiteY3" fmla="*/ 7052707 h 7052707"/>
              <a:gd name="connsiteX4" fmla="*/ 3812582 w 7669341"/>
              <a:gd name="connsiteY4" fmla="*/ 1176157 h 7052707"/>
              <a:gd name="connsiteX0" fmla="*/ 3812582 w 7669341"/>
              <a:gd name="connsiteY0" fmla="*/ 1104277 h 6980827"/>
              <a:gd name="connsiteX1" fmla="*/ 7669341 w 7669341"/>
              <a:gd name="connsiteY1" fmla="*/ 164030 h 6980827"/>
              <a:gd name="connsiteX2" fmla="*/ 7613924 w 7669341"/>
              <a:gd name="connsiteY2" fmla="*/ 6953172 h 6980827"/>
              <a:gd name="connsiteX3" fmla="*/ 0 w 7669341"/>
              <a:gd name="connsiteY3" fmla="*/ 6980827 h 6980827"/>
              <a:gd name="connsiteX4" fmla="*/ 3812582 w 7669341"/>
              <a:gd name="connsiteY4" fmla="*/ 1104277 h 6980827"/>
              <a:gd name="connsiteX0" fmla="*/ 3812582 w 7669341"/>
              <a:gd name="connsiteY0" fmla="*/ 1122779 h 6999329"/>
              <a:gd name="connsiteX1" fmla="*/ 7669341 w 7669341"/>
              <a:gd name="connsiteY1" fmla="*/ 182532 h 6999329"/>
              <a:gd name="connsiteX2" fmla="*/ 7613924 w 7669341"/>
              <a:gd name="connsiteY2" fmla="*/ 6971674 h 6999329"/>
              <a:gd name="connsiteX3" fmla="*/ 0 w 7669341"/>
              <a:gd name="connsiteY3" fmla="*/ 6999329 h 6999329"/>
              <a:gd name="connsiteX4" fmla="*/ 3812582 w 7669341"/>
              <a:gd name="connsiteY4" fmla="*/ 1122779 h 6999329"/>
              <a:gd name="connsiteX0" fmla="*/ 5239600 w 7669341"/>
              <a:gd name="connsiteY0" fmla="*/ 757769 h 7560741"/>
              <a:gd name="connsiteX1" fmla="*/ 7669341 w 7669341"/>
              <a:gd name="connsiteY1" fmla="*/ 743944 h 7560741"/>
              <a:gd name="connsiteX2" fmla="*/ 7613924 w 7669341"/>
              <a:gd name="connsiteY2" fmla="*/ 7533086 h 7560741"/>
              <a:gd name="connsiteX3" fmla="*/ 0 w 7669341"/>
              <a:gd name="connsiteY3" fmla="*/ 7560741 h 7560741"/>
              <a:gd name="connsiteX4" fmla="*/ 5239600 w 7669341"/>
              <a:gd name="connsiteY4" fmla="*/ 757769 h 7560741"/>
              <a:gd name="connsiteX0" fmla="*/ 5239600 w 7669341"/>
              <a:gd name="connsiteY0" fmla="*/ 757769 h 7560741"/>
              <a:gd name="connsiteX1" fmla="*/ 7669341 w 7669341"/>
              <a:gd name="connsiteY1" fmla="*/ 743944 h 7560741"/>
              <a:gd name="connsiteX2" fmla="*/ 7613924 w 7669341"/>
              <a:gd name="connsiteY2" fmla="*/ 7533086 h 7560741"/>
              <a:gd name="connsiteX3" fmla="*/ 0 w 7669341"/>
              <a:gd name="connsiteY3" fmla="*/ 7560741 h 7560741"/>
              <a:gd name="connsiteX4" fmla="*/ 5239600 w 7669341"/>
              <a:gd name="connsiteY4" fmla="*/ 757769 h 7560741"/>
              <a:gd name="connsiteX0" fmla="*/ 5239600 w 7669341"/>
              <a:gd name="connsiteY0" fmla="*/ 40167 h 6843139"/>
              <a:gd name="connsiteX1" fmla="*/ 7669341 w 7669341"/>
              <a:gd name="connsiteY1" fmla="*/ 26342 h 6843139"/>
              <a:gd name="connsiteX2" fmla="*/ 7613924 w 7669341"/>
              <a:gd name="connsiteY2" fmla="*/ 6815484 h 6843139"/>
              <a:gd name="connsiteX3" fmla="*/ 0 w 7669341"/>
              <a:gd name="connsiteY3" fmla="*/ 6843139 h 6843139"/>
              <a:gd name="connsiteX4" fmla="*/ 5239600 w 7669341"/>
              <a:gd name="connsiteY4" fmla="*/ 40167 h 6843139"/>
              <a:gd name="connsiteX0" fmla="*/ 4823964 w 7669341"/>
              <a:gd name="connsiteY0" fmla="*/ 40167 h 6843139"/>
              <a:gd name="connsiteX1" fmla="*/ 7669341 w 7669341"/>
              <a:gd name="connsiteY1" fmla="*/ 26342 h 6843139"/>
              <a:gd name="connsiteX2" fmla="*/ 7613924 w 7669341"/>
              <a:gd name="connsiteY2" fmla="*/ 6815484 h 6843139"/>
              <a:gd name="connsiteX3" fmla="*/ 0 w 7669341"/>
              <a:gd name="connsiteY3" fmla="*/ 6843139 h 6843139"/>
              <a:gd name="connsiteX4" fmla="*/ 4823964 w 7669341"/>
              <a:gd name="connsiteY4" fmla="*/ 40167 h 6843139"/>
              <a:gd name="connsiteX0" fmla="*/ 4823964 w 7669341"/>
              <a:gd name="connsiteY0" fmla="*/ 40167 h 6843139"/>
              <a:gd name="connsiteX1" fmla="*/ 7669341 w 7669341"/>
              <a:gd name="connsiteY1" fmla="*/ 26342 h 6843139"/>
              <a:gd name="connsiteX2" fmla="*/ 7613924 w 7669341"/>
              <a:gd name="connsiteY2" fmla="*/ 6815484 h 6843139"/>
              <a:gd name="connsiteX3" fmla="*/ 0 w 7669341"/>
              <a:gd name="connsiteY3" fmla="*/ 6843139 h 6843139"/>
              <a:gd name="connsiteX4" fmla="*/ 4823964 w 7669341"/>
              <a:gd name="connsiteY4" fmla="*/ 40167 h 6843139"/>
              <a:gd name="connsiteX0" fmla="*/ 4546874 w 7392251"/>
              <a:gd name="connsiteY0" fmla="*/ 40167 h 6843139"/>
              <a:gd name="connsiteX1" fmla="*/ 7392251 w 7392251"/>
              <a:gd name="connsiteY1" fmla="*/ 26342 h 6843139"/>
              <a:gd name="connsiteX2" fmla="*/ 7336834 w 7392251"/>
              <a:gd name="connsiteY2" fmla="*/ 6815484 h 6843139"/>
              <a:gd name="connsiteX3" fmla="*/ 0 w 7392251"/>
              <a:gd name="connsiteY3" fmla="*/ 6843139 h 6843139"/>
              <a:gd name="connsiteX4" fmla="*/ 4546874 w 7392251"/>
              <a:gd name="connsiteY4" fmla="*/ 40167 h 6843139"/>
              <a:gd name="connsiteX0" fmla="*/ 4546874 w 7392251"/>
              <a:gd name="connsiteY0" fmla="*/ 40167 h 6843139"/>
              <a:gd name="connsiteX1" fmla="*/ 7392251 w 7392251"/>
              <a:gd name="connsiteY1" fmla="*/ 26342 h 6843139"/>
              <a:gd name="connsiteX2" fmla="*/ 7336834 w 7392251"/>
              <a:gd name="connsiteY2" fmla="*/ 6815484 h 6843139"/>
              <a:gd name="connsiteX3" fmla="*/ 0 w 7392251"/>
              <a:gd name="connsiteY3" fmla="*/ 6843139 h 6843139"/>
              <a:gd name="connsiteX4" fmla="*/ 4546874 w 7392251"/>
              <a:gd name="connsiteY4" fmla="*/ 40167 h 6843139"/>
              <a:gd name="connsiteX0" fmla="*/ 4546874 w 7392251"/>
              <a:gd name="connsiteY0" fmla="*/ 40167 h 6843139"/>
              <a:gd name="connsiteX1" fmla="*/ 7392251 w 7392251"/>
              <a:gd name="connsiteY1" fmla="*/ 26342 h 6843139"/>
              <a:gd name="connsiteX2" fmla="*/ 7336834 w 7392251"/>
              <a:gd name="connsiteY2" fmla="*/ 6815484 h 6843139"/>
              <a:gd name="connsiteX3" fmla="*/ 0 w 7392251"/>
              <a:gd name="connsiteY3" fmla="*/ 6843139 h 6843139"/>
              <a:gd name="connsiteX4" fmla="*/ 4546874 w 7392251"/>
              <a:gd name="connsiteY4" fmla="*/ 40167 h 6843139"/>
              <a:gd name="connsiteX0" fmla="*/ 4519165 w 7392251"/>
              <a:gd name="connsiteY0" fmla="*/ 29729 h 6846527"/>
              <a:gd name="connsiteX1" fmla="*/ 7392251 w 7392251"/>
              <a:gd name="connsiteY1" fmla="*/ 29730 h 6846527"/>
              <a:gd name="connsiteX2" fmla="*/ 7336834 w 7392251"/>
              <a:gd name="connsiteY2" fmla="*/ 6818872 h 6846527"/>
              <a:gd name="connsiteX3" fmla="*/ 0 w 7392251"/>
              <a:gd name="connsiteY3" fmla="*/ 6846527 h 6846527"/>
              <a:gd name="connsiteX4" fmla="*/ 4519165 w 7392251"/>
              <a:gd name="connsiteY4" fmla="*/ 29729 h 6846527"/>
              <a:gd name="connsiteX0" fmla="*/ 4519165 w 7392251"/>
              <a:gd name="connsiteY0" fmla="*/ 33229 h 6850027"/>
              <a:gd name="connsiteX1" fmla="*/ 7392251 w 7392251"/>
              <a:gd name="connsiteY1" fmla="*/ 33230 h 6850027"/>
              <a:gd name="connsiteX2" fmla="*/ 7336834 w 7392251"/>
              <a:gd name="connsiteY2" fmla="*/ 6822372 h 6850027"/>
              <a:gd name="connsiteX3" fmla="*/ 0 w 7392251"/>
              <a:gd name="connsiteY3" fmla="*/ 6850027 h 6850027"/>
              <a:gd name="connsiteX4" fmla="*/ 4519165 w 7392251"/>
              <a:gd name="connsiteY4" fmla="*/ 33229 h 6850027"/>
              <a:gd name="connsiteX0" fmla="*/ 4519165 w 7392251"/>
              <a:gd name="connsiteY0" fmla="*/ 33229 h 6850027"/>
              <a:gd name="connsiteX1" fmla="*/ 7392251 w 7392251"/>
              <a:gd name="connsiteY1" fmla="*/ 33230 h 6850027"/>
              <a:gd name="connsiteX2" fmla="*/ 7336834 w 7392251"/>
              <a:gd name="connsiteY2" fmla="*/ 6822372 h 6850027"/>
              <a:gd name="connsiteX3" fmla="*/ 0 w 7392251"/>
              <a:gd name="connsiteY3" fmla="*/ 6850027 h 6850027"/>
              <a:gd name="connsiteX4" fmla="*/ 4519165 w 7392251"/>
              <a:gd name="connsiteY4" fmla="*/ 33229 h 6850027"/>
              <a:gd name="connsiteX0" fmla="*/ 4532728 w 7392251"/>
              <a:gd name="connsiteY0" fmla="*/ 0 h 6858196"/>
              <a:gd name="connsiteX1" fmla="*/ 7392251 w 7392251"/>
              <a:gd name="connsiteY1" fmla="*/ 41399 h 6858196"/>
              <a:gd name="connsiteX2" fmla="*/ 7336834 w 7392251"/>
              <a:gd name="connsiteY2" fmla="*/ 6830541 h 6858196"/>
              <a:gd name="connsiteX3" fmla="*/ 0 w 7392251"/>
              <a:gd name="connsiteY3" fmla="*/ 6858196 h 6858196"/>
              <a:gd name="connsiteX4" fmla="*/ 4532728 w 7392251"/>
              <a:gd name="connsiteY4" fmla="*/ 0 h 6858196"/>
              <a:gd name="connsiteX0" fmla="*/ 5236106 w 7392251"/>
              <a:gd name="connsiteY0" fmla="*/ 0 h 6847353"/>
              <a:gd name="connsiteX1" fmla="*/ 7392251 w 7392251"/>
              <a:gd name="connsiteY1" fmla="*/ 30556 h 6847353"/>
              <a:gd name="connsiteX2" fmla="*/ 7336834 w 7392251"/>
              <a:gd name="connsiteY2" fmla="*/ 6819698 h 6847353"/>
              <a:gd name="connsiteX3" fmla="*/ 0 w 7392251"/>
              <a:gd name="connsiteY3" fmla="*/ 6847353 h 6847353"/>
              <a:gd name="connsiteX4" fmla="*/ 5236106 w 7392251"/>
              <a:gd name="connsiteY4" fmla="*/ 0 h 6847353"/>
              <a:gd name="connsiteX0" fmla="*/ 5332021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332021 w 7488166"/>
              <a:gd name="connsiteY4" fmla="*/ 0 h 6879880"/>
              <a:gd name="connsiteX0" fmla="*/ 5332021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332021 w 7488166"/>
              <a:gd name="connsiteY4" fmla="*/ 0 h 6879880"/>
              <a:gd name="connsiteX0" fmla="*/ 5246763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246763 w 7488166"/>
              <a:gd name="connsiteY4" fmla="*/ 0 h 6879880"/>
              <a:gd name="connsiteX0" fmla="*/ 5246763 w 7488166"/>
              <a:gd name="connsiteY0" fmla="*/ 0 h 6879880"/>
              <a:gd name="connsiteX1" fmla="*/ 7488166 w 7488166"/>
              <a:gd name="connsiteY1" fmla="*/ 30556 h 6879880"/>
              <a:gd name="connsiteX2" fmla="*/ 7432749 w 7488166"/>
              <a:gd name="connsiteY2" fmla="*/ 6819698 h 6879880"/>
              <a:gd name="connsiteX3" fmla="*/ 0 w 7488166"/>
              <a:gd name="connsiteY3" fmla="*/ 6879880 h 6879880"/>
              <a:gd name="connsiteX4" fmla="*/ 5246763 w 7488166"/>
              <a:gd name="connsiteY4" fmla="*/ 0 h 6879880"/>
              <a:gd name="connsiteX0" fmla="*/ 4948361 w 7488166"/>
              <a:gd name="connsiteY0" fmla="*/ 0 h 6869038"/>
              <a:gd name="connsiteX1" fmla="*/ 7488166 w 7488166"/>
              <a:gd name="connsiteY1" fmla="*/ 19714 h 6869038"/>
              <a:gd name="connsiteX2" fmla="*/ 7432749 w 7488166"/>
              <a:gd name="connsiteY2" fmla="*/ 6808856 h 6869038"/>
              <a:gd name="connsiteX3" fmla="*/ 0 w 7488166"/>
              <a:gd name="connsiteY3" fmla="*/ 6869038 h 6869038"/>
              <a:gd name="connsiteX4" fmla="*/ 4948361 w 7488166"/>
              <a:gd name="connsiteY4" fmla="*/ 0 h 6869038"/>
              <a:gd name="connsiteX0" fmla="*/ 4948361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4948361 w 7488166"/>
              <a:gd name="connsiteY4" fmla="*/ 56 h 6869094"/>
              <a:gd name="connsiteX0" fmla="*/ 5140190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5140190 w 7488166"/>
              <a:gd name="connsiteY4" fmla="*/ 56 h 6869094"/>
              <a:gd name="connsiteX0" fmla="*/ 5140190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5140190 w 7488166"/>
              <a:gd name="connsiteY4" fmla="*/ 56 h 6869094"/>
              <a:gd name="connsiteX0" fmla="*/ 5140190 w 7488166"/>
              <a:gd name="connsiteY0" fmla="*/ 56 h 6869094"/>
              <a:gd name="connsiteX1" fmla="*/ 7488166 w 7488166"/>
              <a:gd name="connsiteY1" fmla="*/ 19770 h 6869094"/>
              <a:gd name="connsiteX2" fmla="*/ 7432749 w 7488166"/>
              <a:gd name="connsiteY2" fmla="*/ 6808912 h 6869094"/>
              <a:gd name="connsiteX3" fmla="*/ 0 w 7488166"/>
              <a:gd name="connsiteY3" fmla="*/ 6869094 h 6869094"/>
              <a:gd name="connsiteX4" fmla="*/ 5140190 w 7488166"/>
              <a:gd name="connsiteY4" fmla="*/ 56 h 6869094"/>
              <a:gd name="connsiteX0" fmla="*/ 5140190 w 7488166"/>
              <a:gd name="connsiteY0" fmla="*/ 140 h 6869178"/>
              <a:gd name="connsiteX1" fmla="*/ 7488166 w 7488166"/>
              <a:gd name="connsiteY1" fmla="*/ 19854 h 6869178"/>
              <a:gd name="connsiteX2" fmla="*/ 7432749 w 7488166"/>
              <a:gd name="connsiteY2" fmla="*/ 6808996 h 6869178"/>
              <a:gd name="connsiteX3" fmla="*/ 0 w 7488166"/>
              <a:gd name="connsiteY3" fmla="*/ 6869178 h 6869178"/>
              <a:gd name="connsiteX4" fmla="*/ 5140190 w 7488166"/>
              <a:gd name="connsiteY4" fmla="*/ 140 h 6869178"/>
              <a:gd name="connsiteX0" fmla="*/ 5140190 w 7488166"/>
              <a:gd name="connsiteY0" fmla="*/ 2709 h 6871747"/>
              <a:gd name="connsiteX1" fmla="*/ 7488166 w 7488166"/>
              <a:gd name="connsiteY1" fmla="*/ 22423 h 6871747"/>
              <a:gd name="connsiteX2" fmla="*/ 7432749 w 7488166"/>
              <a:gd name="connsiteY2" fmla="*/ 6811565 h 6871747"/>
              <a:gd name="connsiteX3" fmla="*/ 0 w 7488166"/>
              <a:gd name="connsiteY3" fmla="*/ 6871747 h 6871747"/>
              <a:gd name="connsiteX4" fmla="*/ 5140190 w 7488166"/>
              <a:gd name="connsiteY4" fmla="*/ 2709 h 6871747"/>
              <a:gd name="connsiteX0" fmla="*/ 5140190 w 7488166"/>
              <a:gd name="connsiteY0" fmla="*/ 3842 h 6872880"/>
              <a:gd name="connsiteX1" fmla="*/ 7488166 w 7488166"/>
              <a:gd name="connsiteY1" fmla="*/ 23556 h 6872880"/>
              <a:gd name="connsiteX2" fmla="*/ 7432749 w 7488166"/>
              <a:gd name="connsiteY2" fmla="*/ 6812698 h 6872880"/>
              <a:gd name="connsiteX3" fmla="*/ 0 w 7488166"/>
              <a:gd name="connsiteY3" fmla="*/ 6872880 h 6872880"/>
              <a:gd name="connsiteX4" fmla="*/ 5140190 w 7488166"/>
              <a:gd name="connsiteY4" fmla="*/ 3842 h 6872880"/>
              <a:gd name="connsiteX0" fmla="*/ 5332020 w 7679996"/>
              <a:gd name="connsiteY0" fmla="*/ 3977 h 6862173"/>
              <a:gd name="connsiteX1" fmla="*/ 7679996 w 7679996"/>
              <a:gd name="connsiteY1" fmla="*/ 23691 h 6862173"/>
              <a:gd name="connsiteX2" fmla="*/ 7624579 w 7679996"/>
              <a:gd name="connsiteY2" fmla="*/ 6812833 h 6862173"/>
              <a:gd name="connsiteX3" fmla="*/ 0 w 7679996"/>
              <a:gd name="connsiteY3" fmla="*/ 6862172 h 6862173"/>
              <a:gd name="connsiteX4" fmla="*/ 5332020 w 7679996"/>
              <a:gd name="connsiteY4" fmla="*/ 3977 h 6862173"/>
              <a:gd name="connsiteX0" fmla="*/ 5502535 w 7850511"/>
              <a:gd name="connsiteY0" fmla="*/ 4117 h 6851471"/>
              <a:gd name="connsiteX1" fmla="*/ 7850511 w 7850511"/>
              <a:gd name="connsiteY1" fmla="*/ 23831 h 6851471"/>
              <a:gd name="connsiteX2" fmla="*/ 7795094 w 7850511"/>
              <a:gd name="connsiteY2" fmla="*/ 6812973 h 6851471"/>
              <a:gd name="connsiteX3" fmla="*/ 0 w 7850511"/>
              <a:gd name="connsiteY3" fmla="*/ 6851470 h 6851471"/>
              <a:gd name="connsiteX4" fmla="*/ 5502535 w 7850511"/>
              <a:gd name="connsiteY4" fmla="*/ 4117 h 6851471"/>
              <a:gd name="connsiteX0" fmla="*/ 5577136 w 7925112"/>
              <a:gd name="connsiteY0" fmla="*/ 3978 h 6862173"/>
              <a:gd name="connsiteX1" fmla="*/ 7925112 w 7925112"/>
              <a:gd name="connsiteY1" fmla="*/ 23692 h 6862173"/>
              <a:gd name="connsiteX2" fmla="*/ 7869695 w 7925112"/>
              <a:gd name="connsiteY2" fmla="*/ 6812834 h 6862173"/>
              <a:gd name="connsiteX3" fmla="*/ 0 w 7925112"/>
              <a:gd name="connsiteY3" fmla="*/ 6862174 h 6862173"/>
              <a:gd name="connsiteX4" fmla="*/ 5577136 w 7925112"/>
              <a:gd name="connsiteY4" fmla="*/ 3978 h 6862173"/>
              <a:gd name="connsiteX0" fmla="*/ 5683708 w 8031684"/>
              <a:gd name="connsiteY0" fmla="*/ 3843 h 6872881"/>
              <a:gd name="connsiteX1" fmla="*/ 8031684 w 8031684"/>
              <a:gd name="connsiteY1" fmla="*/ 23557 h 6872881"/>
              <a:gd name="connsiteX2" fmla="*/ 7976267 w 8031684"/>
              <a:gd name="connsiteY2" fmla="*/ 6812699 h 6872881"/>
              <a:gd name="connsiteX3" fmla="*/ 0 w 8031684"/>
              <a:gd name="connsiteY3" fmla="*/ 6872882 h 6872881"/>
              <a:gd name="connsiteX4" fmla="*/ 5683708 w 8031684"/>
              <a:gd name="connsiteY4" fmla="*/ 3843 h 6872881"/>
              <a:gd name="connsiteX0" fmla="*/ 5683708 w 8031684"/>
              <a:gd name="connsiteY0" fmla="*/ 13471 h 6882510"/>
              <a:gd name="connsiteX1" fmla="*/ 8031684 w 8031684"/>
              <a:gd name="connsiteY1" fmla="*/ 33185 h 6882510"/>
              <a:gd name="connsiteX2" fmla="*/ 7976267 w 8031684"/>
              <a:gd name="connsiteY2" fmla="*/ 6822327 h 6882510"/>
              <a:gd name="connsiteX3" fmla="*/ 0 w 8031684"/>
              <a:gd name="connsiteY3" fmla="*/ 6882510 h 6882510"/>
              <a:gd name="connsiteX4" fmla="*/ 5683708 w 8031684"/>
              <a:gd name="connsiteY4" fmla="*/ 13471 h 6882510"/>
              <a:gd name="connsiteX0" fmla="*/ 5683708 w 8031684"/>
              <a:gd name="connsiteY0" fmla="*/ 19672 h 6888711"/>
              <a:gd name="connsiteX1" fmla="*/ 8031684 w 8031684"/>
              <a:gd name="connsiteY1" fmla="*/ 39386 h 6888711"/>
              <a:gd name="connsiteX2" fmla="*/ 7976267 w 8031684"/>
              <a:gd name="connsiteY2" fmla="*/ 6828528 h 6888711"/>
              <a:gd name="connsiteX3" fmla="*/ 0 w 8031684"/>
              <a:gd name="connsiteY3" fmla="*/ 6888711 h 6888711"/>
              <a:gd name="connsiteX4" fmla="*/ 5683708 w 8031684"/>
              <a:gd name="connsiteY4" fmla="*/ 19672 h 6888711"/>
              <a:gd name="connsiteX0" fmla="*/ 5555821 w 7903797"/>
              <a:gd name="connsiteY0" fmla="*/ 19056 h 6898938"/>
              <a:gd name="connsiteX1" fmla="*/ 7903797 w 7903797"/>
              <a:gd name="connsiteY1" fmla="*/ 38770 h 6898938"/>
              <a:gd name="connsiteX2" fmla="*/ 7848380 w 7903797"/>
              <a:gd name="connsiteY2" fmla="*/ 6827912 h 6898938"/>
              <a:gd name="connsiteX3" fmla="*/ 0 w 7903797"/>
              <a:gd name="connsiteY3" fmla="*/ 6898938 h 6898938"/>
              <a:gd name="connsiteX4" fmla="*/ 5555821 w 7903797"/>
              <a:gd name="connsiteY4" fmla="*/ 19056 h 6898938"/>
              <a:gd name="connsiteX0" fmla="*/ 5555821 w 7903797"/>
              <a:gd name="connsiteY0" fmla="*/ 18453 h 6909177"/>
              <a:gd name="connsiteX1" fmla="*/ 7903797 w 7903797"/>
              <a:gd name="connsiteY1" fmla="*/ 49009 h 6909177"/>
              <a:gd name="connsiteX2" fmla="*/ 7848380 w 7903797"/>
              <a:gd name="connsiteY2" fmla="*/ 6838151 h 6909177"/>
              <a:gd name="connsiteX3" fmla="*/ 0 w 7903797"/>
              <a:gd name="connsiteY3" fmla="*/ 6909177 h 6909177"/>
              <a:gd name="connsiteX4" fmla="*/ 5555821 w 7903797"/>
              <a:gd name="connsiteY4" fmla="*/ 18453 h 6909177"/>
              <a:gd name="connsiteX0" fmla="*/ 5555821 w 7903797"/>
              <a:gd name="connsiteY0" fmla="*/ 18453 h 6909177"/>
              <a:gd name="connsiteX1" fmla="*/ 7903797 w 7903797"/>
              <a:gd name="connsiteY1" fmla="*/ 49009 h 6909177"/>
              <a:gd name="connsiteX2" fmla="*/ 7848380 w 7903797"/>
              <a:gd name="connsiteY2" fmla="*/ 6838151 h 6909177"/>
              <a:gd name="connsiteX3" fmla="*/ 0 w 7903797"/>
              <a:gd name="connsiteY3" fmla="*/ 6909177 h 6909177"/>
              <a:gd name="connsiteX4" fmla="*/ 5555821 w 7903797"/>
              <a:gd name="connsiteY4" fmla="*/ 18453 h 6909177"/>
              <a:gd name="connsiteX0" fmla="*/ 5555821 w 7848380"/>
              <a:gd name="connsiteY0" fmla="*/ 18453 h 6909177"/>
              <a:gd name="connsiteX1" fmla="*/ 7626709 w 7848380"/>
              <a:gd name="connsiteY1" fmla="*/ 38166 h 6909177"/>
              <a:gd name="connsiteX2" fmla="*/ 7848380 w 7848380"/>
              <a:gd name="connsiteY2" fmla="*/ 6838151 h 6909177"/>
              <a:gd name="connsiteX3" fmla="*/ 0 w 7848380"/>
              <a:gd name="connsiteY3" fmla="*/ 6909177 h 6909177"/>
              <a:gd name="connsiteX4" fmla="*/ 5555821 w 7848380"/>
              <a:gd name="connsiteY4" fmla="*/ 18453 h 6909177"/>
              <a:gd name="connsiteX0" fmla="*/ 5555821 w 7850511"/>
              <a:gd name="connsiteY0" fmla="*/ 18453 h 6909177"/>
              <a:gd name="connsiteX1" fmla="*/ 7850511 w 7850511"/>
              <a:gd name="connsiteY1" fmla="*/ 49008 h 6909177"/>
              <a:gd name="connsiteX2" fmla="*/ 7848380 w 7850511"/>
              <a:gd name="connsiteY2" fmla="*/ 6838151 h 6909177"/>
              <a:gd name="connsiteX3" fmla="*/ 0 w 7850511"/>
              <a:gd name="connsiteY3" fmla="*/ 6909177 h 6909177"/>
              <a:gd name="connsiteX4" fmla="*/ 5555821 w 7850511"/>
              <a:gd name="connsiteY4" fmla="*/ 18453 h 6909177"/>
              <a:gd name="connsiteX0" fmla="*/ 5555821 w 7850511"/>
              <a:gd name="connsiteY0" fmla="*/ 18453 h 6909177"/>
              <a:gd name="connsiteX1" fmla="*/ 7850511 w 7850511"/>
              <a:gd name="connsiteY1" fmla="*/ 49008 h 6909177"/>
              <a:gd name="connsiteX2" fmla="*/ 7443406 w 7850511"/>
              <a:gd name="connsiteY2" fmla="*/ 6827309 h 6909177"/>
              <a:gd name="connsiteX3" fmla="*/ 0 w 7850511"/>
              <a:gd name="connsiteY3" fmla="*/ 6909177 h 6909177"/>
              <a:gd name="connsiteX4" fmla="*/ 5555821 w 7850511"/>
              <a:gd name="connsiteY4" fmla="*/ 18453 h 6909177"/>
              <a:gd name="connsiteX0" fmla="*/ 5555821 w 7859075"/>
              <a:gd name="connsiteY0" fmla="*/ 18453 h 6909177"/>
              <a:gd name="connsiteX1" fmla="*/ 7850511 w 7859075"/>
              <a:gd name="connsiteY1" fmla="*/ 49008 h 6909177"/>
              <a:gd name="connsiteX2" fmla="*/ 7859039 w 7859075"/>
              <a:gd name="connsiteY2" fmla="*/ 6848994 h 6909177"/>
              <a:gd name="connsiteX3" fmla="*/ 0 w 7859075"/>
              <a:gd name="connsiteY3" fmla="*/ 6909177 h 6909177"/>
              <a:gd name="connsiteX4" fmla="*/ 5555821 w 7859075"/>
              <a:gd name="connsiteY4" fmla="*/ 18453 h 6909177"/>
              <a:gd name="connsiteX0" fmla="*/ 5523849 w 7859075"/>
              <a:gd name="connsiteY0" fmla="*/ 17866 h 6919431"/>
              <a:gd name="connsiteX1" fmla="*/ 7850511 w 7859075"/>
              <a:gd name="connsiteY1" fmla="*/ 59262 h 6919431"/>
              <a:gd name="connsiteX2" fmla="*/ 7859039 w 7859075"/>
              <a:gd name="connsiteY2" fmla="*/ 6859248 h 6919431"/>
              <a:gd name="connsiteX3" fmla="*/ 0 w 7859075"/>
              <a:gd name="connsiteY3" fmla="*/ 6919431 h 6919431"/>
              <a:gd name="connsiteX4" fmla="*/ 5523849 w 7859075"/>
              <a:gd name="connsiteY4" fmla="*/ 17866 h 6919431"/>
              <a:gd name="connsiteX0" fmla="*/ 5523849 w 7859075"/>
              <a:gd name="connsiteY0" fmla="*/ 17866 h 6919431"/>
              <a:gd name="connsiteX1" fmla="*/ 7850511 w 7859075"/>
              <a:gd name="connsiteY1" fmla="*/ 59262 h 6919431"/>
              <a:gd name="connsiteX2" fmla="*/ 7859039 w 7859075"/>
              <a:gd name="connsiteY2" fmla="*/ 6859248 h 6919431"/>
              <a:gd name="connsiteX3" fmla="*/ 0 w 7859075"/>
              <a:gd name="connsiteY3" fmla="*/ 6919431 h 6919431"/>
              <a:gd name="connsiteX4" fmla="*/ 5523849 w 7859075"/>
              <a:gd name="connsiteY4" fmla="*/ 17866 h 6919431"/>
              <a:gd name="connsiteX0" fmla="*/ 5523849 w 7859075"/>
              <a:gd name="connsiteY0" fmla="*/ 4990 h 6906555"/>
              <a:gd name="connsiteX1" fmla="*/ 7850511 w 7859075"/>
              <a:gd name="connsiteY1" fmla="*/ 46386 h 6906555"/>
              <a:gd name="connsiteX2" fmla="*/ 7859039 w 7859075"/>
              <a:gd name="connsiteY2" fmla="*/ 6846372 h 6906555"/>
              <a:gd name="connsiteX3" fmla="*/ 0 w 7859075"/>
              <a:gd name="connsiteY3" fmla="*/ 6906555 h 6906555"/>
              <a:gd name="connsiteX4" fmla="*/ 5523849 w 7859075"/>
              <a:gd name="connsiteY4" fmla="*/ 4990 h 6906555"/>
              <a:gd name="connsiteX0" fmla="*/ 5523849 w 7882483"/>
              <a:gd name="connsiteY0" fmla="*/ 4990 h 6906555"/>
              <a:gd name="connsiteX1" fmla="*/ 7882483 w 7882483"/>
              <a:gd name="connsiteY1" fmla="*/ 35545 h 6906555"/>
              <a:gd name="connsiteX2" fmla="*/ 7859039 w 7882483"/>
              <a:gd name="connsiteY2" fmla="*/ 6846372 h 6906555"/>
              <a:gd name="connsiteX3" fmla="*/ 0 w 7882483"/>
              <a:gd name="connsiteY3" fmla="*/ 6906555 h 6906555"/>
              <a:gd name="connsiteX4" fmla="*/ 5523849 w 7882483"/>
              <a:gd name="connsiteY4" fmla="*/ 4990 h 6906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82483" h="6906555">
                <a:moveTo>
                  <a:pt x="5523849" y="4990"/>
                </a:moveTo>
                <a:lnTo>
                  <a:pt x="7882483" y="35545"/>
                </a:lnTo>
                <a:cubicBezTo>
                  <a:pt x="7881773" y="2298593"/>
                  <a:pt x="7859749" y="4583324"/>
                  <a:pt x="7859039" y="6846372"/>
                </a:cubicBezTo>
                <a:lnTo>
                  <a:pt x="0" y="6906555"/>
                </a:lnTo>
                <a:cubicBezTo>
                  <a:pt x="5051711" y="-541341"/>
                  <a:pt x="3663996" y="18816"/>
                  <a:pt x="5523849" y="4990"/>
                </a:cubicBezTo>
                <a:close/>
              </a:path>
            </a:pathLst>
          </a:custGeom>
          <a:solidFill>
            <a:schemeClr val="bg1">
              <a:lumMod val="75000"/>
            </a:schemeClr>
          </a:solidFill>
        </p:spPr>
        <p:txBody>
          <a:bodyPr wrap="square">
            <a:noAutofit/>
          </a:bodyPr>
          <a:lstStyle/>
          <a:p>
            <a:endParaRPr lang="en-US"/>
          </a:p>
        </p:txBody>
      </p:sp>
    </p:spTree>
    <p:extLst>
      <p:ext uri="{BB962C8B-B14F-4D97-AF65-F5344CB8AC3E}">
        <p14:creationId xmlns:p14="http://schemas.microsoft.com/office/powerpoint/2010/main" val="1655799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3/21/2025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3/21/2025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3/21/2025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3/21/2025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3/21/2025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E632D85-81D2-544A-AB45-4D5051CE876E}"/>
              </a:ext>
            </a:extLst>
          </p:cNvPr>
          <p:cNvGrpSpPr/>
          <p:nvPr userDrawn="1"/>
        </p:nvGrpSpPr>
        <p:grpSpPr>
          <a:xfrm rot="10800000" flipH="1">
            <a:off x="0" y="1"/>
            <a:ext cx="11951025" cy="1249201"/>
            <a:chOff x="-24922532" y="4514109"/>
            <a:chExt cx="30430152" cy="2348764"/>
          </a:xfrm>
        </p:grpSpPr>
        <p:sp>
          <p:nvSpPr>
            <p:cNvPr id="10" name="Round Single Corner Rectangle 7">
              <a:extLst>
                <a:ext uri="{FF2B5EF4-FFF2-40B4-BE49-F238E27FC236}">
                  <a16:creationId xmlns:a16="http://schemas.microsoft.com/office/drawing/2014/main" id="{E1EAB2B9-EE97-BC48-8E49-CFA5AE3B88E1}"/>
                </a:ext>
              </a:extLst>
            </p:cNvPr>
            <p:cNvSpPr/>
            <p:nvPr/>
          </p:nvSpPr>
          <p:spPr>
            <a:xfrm>
              <a:off x="1006032" y="4514109"/>
              <a:ext cx="4501588" cy="2348760"/>
            </a:xfrm>
            <a:custGeom>
              <a:avLst/>
              <a:gdLst>
                <a:gd name="connsiteX0" fmla="*/ 0 w 3604591"/>
                <a:gd name="connsiteY0" fmla="*/ 0 h 6858000"/>
                <a:gd name="connsiteX1" fmla="*/ 3003814 w 3604591"/>
                <a:gd name="connsiteY1" fmla="*/ 0 h 6858000"/>
                <a:gd name="connsiteX2" fmla="*/ 3604591 w 3604591"/>
                <a:gd name="connsiteY2" fmla="*/ 600777 h 6858000"/>
                <a:gd name="connsiteX3" fmla="*/ 3604591 w 3604591"/>
                <a:gd name="connsiteY3" fmla="*/ 6858000 h 6858000"/>
                <a:gd name="connsiteX4" fmla="*/ 0 w 3604591"/>
                <a:gd name="connsiteY4" fmla="*/ 6858000 h 6858000"/>
                <a:gd name="connsiteX5" fmla="*/ 0 w 3604591"/>
                <a:gd name="connsiteY5" fmla="*/ 0 h 6858000"/>
                <a:gd name="connsiteX0" fmla="*/ 0 w 8365435"/>
                <a:gd name="connsiteY0" fmla="*/ 0 h 6858000"/>
                <a:gd name="connsiteX1" fmla="*/ 3003814 w 8365435"/>
                <a:gd name="connsiteY1" fmla="*/ 0 h 6858000"/>
                <a:gd name="connsiteX2" fmla="*/ 3604591 w 8365435"/>
                <a:gd name="connsiteY2" fmla="*/ 600777 h 6858000"/>
                <a:gd name="connsiteX3" fmla="*/ 8365435 w 8365435"/>
                <a:gd name="connsiteY3" fmla="*/ 6848061 h 6858000"/>
                <a:gd name="connsiteX4" fmla="*/ 0 w 8365435"/>
                <a:gd name="connsiteY4" fmla="*/ 6858000 h 6858000"/>
                <a:gd name="connsiteX5" fmla="*/ 0 w 8365435"/>
                <a:gd name="connsiteY5" fmla="*/ 0 h 6858000"/>
                <a:gd name="connsiteX0" fmla="*/ 0 w 8365435"/>
                <a:gd name="connsiteY0" fmla="*/ 0 h 6858000"/>
                <a:gd name="connsiteX1" fmla="*/ 3003814 w 8365435"/>
                <a:gd name="connsiteY1" fmla="*/ 0 h 6858000"/>
                <a:gd name="connsiteX2" fmla="*/ 3594652 w 8365435"/>
                <a:gd name="connsiteY2" fmla="*/ 610716 h 6858000"/>
                <a:gd name="connsiteX3" fmla="*/ 8365435 w 8365435"/>
                <a:gd name="connsiteY3" fmla="*/ 6848061 h 6858000"/>
                <a:gd name="connsiteX4" fmla="*/ 0 w 8365435"/>
                <a:gd name="connsiteY4" fmla="*/ 6858000 h 6858000"/>
                <a:gd name="connsiteX5" fmla="*/ 0 w 8365435"/>
                <a:gd name="connsiteY5" fmla="*/ 0 h 6858000"/>
                <a:gd name="connsiteX0" fmla="*/ 0 w 8365435"/>
                <a:gd name="connsiteY0" fmla="*/ 9939 h 6867939"/>
                <a:gd name="connsiteX1" fmla="*/ 2566493 w 8365435"/>
                <a:gd name="connsiteY1" fmla="*/ 0 h 6867939"/>
                <a:gd name="connsiteX2" fmla="*/ 3594652 w 8365435"/>
                <a:gd name="connsiteY2" fmla="*/ 620655 h 6867939"/>
                <a:gd name="connsiteX3" fmla="*/ 8365435 w 8365435"/>
                <a:gd name="connsiteY3" fmla="*/ 6858000 h 6867939"/>
                <a:gd name="connsiteX4" fmla="*/ 0 w 8365435"/>
                <a:gd name="connsiteY4" fmla="*/ 6867939 h 6867939"/>
                <a:gd name="connsiteX5" fmla="*/ 0 w 8365435"/>
                <a:gd name="connsiteY5" fmla="*/ 9939 h 6867939"/>
                <a:gd name="connsiteX0" fmla="*/ 0 w 8365435"/>
                <a:gd name="connsiteY0" fmla="*/ 10740 h 6868740"/>
                <a:gd name="connsiteX1" fmla="*/ 2566493 w 8365435"/>
                <a:gd name="connsiteY1" fmla="*/ 801 h 6868740"/>
                <a:gd name="connsiteX2" fmla="*/ 3594652 w 8365435"/>
                <a:gd name="connsiteY2" fmla="*/ 621456 h 6868740"/>
                <a:gd name="connsiteX3" fmla="*/ 8365435 w 8365435"/>
                <a:gd name="connsiteY3" fmla="*/ 6858801 h 6868740"/>
                <a:gd name="connsiteX4" fmla="*/ 0 w 8365435"/>
                <a:gd name="connsiteY4" fmla="*/ 6868740 h 6868740"/>
                <a:gd name="connsiteX5" fmla="*/ 0 w 8365435"/>
                <a:gd name="connsiteY5" fmla="*/ 10740 h 6868740"/>
                <a:gd name="connsiteX0" fmla="*/ 0 w 8365435"/>
                <a:gd name="connsiteY0" fmla="*/ 19841 h 6877841"/>
                <a:gd name="connsiteX1" fmla="*/ 2566493 w 8365435"/>
                <a:gd name="connsiteY1" fmla="*/ 9902 h 6877841"/>
                <a:gd name="connsiteX2" fmla="*/ 3594652 w 8365435"/>
                <a:gd name="connsiteY2" fmla="*/ 630557 h 6877841"/>
                <a:gd name="connsiteX3" fmla="*/ 8365435 w 8365435"/>
                <a:gd name="connsiteY3" fmla="*/ 6867902 h 6877841"/>
                <a:gd name="connsiteX4" fmla="*/ 0 w 8365435"/>
                <a:gd name="connsiteY4" fmla="*/ 6877841 h 6877841"/>
                <a:gd name="connsiteX5" fmla="*/ 0 w 8365435"/>
                <a:gd name="connsiteY5" fmla="*/ 19841 h 6877841"/>
                <a:gd name="connsiteX0" fmla="*/ 0 w 8365435"/>
                <a:gd name="connsiteY0" fmla="*/ 9939 h 6867939"/>
                <a:gd name="connsiteX1" fmla="*/ 2566493 w 8365435"/>
                <a:gd name="connsiteY1" fmla="*/ 0 h 6867939"/>
                <a:gd name="connsiteX2" fmla="*/ 3733800 w 8365435"/>
                <a:gd name="connsiteY2" fmla="*/ 809499 h 6867939"/>
                <a:gd name="connsiteX3" fmla="*/ 8365435 w 8365435"/>
                <a:gd name="connsiteY3" fmla="*/ 6858000 h 6867939"/>
                <a:gd name="connsiteX4" fmla="*/ 0 w 8365435"/>
                <a:gd name="connsiteY4" fmla="*/ 6867939 h 6867939"/>
                <a:gd name="connsiteX5" fmla="*/ 0 w 8365435"/>
                <a:gd name="connsiteY5" fmla="*/ 9939 h 6867939"/>
                <a:gd name="connsiteX0" fmla="*/ 0 w 8365435"/>
                <a:gd name="connsiteY0" fmla="*/ 19878 h 6877878"/>
                <a:gd name="connsiteX1" fmla="*/ 2337893 w 8365435"/>
                <a:gd name="connsiteY1" fmla="*/ 0 h 6877878"/>
                <a:gd name="connsiteX2" fmla="*/ 3733800 w 8365435"/>
                <a:gd name="connsiteY2" fmla="*/ 819438 h 6877878"/>
                <a:gd name="connsiteX3" fmla="*/ 8365435 w 8365435"/>
                <a:gd name="connsiteY3" fmla="*/ 6867939 h 6877878"/>
                <a:gd name="connsiteX4" fmla="*/ 0 w 8365435"/>
                <a:gd name="connsiteY4" fmla="*/ 6877878 h 6877878"/>
                <a:gd name="connsiteX5" fmla="*/ 0 w 8365435"/>
                <a:gd name="connsiteY5" fmla="*/ 19878 h 6877878"/>
                <a:gd name="connsiteX0" fmla="*/ 0 w 8365435"/>
                <a:gd name="connsiteY0" fmla="*/ 19878 h 6877878"/>
                <a:gd name="connsiteX1" fmla="*/ 2337893 w 8365435"/>
                <a:gd name="connsiteY1" fmla="*/ 0 h 6877878"/>
                <a:gd name="connsiteX2" fmla="*/ 3733800 w 8365435"/>
                <a:gd name="connsiteY2" fmla="*/ 819438 h 6877878"/>
                <a:gd name="connsiteX3" fmla="*/ 8365435 w 8365435"/>
                <a:gd name="connsiteY3" fmla="*/ 6867939 h 6877878"/>
                <a:gd name="connsiteX4" fmla="*/ 0 w 8365435"/>
                <a:gd name="connsiteY4" fmla="*/ 6877878 h 6877878"/>
                <a:gd name="connsiteX5" fmla="*/ 0 w 8365435"/>
                <a:gd name="connsiteY5" fmla="*/ 19878 h 6877878"/>
                <a:gd name="connsiteX0" fmla="*/ 0 w 8365435"/>
                <a:gd name="connsiteY0" fmla="*/ 20705 h 6878705"/>
                <a:gd name="connsiteX1" fmla="*/ 2337893 w 8365435"/>
                <a:gd name="connsiteY1" fmla="*/ 827 h 6878705"/>
                <a:gd name="connsiteX2" fmla="*/ 3733800 w 8365435"/>
                <a:gd name="connsiteY2" fmla="*/ 820265 h 6878705"/>
                <a:gd name="connsiteX3" fmla="*/ 8365435 w 8365435"/>
                <a:gd name="connsiteY3" fmla="*/ 6868766 h 6878705"/>
                <a:gd name="connsiteX4" fmla="*/ 0 w 8365435"/>
                <a:gd name="connsiteY4" fmla="*/ 6878705 h 6878705"/>
                <a:gd name="connsiteX5" fmla="*/ 0 w 8365435"/>
                <a:gd name="connsiteY5" fmla="*/ 20705 h 687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65435" h="6878705">
                  <a:moveTo>
                    <a:pt x="0" y="20705"/>
                  </a:moveTo>
                  <a:lnTo>
                    <a:pt x="2337893" y="827"/>
                  </a:lnTo>
                  <a:cubicBezTo>
                    <a:pt x="2957928" y="827"/>
                    <a:pt x="3008243" y="-58188"/>
                    <a:pt x="3733800" y="820265"/>
                  </a:cubicBezTo>
                  <a:lnTo>
                    <a:pt x="8365435" y="6868766"/>
                  </a:lnTo>
                  <a:lnTo>
                    <a:pt x="0" y="6878705"/>
                  </a:lnTo>
                  <a:lnTo>
                    <a:pt x="0" y="20705"/>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3C9AFD0-622D-BA4E-8A23-4D4864EADB62}"/>
                </a:ext>
              </a:extLst>
            </p:cNvPr>
            <p:cNvSpPr/>
            <p:nvPr/>
          </p:nvSpPr>
          <p:spPr>
            <a:xfrm>
              <a:off x="-24922532" y="4523920"/>
              <a:ext cx="26007637" cy="233895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Placeholder 1">
            <a:extLst>
              <a:ext uri="{FF2B5EF4-FFF2-40B4-BE49-F238E27FC236}">
                <a16:creationId xmlns:a16="http://schemas.microsoft.com/office/drawing/2014/main" id="{535866BE-9E73-154E-9460-381E2D1811C6}"/>
              </a:ext>
            </a:extLst>
          </p:cNvPr>
          <p:cNvSpPr>
            <a:spLocks noGrp="1"/>
          </p:cNvSpPr>
          <p:nvPr>
            <p:ph type="title"/>
          </p:nvPr>
        </p:nvSpPr>
        <p:spPr>
          <a:xfrm>
            <a:off x="417442" y="546100"/>
            <a:ext cx="11330610" cy="666474"/>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CF0D4901-5718-DE42-9A9E-A665D78159D2}"/>
              </a:ext>
            </a:extLst>
          </p:cNvPr>
          <p:cNvSpPr>
            <a:spLocks noGrp="1"/>
          </p:cNvSpPr>
          <p:nvPr>
            <p:ph type="body" idx="1"/>
          </p:nvPr>
        </p:nvSpPr>
        <p:spPr>
          <a:xfrm>
            <a:off x="417442" y="1391478"/>
            <a:ext cx="11330610" cy="47854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9CB83678-FF9C-E04E-A53E-EF7B1C812D03}"/>
              </a:ext>
            </a:extLst>
          </p:cNvPr>
          <p:cNvSpPr>
            <a:spLocks noGrp="1"/>
          </p:cNvSpPr>
          <p:nvPr>
            <p:ph type="sldNum" sz="quarter" idx="4"/>
          </p:nvPr>
        </p:nvSpPr>
        <p:spPr>
          <a:xfrm>
            <a:off x="8998226" y="6356350"/>
            <a:ext cx="2743200" cy="365125"/>
          </a:xfrm>
          <a:prstGeom prst="rect">
            <a:avLst/>
          </a:prstGeom>
        </p:spPr>
        <p:txBody>
          <a:bodyPr vert="horz" lIns="91440" tIns="45720" rIns="91440" bIns="45720" rtlCol="0" anchor="ctr"/>
          <a:lstStyle>
            <a:lvl1pPr algn="r">
              <a:defRPr sz="1200">
                <a:solidFill>
                  <a:srgbClr val="835C2F"/>
                </a:solidFill>
                <a:latin typeface="Source Sans Pro" panose="020B0503030403020204" pitchFamily="34" charset="77"/>
              </a:defRPr>
            </a:lvl1pPr>
          </a:lstStyle>
          <a:p>
            <a:fld id="{F32B1D3B-AE3D-1E40-A0D2-3E32FC67085E}" type="slidenum">
              <a:rPr lang="en-US" smtClean="0"/>
              <a:pPr/>
              <a:t>‹#›</a:t>
            </a:fld>
            <a:endParaRPr lang="en-US"/>
          </a:p>
        </p:txBody>
      </p:sp>
      <p:pic>
        <p:nvPicPr>
          <p:cNvPr id="8" name="Picture 7">
            <a:extLst>
              <a:ext uri="{FF2B5EF4-FFF2-40B4-BE49-F238E27FC236}">
                <a16:creationId xmlns:a16="http://schemas.microsoft.com/office/drawing/2014/main" id="{E22B73DE-EBC6-654E-A4FA-8E02B0B069A1}"/>
              </a:ext>
            </a:extLst>
          </p:cNvPr>
          <p:cNvPicPr>
            <a:picLocks noChangeAspect="1"/>
          </p:cNvPicPr>
          <p:nvPr userDrawn="1"/>
        </p:nvPicPr>
        <p:blipFill rotWithShape="1">
          <a:blip r:embed="rId4"/>
          <a:srcRect l="57792" b="38579"/>
          <a:stretch/>
        </p:blipFill>
        <p:spPr>
          <a:xfrm>
            <a:off x="343015" y="6376742"/>
            <a:ext cx="826567" cy="328417"/>
          </a:xfrm>
          <a:prstGeom prst="rect">
            <a:avLst/>
          </a:prstGeom>
        </p:spPr>
      </p:pic>
      <p:sp>
        <p:nvSpPr>
          <p:cNvPr id="9" name="Rectangle 8">
            <a:extLst>
              <a:ext uri="{FF2B5EF4-FFF2-40B4-BE49-F238E27FC236}">
                <a16:creationId xmlns:a16="http://schemas.microsoft.com/office/drawing/2014/main" id="{E03501E6-4C9B-504B-8D3C-761B71D08C68}"/>
              </a:ext>
            </a:extLst>
          </p:cNvPr>
          <p:cNvSpPr/>
          <p:nvPr userDrawn="1"/>
        </p:nvSpPr>
        <p:spPr>
          <a:xfrm>
            <a:off x="0" y="6236275"/>
            <a:ext cx="12192000" cy="75625"/>
          </a:xfrm>
          <a:prstGeom prst="rect">
            <a:avLst/>
          </a:prstGeom>
          <a:solidFill>
            <a:srgbClr val="835C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1550696"/>
      </p:ext>
    </p:extLst>
  </p:cSld>
  <p:clrMap bg1="lt1" tx1="dk1" bg2="lt2" tx2="dk2" accent1="accent1" accent2="accent2" accent3="accent3" accent4="accent4" accent5="accent5" accent6="accent6" hlink="hlink" folHlink="folHlink"/>
  <p:sldLayoutIdLst>
    <p:sldLayoutId id="2147483801" r:id="rId1"/>
    <p:sldLayoutId id="2147483806" r:id="rId2"/>
  </p:sldLayoutIdLst>
  <p:hf hdr="0" ftr="0" dt="0"/>
  <p:txStyles>
    <p:titleStyle>
      <a:lvl1pPr algn="l" defTabSz="914400" rtl="0" eaLnBrk="1" latinLnBrk="0" hangingPunct="1">
        <a:lnSpc>
          <a:spcPct val="90000"/>
        </a:lnSpc>
        <a:spcBef>
          <a:spcPct val="0"/>
        </a:spcBef>
        <a:buNone/>
        <a:defRPr sz="3200" b="1" kern="1200">
          <a:solidFill>
            <a:schemeClr val="bg1"/>
          </a:solidFill>
          <a:latin typeface="Source Sans Pro" panose="020B0503030403020204" pitchFamily="34" charset="77"/>
          <a:ea typeface="+mj-ea"/>
          <a:cs typeface="+mj-cs"/>
        </a:defRPr>
      </a:lvl1pPr>
    </p:titleStyle>
    <p:bodyStyle>
      <a:lvl1pPr marL="0" indent="0" algn="l" defTabSz="914400" rtl="0" eaLnBrk="1" latinLnBrk="0" hangingPunct="1">
        <a:lnSpc>
          <a:spcPct val="100000"/>
        </a:lnSpc>
        <a:spcBef>
          <a:spcPts val="0"/>
        </a:spcBef>
        <a:spcAft>
          <a:spcPts val="1200"/>
        </a:spcAft>
        <a:buClr>
          <a:srgbClr val="835C2F"/>
        </a:buClr>
        <a:buFont typeface="Arial" panose="020B0604020202020204" pitchFamily="34" charset="0"/>
        <a:buNone/>
        <a:defRPr sz="2000" b="0" kern="1200">
          <a:solidFill>
            <a:schemeClr val="tx1"/>
          </a:solidFill>
          <a:latin typeface="Source Sans Pro" panose="020B0503030403020204" pitchFamily="34" charset="77"/>
          <a:ea typeface="+mn-ea"/>
          <a:cs typeface="+mn-cs"/>
        </a:defRPr>
      </a:lvl1pPr>
      <a:lvl2pPr marL="228600" indent="-228600" algn="l" defTabSz="914400" rtl="0" eaLnBrk="1" latinLnBrk="0" hangingPunct="1">
        <a:lnSpc>
          <a:spcPct val="100000"/>
        </a:lnSpc>
        <a:spcBef>
          <a:spcPts val="0"/>
        </a:spcBef>
        <a:spcAft>
          <a:spcPts val="1200"/>
        </a:spcAft>
        <a:buClr>
          <a:srgbClr val="835C2F"/>
        </a:buClr>
        <a:buFont typeface="Arial" panose="020B0604020202020204" pitchFamily="34" charset="0"/>
        <a:buChar char="•"/>
        <a:defRPr sz="1800" kern="1200">
          <a:solidFill>
            <a:schemeClr val="tx1"/>
          </a:solidFill>
          <a:latin typeface="Source Sans Pro" panose="020B0503030403020204" pitchFamily="34" charset="77"/>
          <a:ea typeface="+mn-ea"/>
          <a:cs typeface="+mn-cs"/>
        </a:defRPr>
      </a:lvl2pPr>
      <a:lvl3pPr marL="685800" indent="-228600" algn="l" defTabSz="914400" rtl="0" eaLnBrk="1" latinLnBrk="0" hangingPunct="1">
        <a:lnSpc>
          <a:spcPct val="100000"/>
        </a:lnSpc>
        <a:spcBef>
          <a:spcPts val="0"/>
        </a:spcBef>
        <a:spcAft>
          <a:spcPts val="1200"/>
        </a:spcAft>
        <a:buClr>
          <a:srgbClr val="835C2F"/>
        </a:buClr>
        <a:buFont typeface="Arial" panose="020B0604020202020204" pitchFamily="34" charset="0"/>
        <a:buChar char="•"/>
        <a:defRPr sz="1600" kern="1200">
          <a:solidFill>
            <a:schemeClr val="tx1"/>
          </a:solidFill>
          <a:latin typeface="Source Sans Pro" panose="020B0503030403020204" pitchFamily="34" charset="77"/>
          <a:ea typeface="+mn-ea"/>
          <a:cs typeface="+mn-cs"/>
        </a:defRPr>
      </a:lvl3pPr>
      <a:lvl4pPr marL="960120" indent="-228600" algn="l" defTabSz="914400" rtl="0" eaLnBrk="1" latinLnBrk="0" hangingPunct="1">
        <a:lnSpc>
          <a:spcPct val="100000"/>
        </a:lnSpc>
        <a:spcBef>
          <a:spcPts val="0"/>
        </a:spcBef>
        <a:spcAft>
          <a:spcPts val="1200"/>
        </a:spcAft>
        <a:buClr>
          <a:srgbClr val="835C2F"/>
        </a:buClr>
        <a:buFont typeface="Arial" panose="020B0604020202020204" pitchFamily="34" charset="0"/>
        <a:buChar char="•"/>
        <a:defRPr sz="1400" kern="1200">
          <a:solidFill>
            <a:schemeClr val="tx1"/>
          </a:solidFill>
          <a:latin typeface="Source Sans Pro" panose="020B0503030403020204" pitchFamily="34" charset="77"/>
          <a:ea typeface="+mn-ea"/>
          <a:cs typeface="+mn-cs"/>
        </a:defRPr>
      </a:lvl4pPr>
      <a:lvl5pPr marL="1234440" indent="-228600" algn="l" defTabSz="914400" rtl="0" eaLnBrk="1" latinLnBrk="0" hangingPunct="1">
        <a:lnSpc>
          <a:spcPct val="100000"/>
        </a:lnSpc>
        <a:spcBef>
          <a:spcPts val="0"/>
        </a:spcBef>
        <a:spcAft>
          <a:spcPts val="1200"/>
        </a:spcAft>
        <a:buClr>
          <a:srgbClr val="835C2F"/>
        </a:buClr>
        <a:buFont typeface="Arial" panose="020B0604020202020204" pitchFamily="34" charset="0"/>
        <a:buChar char="•"/>
        <a:defRPr sz="1200" kern="1200">
          <a:solidFill>
            <a:schemeClr val="tx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5866BE-9E73-154E-9460-381E2D1811C6}"/>
              </a:ext>
            </a:extLst>
          </p:cNvPr>
          <p:cNvSpPr>
            <a:spLocks noGrp="1"/>
          </p:cNvSpPr>
          <p:nvPr>
            <p:ph type="title"/>
          </p:nvPr>
        </p:nvSpPr>
        <p:spPr>
          <a:xfrm>
            <a:off x="417442" y="546100"/>
            <a:ext cx="11330610" cy="666474"/>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CF0D4901-5718-DE42-9A9E-A665D78159D2}"/>
              </a:ext>
            </a:extLst>
          </p:cNvPr>
          <p:cNvSpPr>
            <a:spLocks noGrp="1"/>
          </p:cNvSpPr>
          <p:nvPr>
            <p:ph type="body" idx="1"/>
          </p:nvPr>
        </p:nvSpPr>
        <p:spPr>
          <a:xfrm>
            <a:off x="417442" y="1391478"/>
            <a:ext cx="11330610" cy="47854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9CB83678-FF9C-E04E-A53E-EF7B1C812D03}"/>
              </a:ext>
            </a:extLst>
          </p:cNvPr>
          <p:cNvSpPr>
            <a:spLocks noGrp="1"/>
          </p:cNvSpPr>
          <p:nvPr>
            <p:ph type="sldNum" sz="quarter" idx="4"/>
          </p:nvPr>
        </p:nvSpPr>
        <p:spPr>
          <a:xfrm>
            <a:off x="8998226" y="6356350"/>
            <a:ext cx="2743200" cy="365125"/>
          </a:xfrm>
          <a:prstGeom prst="rect">
            <a:avLst/>
          </a:prstGeom>
        </p:spPr>
        <p:txBody>
          <a:bodyPr vert="horz" lIns="91440" tIns="45720" rIns="91440" bIns="45720" rtlCol="0" anchor="ctr"/>
          <a:lstStyle>
            <a:lvl1pPr algn="r">
              <a:defRPr sz="1200">
                <a:solidFill>
                  <a:srgbClr val="835C2F"/>
                </a:solidFill>
                <a:latin typeface="Source Sans Pro" panose="020B0503030403020204" pitchFamily="34" charset="77"/>
              </a:defRPr>
            </a:lvl1pPr>
          </a:lstStyle>
          <a:p>
            <a:fld id="{F32B1D3B-AE3D-1E40-A0D2-3E32FC67085E}" type="slidenum">
              <a:rPr lang="en-US" smtClean="0"/>
              <a:pPr/>
              <a:t>‹#›</a:t>
            </a:fld>
            <a:endParaRPr lang="en-US"/>
          </a:p>
        </p:txBody>
      </p:sp>
      <p:pic>
        <p:nvPicPr>
          <p:cNvPr id="8" name="Picture 7">
            <a:extLst>
              <a:ext uri="{FF2B5EF4-FFF2-40B4-BE49-F238E27FC236}">
                <a16:creationId xmlns:a16="http://schemas.microsoft.com/office/drawing/2014/main" id="{E22B73DE-EBC6-654E-A4FA-8E02B0B069A1}"/>
              </a:ext>
            </a:extLst>
          </p:cNvPr>
          <p:cNvPicPr>
            <a:picLocks noChangeAspect="1"/>
          </p:cNvPicPr>
          <p:nvPr userDrawn="1"/>
        </p:nvPicPr>
        <p:blipFill rotWithShape="1">
          <a:blip r:embed="rId4"/>
          <a:srcRect l="57792" b="38579"/>
          <a:stretch/>
        </p:blipFill>
        <p:spPr>
          <a:xfrm>
            <a:off x="343015" y="6376742"/>
            <a:ext cx="826567" cy="328417"/>
          </a:xfrm>
          <a:prstGeom prst="rect">
            <a:avLst/>
          </a:prstGeom>
        </p:spPr>
      </p:pic>
      <p:sp>
        <p:nvSpPr>
          <p:cNvPr id="9" name="Rectangle 8">
            <a:extLst>
              <a:ext uri="{FF2B5EF4-FFF2-40B4-BE49-F238E27FC236}">
                <a16:creationId xmlns:a16="http://schemas.microsoft.com/office/drawing/2014/main" id="{E03501E6-4C9B-504B-8D3C-761B71D08C68}"/>
              </a:ext>
            </a:extLst>
          </p:cNvPr>
          <p:cNvSpPr/>
          <p:nvPr userDrawn="1"/>
        </p:nvSpPr>
        <p:spPr>
          <a:xfrm>
            <a:off x="0" y="6236275"/>
            <a:ext cx="12192000" cy="75625"/>
          </a:xfrm>
          <a:prstGeom prst="rect">
            <a:avLst/>
          </a:prstGeom>
          <a:solidFill>
            <a:srgbClr val="835C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6954299"/>
      </p:ext>
    </p:extLst>
  </p:cSld>
  <p:clrMap bg1="lt1" tx1="dk1" bg2="lt2" tx2="dk2" accent1="accent1" accent2="accent2" accent3="accent3" accent4="accent4" accent5="accent5" accent6="accent6" hlink="hlink" folHlink="folHlink"/>
  <p:sldLayoutIdLst>
    <p:sldLayoutId id="2147483761" r:id="rId1"/>
    <p:sldLayoutId id="2147483762" r:id="rId2"/>
  </p:sldLayoutIdLst>
  <p:hf hdr="0" ftr="0" dt="0"/>
  <p:txStyles>
    <p:titleStyle>
      <a:lvl1pPr algn="l" defTabSz="914400" rtl="0" eaLnBrk="1" latinLnBrk="0" hangingPunct="1">
        <a:lnSpc>
          <a:spcPct val="90000"/>
        </a:lnSpc>
        <a:spcBef>
          <a:spcPct val="0"/>
        </a:spcBef>
        <a:buNone/>
        <a:defRPr sz="3200" b="1" kern="1200">
          <a:solidFill>
            <a:srgbClr val="0F1336"/>
          </a:solidFill>
          <a:latin typeface="Source Sans Pro" panose="020B0503030403020204" pitchFamily="34" charset="77"/>
          <a:ea typeface="+mj-ea"/>
          <a:cs typeface="+mj-cs"/>
        </a:defRPr>
      </a:lvl1pPr>
    </p:titleStyle>
    <p:bodyStyle>
      <a:lvl1pPr marL="0" indent="0" algn="l" defTabSz="914400" rtl="0" eaLnBrk="1" latinLnBrk="0" hangingPunct="1">
        <a:lnSpc>
          <a:spcPct val="100000"/>
        </a:lnSpc>
        <a:spcBef>
          <a:spcPts val="0"/>
        </a:spcBef>
        <a:spcAft>
          <a:spcPts val="1200"/>
        </a:spcAft>
        <a:buClr>
          <a:srgbClr val="835C2F"/>
        </a:buClr>
        <a:buFont typeface="Arial" panose="020B0604020202020204" pitchFamily="34" charset="0"/>
        <a:buNone/>
        <a:defRPr sz="2000" b="0" kern="1200">
          <a:solidFill>
            <a:schemeClr val="tx1"/>
          </a:solidFill>
          <a:latin typeface="Source Sans Pro" panose="020B0503030403020204" pitchFamily="34" charset="77"/>
          <a:ea typeface="+mn-ea"/>
          <a:cs typeface="+mn-cs"/>
        </a:defRPr>
      </a:lvl1pPr>
      <a:lvl2pPr marL="228600" indent="-228600" algn="l" defTabSz="914400" rtl="0" eaLnBrk="1" latinLnBrk="0" hangingPunct="1">
        <a:lnSpc>
          <a:spcPct val="100000"/>
        </a:lnSpc>
        <a:spcBef>
          <a:spcPts val="0"/>
        </a:spcBef>
        <a:spcAft>
          <a:spcPts val="1200"/>
        </a:spcAft>
        <a:buClr>
          <a:srgbClr val="835C2F"/>
        </a:buClr>
        <a:buFont typeface="Arial" panose="020B0604020202020204" pitchFamily="34" charset="0"/>
        <a:buChar char="•"/>
        <a:defRPr sz="1800" kern="1200">
          <a:solidFill>
            <a:schemeClr val="tx1"/>
          </a:solidFill>
          <a:latin typeface="Source Sans Pro" panose="020B0503030403020204" pitchFamily="34" charset="77"/>
          <a:ea typeface="+mn-ea"/>
          <a:cs typeface="+mn-cs"/>
        </a:defRPr>
      </a:lvl2pPr>
      <a:lvl3pPr marL="685800" indent="-228600" algn="l" defTabSz="914400" rtl="0" eaLnBrk="1" latinLnBrk="0" hangingPunct="1">
        <a:lnSpc>
          <a:spcPct val="100000"/>
        </a:lnSpc>
        <a:spcBef>
          <a:spcPts val="0"/>
        </a:spcBef>
        <a:spcAft>
          <a:spcPts val="1200"/>
        </a:spcAft>
        <a:buClr>
          <a:srgbClr val="835C2F"/>
        </a:buClr>
        <a:buFont typeface="Arial" panose="020B0604020202020204" pitchFamily="34" charset="0"/>
        <a:buChar char="•"/>
        <a:defRPr sz="1600" kern="1200">
          <a:solidFill>
            <a:schemeClr val="tx1"/>
          </a:solidFill>
          <a:latin typeface="Source Sans Pro" panose="020B0503030403020204" pitchFamily="34" charset="77"/>
          <a:ea typeface="+mn-ea"/>
          <a:cs typeface="+mn-cs"/>
        </a:defRPr>
      </a:lvl3pPr>
      <a:lvl4pPr marL="960120" indent="-228600" algn="l" defTabSz="914400" rtl="0" eaLnBrk="1" latinLnBrk="0" hangingPunct="1">
        <a:lnSpc>
          <a:spcPct val="100000"/>
        </a:lnSpc>
        <a:spcBef>
          <a:spcPts val="0"/>
        </a:spcBef>
        <a:spcAft>
          <a:spcPts val="1200"/>
        </a:spcAft>
        <a:buClr>
          <a:srgbClr val="835C2F"/>
        </a:buClr>
        <a:buFont typeface="Arial" panose="020B0604020202020204" pitchFamily="34" charset="0"/>
        <a:buChar char="•"/>
        <a:defRPr sz="1400" kern="1200">
          <a:solidFill>
            <a:schemeClr val="tx1"/>
          </a:solidFill>
          <a:latin typeface="Source Sans Pro" panose="020B0503030403020204" pitchFamily="34" charset="77"/>
          <a:ea typeface="+mn-ea"/>
          <a:cs typeface="+mn-cs"/>
        </a:defRPr>
      </a:lvl4pPr>
      <a:lvl5pPr marL="1234440" indent="-228600" algn="l" defTabSz="914400" rtl="0" eaLnBrk="1" latinLnBrk="0" hangingPunct="1">
        <a:lnSpc>
          <a:spcPct val="100000"/>
        </a:lnSpc>
        <a:spcBef>
          <a:spcPts val="0"/>
        </a:spcBef>
        <a:spcAft>
          <a:spcPts val="1200"/>
        </a:spcAft>
        <a:buClr>
          <a:srgbClr val="835C2F"/>
        </a:buClr>
        <a:buFont typeface="Arial" panose="020B0604020202020204" pitchFamily="34" charset="0"/>
        <a:buChar char="•"/>
        <a:defRPr sz="1200" kern="1200">
          <a:solidFill>
            <a:schemeClr val="tx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5866BE-9E73-154E-9460-381E2D1811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F0D4901-5718-DE42-9A9E-A665D78159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FD5F2B-30E9-CB44-AFC2-81DDEB9AB7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5FD332-ACE3-064E-BD0D-3D95DDE5B93F}" type="datetimeFigureOut">
              <a:rPr lang="en-US" smtClean="0"/>
              <a:t>3/21/2025</a:t>
            </a:fld>
            <a:endParaRPr lang="en-US"/>
          </a:p>
        </p:txBody>
      </p:sp>
      <p:sp>
        <p:nvSpPr>
          <p:cNvPr id="5" name="Footer Placeholder 4">
            <a:extLst>
              <a:ext uri="{FF2B5EF4-FFF2-40B4-BE49-F238E27FC236}">
                <a16:creationId xmlns:a16="http://schemas.microsoft.com/office/drawing/2014/main" id="{71802BE0-E5CD-934E-B866-3AB50E513A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CB83678-FF9C-E04E-A53E-EF7B1C812D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2B1D3B-AE3D-1E40-A0D2-3E32FC67085E}" type="slidenum">
              <a:rPr lang="en-US" smtClean="0"/>
              <a:t>‹#›</a:t>
            </a:fld>
            <a:endParaRPr lang="en-US"/>
          </a:p>
        </p:txBody>
      </p:sp>
    </p:spTree>
    <p:extLst>
      <p:ext uri="{BB962C8B-B14F-4D97-AF65-F5344CB8AC3E}">
        <p14:creationId xmlns:p14="http://schemas.microsoft.com/office/powerpoint/2010/main" val="548929506"/>
      </p:ext>
    </p:extLst>
  </p:cSld>
  <p:clrMap bg1="lt1" tx1="dk1" bg2="lt2" tx2="dk2" accent1="accent1" accent2="accent2" accent3="accent3" accent4="accent4" accent5="accent5" accent6="accent6" hlink="hlink" folHlink="folHlink"/>
  <p:sldLayoutIdLst>
    <p:sldLayoutId id="214748378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8.xml"/><Relationship Id="rId1" Type="http://schemas.openxmlformats.org/officeDocument/2006/relationships/video" Target="https://www.youtube.com/embed/kJbjbYLmQiY?feature=oembed" TargetMode="Externa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8.xml"/><Relationship Id="rId1" Type="http://schemas.openxmlformats.org/officeDocument/2006/relationships/video" Target="https://www.youtube.com/embed/EKebniWOIPg?feature=oembed" TargetMode="Externa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8.xml"/><Relationship Id="rId1" Type="http://schemas.openxmlformats.org/officeDocument/2006/relationships/video" Target="https://www.youtube.com/embed/nLshOUtpLY8?feature=oembed" TargetMode="Externa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8.xml"/><Relationship Id="rId1" Type="http://schemas.openxmlformats.org/officeDocument/2006/relationships/video" Target="https://www.youtube.com/embed/lKHTmDlBr3I?start=23&amp;feature=oembed" TargetMode="External"/><Relationship Id="rId5" Type="http://schemas.openxmlformats.org/officeDocument/2006/relationships/image" Target="../media/image14.jpeg"/><Relationship Id="rId4" Type="http://schemas.microsoft.com/office/2018/10/relationships/comments" Target="../comments/modernComment_30E_88928D4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8.xml"/><Relationship Id="rId1" Type="http://schemas.openxmlformats.org/officeDocument/2006/relationships/video" Target="https://www.youtube.com/embed/-yPeAEUjQYk?feature=oembed" TargetMode="Externa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hyperlink" Target="https://eagle.usc.edu/law-enforcement-resources/community-resource-referral/" TargetMode="External"/><Relationship Id="rId2" Type="http://schemas.openxmlformats.org/officeDocument/2006/relationships/notesSlide" Target="../notesSlides/notesSlide17.xml"/><Relationship Id="rId1" Type="http://schemas.openxmlformats.org/officeDocument/2006/relationships/slideLayout" Target="../slideLayouts/slideLayout18.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8.xml"/><Relationship Id="rId1" Type="http://schemas.openxmlformats.org/officeDocument/2006/relationships/video" Target="https://www.youtube.com/embed/cDuBZeaNi5E?feature=oembed" TargetMode="Externa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8.xml"/><Relationship Id="rId1" Type="http://schemas.openxmlformats.org/officeDocument/2006/relationships/video" Target="https://www.youtube.com/embed/4fuXimrSgck?feature=oembed" TargetMode="Externa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AA31FF2-14D4-8C40-8A72-1A18DD3F3717}"/>
              </a:ext>
            </a:extLst>
          </p:cNvPr>
          <p:cNvSpPr>
            <a:spLocks noGrp="1"/>
          </p:cNvSpPr>
          <p:nvPr>
            <p:ph type="sldNum" sz="quarter" idx="4294967295"/>
          </p:nvPr>
        </p:nvSpPr>
        <p:spPr>
          <a:xfrm>
            <a:off x="8998226"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2B1D3B-AE3D-1E40-A0D2-3E32FC67085E}" type="slidenum">
              <a:rPr kumimoji="0" lang="en-US" sz="1200" b="0" i="0" u="none" strike="noStrike" kern="1200" cap="none" spc="0" normalizeH="0" baseline="0" noProof="0" dirty="0" smtClean="0">
                <a:ln>
                  <a:noFill/>
                </a:ln>
                <a:solidFill>
                  <a:srgbClr val="835C2F"/>
                </a:solidFill>
                <a:effectLst/>
                <a:uLnTx/>
                <a:uFillTx/>
                <a:latin typeface="Source Sans Pro" panose="020B0503030403020204"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srgbClr val="835C2F"/>
              </a:solidFill>
              <a:effectLst/>
              <a:uLnTx/>
              <a:uFillTx/>
              <a:latin typeface="Source Sans Pro" panose="020B0503030403020204" pitchFamily="34" charset="77"/>
              <a:ea typeface="+mn-ea"/>
              <a:cs typeface="+mn-cs"/>
            </a:endParaRPr>
          </a:p>
        </p:txBody>
      </p:sp>
      <p:sp>
        <p:nvSpPr>
          <p:cNvPr id="3" name="Title 2">
            <a:extLst>
              <a:ext uri="{FF2B5EF4-FFF2-40B4-BE49-F238E27FC236}">
                <a16:creationId xmlns:a16="http://schemas.microsoft.com/office/drawing/2014/main" id="{120F6FB7-7531-0941-B9CA-4AF02AE5656A}"/>
              </a:ext>
            </a:extLst>
          </p:cNvPr>
          <p:cNvSpPr>
            <a:spLocks noGrp="1"/>
          </p:cNvSpPr>
          <p:nvPr>
            <p:ph type="title"/>
          </p:nvPr>
        </p:nvSpPr>
        <p:spPr>
          <a:xfrm>
            <a:off x="417442" y="1171853"/>
            <a:ext cx="7930691" cy="3248580"/>
          </a:xfrm>
        </p:spPr>
        <p:txBody>
          <a:bodyPr>
            <a:normAutofit/>
          </a:bodyPr>
          <a:lstStyle/>
          <a:p>
            <a:r>
              <a:rPr lang="en-US">
                <a:solidFill>
                  <a:schemeClr val="bg1"/>
                </a:solidFill>
                <a:latin typeface="Source Sans Pro"/>
                <a:ea typeface="Source Sans Pro"/>
              </a:rPr>
              <a:t>Working with a Team:</a:t>
            </a:r>
            <a:br>
              <a:rPr lang="en-US"/>
            </a:br>
            <a:r>
              <a:rPr lang="en-US" sz="4000" b="0">
                <a:solidFill>
                  <a:schemeClr val="bg1"/>
                </a:solidFill>
                <a:latin typeface="Source Sans Pro"/>
                <a:ea typeface="Source Sans Pro"/>
              </a:rPr>
              <a:t>Introduction to the </a:t>
            </a:r>
            <a:br>
              <a:rPr lang="en-US" sz="4000" b="0">
                <a:solidFill>
                  <a:schemeClr val="bg1"/>
                </a:solidFill>
                <a:latin typeface="Source Sans Pro"/>
                <a:ea typeface="Source Sans Pro"/>
              </a:rPr>
            </a:br>
            <a:r>
              <a:rPr lang="en-US" sz="4000" b="0">
                <a:solidFill>
                  <a:schemeClr val="bg1"/>
                </a:solidFill>
                <a:latin typeface="Source Sans Pro"/>
                <a:ea typeface="Source Sans Pro"/>
              </a:rPr>
              <a:t>Multidisciplinary Team</a:t>
            </a:r>
          </a:p>
        </p:txBody>
      </p:sp>
      <p:pic>
        <p:nvPicPr>
          <p:cNvPr id="13" name="Picture Placeholder 10" descr="A person holding a book&#10;&#10;Description automatically generated">
            <a:extLst>
              <a:ext uri="{FF2B5EF4-FFF2-40B4-BE49-F238E27FC236}">
                <a16:creationId xmlns:a16="http://schemas.microsoft.com/office/drawing/2014/main" id="{F9CE6C01-034B-8B4D-C861-3C732B406645}"/>
              </a:ext>
            </a:extLst>
          </p:cNvPr>
          <p:cNvPicPr>
            <a:picLocks noChangeAspect="1"/>
          </p:cNvPicPr>
          <p:nvPr/>
        </p:nvPicPr>
        <p:blipFill rotWithShape="1">
          <a:blip r:embed="rId3"/>
          <a:srcRect l="19621" r="19621"/>
          <a:stretch/>
        </p:blipFill>
        <p:spPr>
          <a:xfrm>
            <a:off x="6205268" y="-14377"/>
            <a:ext cx="5985805" cy="6887117"/>
          </a:xfrm>
          <a:custGeom>
            <a:avLst/>
            <a:gdLst>
              <a:gd name="connsiteX0" fmla="*/ 0 w 7639050"/>
              <a:gd name="connsiteY0" fmla="*/ 0 h 6388155"/>
              <a:gd name="connsiteX1" fmla="*/ 7639050 w 7639050"/>
              <a:gd name="connsiteY1" fmla="*/ 0 h 6388155"/>
              <a:gd name="connsiteX2" fmla="*/ 7639050 w 7639050"/>
              <a:gd name="connsiteY2" fmla="*/ 6388155 h 6388155"/>
              <a:gd name="connsiteX3" fmla="*/ 1188908 w 7639050"/>
              <a:gd name="connsiteY3" fmla="*/ 6388155 h 6388155"/>
              <a:gd name="connsiteX0" fmla="*/ 128980 w 7768030"/>
              <a:gd name="connsiteY0" fmla="*/ 0 h 6816798"/>
              <a:gd name="connsiteX1" fmla="*/ 7768030 w 7768030"/>
              <a:gd name="connsiteY1" fmla="*/ 0 h 6816798"/>
              <a:gd name="connsiteX2" fmla="*/ 7768030 w 7768030"/>
              <a:gd name="connsiteY2" fmla="*/ 6388155 h 6816798"/>
              <a:gd name="connsiteX3" fmla="*/ 112543 w 7768030"/>
              <a:gd name="connsiteY3" fmla="*/ 6816798 h 6816798"/>
              <a:gd name="connsiteX4" fmla="*/ 128980 w 7768030"/>
              <a:gd name="connsiteY4" fmla="*/ 0 h 6816798"/>
              <a:gd name="connsiteX0" fmla="*/ 16437 w 7655487"/>
              <a:gd name="connsiteY0" fmla="*/ 0 h 6816798"/>
              <a:gd name="connsiteX1" fmla="*/ 7655487 w 7655487"/>
              <a:gd name="connsiteY1" fmla="*/ 0 h 6816798"/>
              <a:gd name="connsiteX2" fmla="*/ 7655487 w 7655487"/>
              <a:gd name="connsiteY2" fmla="*/ 6388155 h 6816798"/>
              <a:gd name="connsiteX3" fmla="*/ 0 w 7655487"/>
              <a:gd name="connsiteY3" fmla="*/ 6816798 h 6816798"/>
              <a:gd name="connsiteX4" fmla="*/ 16437 w 7655487"/>
              <a:gd name="connsiteY4" fmla="*/ 0 h 6816798"/>
              <a:gd name="connsiteX0" fmla="*/ 16437 w 7655487"/>
              <a:gd name="connsiteY0" fmla="*/ 0 h 6816798"/>
              <a:gd name="connsiteX1" fmla="*/ 7655487 w 7655487"/>
              <a:gd name="connsiteY1" fmla="*/ 0 h 6816798"/>
              <a:gd name="connsiteX2" fmla="*/ 7641633 w 7655487"/>
              <a:gd name="connsiteY2" fmla="*/ 6802970 h 6816798"/>
              <a:gd name="connsiteX3" fmla="*/ 0 w 7655487"/>
              <a:gd name="connsiteY3" fmla="*/ 6816798 h 6816798"/>
              <a:gd name="connsiteX4" fmla="*/ 16437 w 7655487"/>
              <a:gd name="connsiteY4" fmla="*/ 0 h 6816798"/>
              <a:gd name="connsiteX0" fmla="*/ 5087201 w 7655487"/>
              <a:gd name="connsiteY0" fmla="*/ 0 h 6816798"/>
              <a:gd name="connsiteX1" fmla="*/ 7655487 w 7655487"/>
              <a:gd name="connsiteY1" fmla="*/ 0 h 6816798"/>
              <a:gd name="connsiteX2" fmla="*/ 7641633 w 7655487"/>
              <a:gd name="connsiteY2" fmla="*/ 6802970 h 6816798"/>
              <a:gd name="connsiteX3" fmla="*/ 0 w 7655487"/>
              <a:gd name="connsiteY3" fmla="*/ 6816798 h 6816798"/>
              <a:gd name="connsiteX4" fmla="*/ 5087201 w 7655487"/>
              <a:gd name="connsiteY4" fmla="*/ 0 h 6816798"/>
              <a:gd name="connsiteX0" fmla="*/ 5087201 w 7655487"/>
              <a:gd name="connsiteY0" fmla="*/ 0 h 6816798"/>
              <a:gd name="connsiteX1" fmla="*/ 7655487 w 7655487"/>
              <a:gd name="connsiteY1" fmla="*/ 0 h 6816798"/>
              <a:gd name="connsiteX2" fmla="*/ 7641633 w 7655487"/>
              <a:gd name="connsiteY2" fmla="*/ 6802970 h 6816798"/>
              <a:gd name="connsiteX3" fmla="*/ 0 w 7655487"/>
              <a:gd name="connsiteY3" fmla="*/ 6816798 h 6816798"/>
              <a:gd name="connsiteX4" fmla="*/ 5087201 w 7655487"/>
              <a:gd name="connsiteY4" fmla="*/ 0 h 6816798"/>
              <a:gd name="connsiteX0" fmla="*/ 5378147 w 7655487"/>
              <a:gd name="connsiteY0" fmla="*/ 0 h 6830626"/>
              <a:gd name="connsiteX1" fmla="*/ 7655487 w 7655487"/>
              <a:gd name="connsiteY1" fmla="*/ 13828 h 6830626"/>
              <a:gd name="connsiteX2" fmla="*/ 7641633 w 7655487"/>
              <a:gd name="connsiteY2" fmla="*/ 6816798 h 6830626"/>
              <a:gd name="connsiteX3" fmla="*/ 0 w 7655487"/>
              <a:gd name="connsiteY3" fmla="*/ 6830626 h 6830626"/>
              <a:gd name="connsiteX4" fmla="*/ 5378147 w 7655487"/>
              <a:gd name="connsiteY4" fmla="*/ 0 h 6830626"/>
              <a:gd name="connsiteX0" fmla="*/ 5378147 w 7655487"/>
              <a:gd name="connsiteY0" fmla="*/ 2027 h 6832653"/>
              <a:gd name="connsiteX1" fmla="*/ 7655487 w 7655487"/>
              <a:gd name="connsiteY1" fmla="*/ 15855 h 6832653"/>
              <a:gd name="connsiteX2" fmla="*/ 7641633 w 7655487"/>
              <a:gd name="connsiteY2" fmla="*/ 6818825 h 6832653"/>
              <a:gd name="connsiteX3" fmla="*/ 0 w 7655487"/>
              <a:gd name="connsiteY3" fmla="*/ 6832653 h 6832653"/>
              <a:gd name="connsiteX4" fmla="*/ 5378147 w 7655487"/>
              <a:gd name="connsiteY4" fmla="*/ 2027 h 6832653"/>
              <a:gd name="connsiteX0" fmla="*/ 5350438 w 7627778"/>
              <a:gd name="connsiteY0" fmla="*/ 2023 h 6846476"/>
              <a:gd name="connsiteX1" fmla="*/ 7627778 w 7627778"/>
              <a:gd name="connsiteY1" fmla="*/ 15851 h 6846476"/>
              <a:gd name="connsiteX2" fmla="*/ 7613924 w 7627778"/>
              <a:gd name="connsiteY2" fmla="*/ 6818821 h 6846476"/>
              <a:gd name="connsiteX3" fmla="*/ 0 w 7627778"/>
              <a:gd name="connsiteY3" fmla="*/ 6846476 h 6846476"/>
              <a:gd name="connsiteX4" fmla="*/ 5350438 w 7627778"/>
              <a:gd name="connsiteY4" fmla="*/ 2023 h 6846476"/>
              <a:gd name="connsiteX0" fmla="*/ 5350438 w 7627778"/>
              <a:gd name="connsiteY0" fmla="*/ 2236 h 6846689"/>
              <a:gd name="connsiteX1" fmla="*/ 7627778 w 7627778"/>
              <a:gd name="connsiteY1" fmla="*/ 16064 h 6846689"/>
              <a:gd name="connsiteX2" fmla="*/ 7613924 w 7627778"/>
              <a:gd name="connsiteY2" fmla="*/ 6819034 h 6846689"/>
              <a:gd name="connsiteX3" fmla="*/ 0 w 7627778"/>
              <a:gd name="connsiteY3" fmla="*/ 6846689 h 6846689"/>
              <a:gd name="connsiteX4" fmla="*/ 5350438 w 7627778"/>
              <a:gd name="connsiteY4" fmla="*/ 2236 h 6846689"/>
              <a:gd name="connsiteX0" fmla="*/ 5627529 w 7627778"/>
              <a:gd name="connsiteY0" fmla="*/ 2236 h 6846689"/>
              <a:gd name="connsiteX1" fmla="*/ 7627778 w 7627778"/>
              <a:gd name="connsiteY1" fmla="*/ 16064 h 6846689"/>
              <a:gd name="connsiteX2" fmla="*/ 7613924 w 7627778"/>
              <a:gd name="connsiteY2" fmla="*/ 6819034 h 6846689"/>
              <a:gd name="connsiteX3" fmla="*/ 0 w 7627778"/>
              <a:gd name="connsiteY3" fmla="*/ 6846689 h 6846689"/>
              <a:gd name="connsiteX4" fmla="*/ 5627529 w 7627778"/>
              <a:gd name="connsiteY4" fmla="*/ 2236 h 6846689"/>
              <a:gd name="connsiteX0" fmla="*/ 5627529 w 7627778"/>
              <a:gd name="connsiteY0" fmla="*/ 453 h 6844906"/>
              <a:gd name="connsiteX1" fmla="*/ 7627778 w 7627778"/>
              <a:gd name="connsiteY1" fmla="*/ 14281 h 6844906"/>
              <a:gd name="connsiteX2" fmla="*/ 7613924 w 7627778"/>
              <a:gd name="connsiteY2" fmla="*/ 6817251 h 6844906"/>
              <a:gd name="connsiteX3" fmla="*/ 0 w 7627778"/>
              <a:gd name="connsiteY3" fmla="*/ 6844906 h 6844906"/>
              <a:gd name="connsiteX4" fmla="*/ 5627529 w 7627778"/>
              <a:gd name="connsiteY4" fmla="*/ 453 h 6844906"/>
              <a:gd name="connsiteX0" fmla="*/ 4643856 w 7627778"/>
              <a:gd name="connsiteY0" fmla="*/ 387160 h 6830625"/>
              <a:gd name="connsiteX1" fmla="*/ 7627778 w 7627778"/>
              <a:gd name="connsiteY1" fmla="*/ 0 h 6830625"/>
              <a:gd name="connsiteX2" fmla="*/ 7613924 w 7627778"/>
              <a:gd name="connsiteY2" fmla="*/ 6802970 h 6830625"/>
              <a:gd name="connsiteX3" fmla="*/ 0 w 7627778"/>
              <a:gd name="connsiteY3" fmla="*/ 6830625 h 6830625"/>
              <a:gd name="connsiteX4" fmla="*/ 4643856 w 7627778"/>
              <a:gd name="connsiteY4" fmla="*/ 387160 h 6830625"/>
              <a:gd name="connsiteX0" fmla="*/ 4643856 w 7627778"/>
              <a:gd name="connsiteY0" fmla="*/ 387160 h 6830625"/>
              <a:gd name="connsiteX1" fmla="*/ 7627778 w 7627778"/>
              <a:gd name="connsiteY1" fmla="*/ 0 h 6830625"/>
              <a:gd name="connsiteX2" fmla="*/ 7613924 w 7627778"/>
              <a:gd name="connsiteY2" fmla="*/ 6802970 h 6830625"/>
              <a:gd name="connsiteX3" fmla="*/ 0 w 7627778"/>
              <a:gd name="connsiteY3" fmla="*/ 6830625 h 6830625"/>
              <a:gd name="connsiteX4" fmla="*/ 4643856 w 7627778"/>
              <a:gd name="connsiteY4" fmla="*/ 387160 h 6830625"/>
              <a:gd name="connsiteX0" fmla="*/ 4643856 w 7627778"/>
              <a:gd name="connsiteY0" fmla="*/ 387160 h 6830625"/>
              <a:gd name="connsiteX1" fmla="*/ 7627778 w 7627778"/>
              <a:gd name="connsiteY1" fmla="*/ 0 h 6830625"/>
              <a:gd name="connsiteX2" fmla="*/ 7613924 w 7627778"/>
              <a:gd name="connsiteY2" fmla="*/ 6802970 h 6830625"/>
              <a:gd name="connsiteX3" fmla="*/ 0 w 7627778"/>
              <a:gd name="connsiteY3" fmla="*/ 6830625 h 6830625"/>
              <a:gd name="connsiteX4" fmla="*/ 4643856 w 7627778"/>
              <a:gd name="connsiteY4" fmla="*/ 387160 h 6830625"/>
              <a:gd name="connsiteX0" fmla="*/ 4339056 w 7627778"/>
              <a:gd name="connsiteY0" fmla="*/ 580740 h 6830625"/>
              <a:gd name="connsiteX1" fmla="*/ 7627778 w 7627778"/>
              <a:gd name="connsiteY1" fmla="*/ 0 h 6830625"/>
              <a:gd name="connsiteX2" fmla="*/ 7613924 w 7627778"/>
              <a:gd name="connsiteY2" fmla="*/ 6802970 h 6830625"/>
              <a:gd name="connsiteX3" fmla="*/ 0 w 7627778"/>
              <a:gd name="connsiteY3" fmla="*/ 6830625 h 6830625"/>
              <a:gd name="connsiteX4" fmla="*/ 4339056 w 7627778"/>
              <a:gd name="connsiteY4" fmla="*/ 580740 h 6830625"/>
              <a:gd name="connsiteX0" fmla="*/ 4339056 w 7627778"/>
              <a:gd name="connsiteY0" fmla="*/ 653725 h 6903610"/>
              <a:gd name="connsiteX1" fmla="*/ 7627778 w 7627778"/>
              <a:gd name="connsiteY1" fmla="*/ 72985 h 6903610"/>
              <a:gd name="connsiteX2" fmla="*/ 7613924 w 7627778"/>
              <a:gd name="connsiteY2" fmla="*/ 6875955 h 6903610"/>
              <a:gd name="connsiteX3" fmla="*/ 0 w 7627778"/>
              <a:gd name="connsiteY3" fmla="*/ 6903610 h 6903610"/>
              <a:gd name="connsiteX4" fmla="*/ 4339056 w 7627778"/>
              <a:gd name="connsiteY4" fmla="*/ 653725 h 6903610"/>
              <a:gd name="connsiteX0" fmla="*/ 3798728 w 7627778"/>
              <a:gd name="connsiteY0" fmla="*/ 1355063 h 6830625"/>
              <a:gd name="connsiteX1" fmla="*/ 7627778 w 7627778"/>
              <a:gd name="connsiteY1" fmla="*/ 0 h 6830625"/>
              <a:gd name="connsiteX2" fmla="*/ 7613924 w 7627778"/>
              <a:gd name="connsiteY2" fmla="*/ 6802970 h 6830625"/>
              <a:gd name="connsiteX3" fmla="*/ 0 w 7627778"/>
              <a:gd name="connsiteY3" fmla="*/ 6830625 h 6830625"/>
              <a:gd name="connsiteX4" fmla="*/ 3798728 w 7627778"/>
              <a:gd name="connsiteY4" fmla="*/ 1355063 h 6830625"/>
              <a:gd name="connsiteX0" fmla="*/ 3798728 w 7627778"/>
              <a:gd name="connsiteY0" fmla="*/ 1389169 h 6864731"/>
              <a:gd name="connsiteX1" fmla="*/ 7627778 w 7627778"/>
              <a:gd name="connsiteY1" fmla="*/ 34106 h 6864731"/>
              <a:gd name="connsiteX2" fmla="*/ 7613924 w 7627778"/>
              <a:gd name="connsiteY2" fmla="*/ 6837076 h 6864731"/>
              <a:gd name="connsiteX3" fmla="*/ 0 w 7627778"/>
              <a:gd name="connsiteY3" fmla="*/ 6864731 h 6864731"/>
              <a:gd name="connsiteX4" fmla="*/ 3798728 w 7627778"/>
              <a:gd name="connsiteY4" fmla="*/ 1389169 h 6864731"/>
              <a:gd name="connsiteX0" fmla="*/ 3784873 w 7627778"/>
              <a:gd name="connsiteY0" fmla="*/ 1320375 h 6906554"/>
              <a:gd name="connsiteX1" fmla="*/ 7627778 w 7627778"/>
              <a:gd name="connsiteY1" fmla="*/ 75929 h 6906554"/>
              <a:gd name="connsiteX2" fmla="*/ 7613924 w 7627778"/>
              <a:gd name="connsiteY2" fmla="*/ 6878899 h 6906554"/>
              <a:gd name="connsiteX3" fmla="*/ 0 w 7627778"/>
              <a:gd name="connsiteY3" fmla="*/ 6906554 h 6906554"/>
              <a:gd name="connsiteX4" fmla="*/ 3784873 w 7627778"/>
              <a:gd name="connsiteY4" fmla="*/ 1320375 h 6906554"/>
              <a:gd name="connsiteX0" fmla="*/ 3438509 w 7627778"/>
              <a:gd name="connsiteY0" fmla="*/ 1336923 h 6895448"/>
              <a:gd name="connsiteX1" fmla="*/ 7627778 w 7627778"/>
              <a:gd name="connsiteY1" fmla="*/ 64823 h 6895448"/>
              <a:gd name="connsiteX2" fmla="*/ 7613924 w 7627778"/>
              <a:gd name="connsiteY2" fmla="*/ 6867793 h 6895448"/>
              <a:gd name="connsiteX3" fmla="*/ 0 w 7627778"/>
              <a:gd name="connsiteY3" fmla="*/ 6895448 h 6895448"/>
              <a:gd name="connsiteX4" fmla="*/ 3438509 w 7627778"/>
              <a:gd name="connsiteY4" fmla="*/ 1336923 h 6895448"/>
              <a:gd name="connsiteX0" fmla="*/ 3438509 w 7627778"/>
              <a:gd name="connsiteY0" fmla="*/ 1291864 h 6850389"/>
              <a:gd name="connsiteX1" fmla="*/ 7627778 w 7627778"/>
              <a:gd name="connsiteY1" fmla="*/ 19764 h 6850389"/>
              <a:gd name="connsiteX2" fmla="*/ 7613924 w 7627778"/>
              <a:gd name="connsiteY2" fmla="*/ 6822734 h 6850389"/>
              <a:gd name="connsiteX3" fmla="*/ 0 w 7627778"/>
              <a:gd name="connsiteY3" fmla="*/ 6850389 h 6850389"/>
              <a:gd name="connsiteX4" fmla="*/ 3438509 w 7627778"/>
              <a:gd name="connsiteY4" fmla="*/ 1291864 h 6850389"/>
              <a:gd name="connsiteX0" fmla="*/ 3438509 w 7655487"/>
              <a:gd name="connsiteY0" fmla="*/ 1264740 h 6823265"/>
              <a:gd name="connsiteX1" fmla="*/ 7655487 w 7655487"/>
              <a:gd name="connsiteY1" fmla="*/ 34122 h 6823265"/>
              <a:gd name="connsiteX2" fmla="*/ 7613924 w 7655487"/>
              <a:gd name="connsiteY2" fmla="*/ 6795610 h 6823265"/>
              <a:gd name="connsiteX3" fmla="*/ 0 w 7655487"/>
              <a:gd name="connsiteY3" fmla="*/ 6823265 h 6823265"/>
              <a:gd name="connsiteX4" fmla="*/ 3438509 w 7655487"/>
              <a:gd name="connsiteY4" fmla="*/ 1264740 h 6823265"/>
              <a:gd name="connsiteX0" fmla="*/ 3438509 w 7655487"/>
              <a:gd name="connsiteY0" fmla="*/ 1348662 h 6907187"/>
              <a:gd name="connsiteX1" fmla="*/ 7655487 w 7655487"/>
              <a:gd name="connsiteY1" fmla="*/ 118044 h 6907187"/>
              <a:gd name="connsiteX2" fmla="*/ 7613924 w 7655487"/>
              <a:gd name="connsiteY2" fmla="*/ 6879532 h 6907187"/>
              <a:gd name="connsiteX3" fmla="*/ 0 w 7655487"/>
              <a:gd name="connsiteY3" fmla="*/ 6907187 h 6907187"/>
              <a:gd name="connsiteX4" fmla="*/ 3438509 w 7655487"/>
              <a:gd name="connsiteY4" fmla="*/ 1348662 h 6907187"/>
              <a:gd name="connsiteX0" fmla="*/ 3438509 w 7669341"/>
              <a:gd name="connsiteY0" fmla="*/ 1367324 h 6925849"/>
              <a:gd name="connsiteX1" fmla="*/ 7669341 w 7669341"/>
              <a:gd name="connsiteY1" fmla="*/ 109052 h 6925849"/>
              <a:gd name="connsiteX2" fmla="*/ 7613924 w 7669341"/>
              <a:gd name="connsiteY2" fmla="*/ 6898194 h 6925849"/>
              <a:gd name="connsiteX3" fmla="*/ 0 w 7669341"/>
              <a:gd name="connsiteY3" fmla="*/ 6925849 h 6925849"/>
              <a:gd name="connsiteX4" fmla="*/ 3438509 w 7669341"/>
              <a:gd name="connsiteY4" fmla="*/ 1367324 h 6925849"/>
              <a:gd name="connsiteX0" fmla="*/ 3812582 w 7669341"/>
              <a:gd name="connsiteY0" fmla="*/ 1176157 h 7052707"/>
              <a:gd name="connsiteX1" fmla="*/ 7669341 w 7669341"/>
              <a:gd name="connsiteY1" fmla="*/ 235910 h 7052707"/>
              <a:gd name="connsiteX2" fmla="*/ 7613924 w 7669341"/>
              <a:gd name="connsiteY2" fmla="*/ 7025052 h 7052707"/>
              <a:gd name="connsiteX3" fmla="*/ 0 w 7669341"/>
              <a:gd name="connsiteY3" fmla="*/ 7052707 h 7052707"/>
              <a:gd name="connsiteX4" fmla="*/ 3812582 w 7669341"/>
              <a:gd name="connsiteY4" fmla="*/ 1176157 h 7052707"/>
              <a:gd name="connsiteX0" fmla="*/ 3812582 w 7669341"/>
              <a:gd name="connsiteY0" fmla="*/ 1104277 h 6980827"/>
              <a:gd name="connsiteX1" fmla="*/ 7669341 w 7669341"/>
              <a:gd name="connsiteY1" fmla="*/ 164030 h 6980827"/>
              <a:gd name="connsiteX2" fmla="*/ 7613924 w 7669341"/>
              <a:gd name="connsiteY2" fmla="*/ 6953172 h 6980827"/>
              <a:gd name="connsiteX3" fmla="*/ 0 w 7669341"/>
              <a:gd name="connsiteY3" fmla="*/ 6980827 h 6980827"/>
              <a:gd name="connsiteX4" fmla="*/ 3812582 w 7669341"/>
              <a:gd name="connsiteY4" fmla="*/ 1104277 h 6980827"/>
              <a:gd name="connsiteX0" fmla="*/ 3812582 w 7669341"/>
              <a:gd name="connsiteY0" fmla="*/ 1122779 h 6999329"/>
              <a:gd name="connsiteX1" fmla="*/ 7669341 w 7669341"/>
              <a:gd name="connsiteY1" fmla="*/ 182532 h 6999329"/>
              <a:gd name="connsiteX2" fmla="*/ 7613924 w 7669341"/>
              <a:gd name="connsiteY2" fmla="*/ 6971674 h 6999329"/>
              <a:gd name="connsiteX3" fmla="*/ 0 w 7669341"/>
              <a:gd name="connsiteY3" fmla="*/ 6999329 h 6999329"/>
              <a:gd name="connsiteX4" fmla="*/ 3812582 w 7669341"/>
              <a:gd name="connsiteY4" fmla="*/ 1122779 h 6999329"/>
              <a:gd name="connsiteX0" fmla="*/ 5239600 w 7669341"/>
              <a:gd name="connsiteY0" fmla="*/ 757769 h 7560741"/>
              <a:gd name="connsiteX1" fmla="*/ 7669341 w 7669341"/>
              <a:gd name="connsiteY1" fmla="*/ 743944 h 7560741"/>
              <a:gd name="connsiteX2" fmla="*/ 7613924 w 7669341"/>
              <a:gd name="connsiteY2" fmla="*/ 7533086 h 7560741"/>
              <a:gd name="connsiteX3" fmla="*/ 0 w 7669341"/>
              <a:gd name="connsiteY3" fmla="*/ 7560741 h 7560741"/>
              <a:gd name="connsiteX4" fmla="*/ 5239600 w 7669341"/>
              <a:gd name="connsiteY4" fmla="*/ 757769 h 7560741"/>
              <a:gd name="connsiteX0" fmla="*/ 5239600 w 7669341"/>
              <a:gd name="connsiteY0" fmla="*/ 757769 h 7560741"/>
              <a:gd name="connsiteX1" fmla="*/ 7669341 w 7669341"/>
              <a:gd name="connsiteY1" fmla="*/ 743944 h 7560741"/>
              <a:gd name="connsiteX2" fmla="*/ 7613924 w 7669341"/>
              <a:gd name="connsiteY2" fmla="*/ 7533086 h 7560741"/>
              <a:gd name="connsiteX3" fmla="*/ 0 w 7669341"/>
              <a:gd name="connsiteY3" fmla="*/ 7560741 h 7560741"/>
              <a:gd name="connsiteX4" fmla="*/ 5239600 w 7669341"/>
              <a:gd name="connsiteY4" fmla="*/ 757769 h 7560741"/>
              <a:gd name="connsiteX0" fmla="*/ 5239600 w 7669341"/>
              <a:gd name="connsiteY0" fmla="*/ 40167 h 6843139"/>
              <a:gd name="connsiteX1" fmla="*/ 7669341 w 7669341"/>
              <a:gd name="connsiteY1" fmla="*/ 26342 h 6843139"/>
              <a:gd name="connsiteX2" fmla="*/ 7613924 w 7669341"/>
              <a:gd name="connsiteY2" fmla="*/ 6815484 h 6843139"/>
              <a:gd name="connsiteX3" fmla="*/ 0 w 7669341"/>
              <a:gd name="connsiteY3" fmla="*/ 6843139 h 6843139"/>
              <a:gd name="connsiteX4" fmla="*/ 5239600 w 7669341"/>
              <a:gd name="connsiteY4" fmla="*/ 40167 h 6843139"/>
              <a:gd name="connsiteX0" fmla="*/ 4823964 w 7669341"/>
              <a:gd name="connsiteY0" fmla="*/ 40167 h 6843139"/>
              <a:gd name="connsiteX1" fmla="*/ 7669341 w 7669341"/>
              <a:gd name="connsiteY1" fmla="*/ 26342 h 6843139"/>
              <a:gd name="connsiteX2" fmla="*/ 7613924 w 7669341"/>
              <a:gd name="connsiteY2" fmla="*/ 6815484 h 6843139"/>
              <a:gd name="connsiteX3" fmla="*/ 0 w 7669341"/>
              <a:gd name="connsiteY3" fmla="*/ 6843139 h 6843139"/>
              <a:gd name="connsiteX4" fmla="*/ 4823964 w 7669341"/>
              <a:gd name="connsiteY4" fmla="*/ 40167 h 6843139"/>
              <a:gd name="connsiteX0" fmla="*/ 4823964 w 7669341"/>
              <a:gd name="connsiteY0" fmla="*/ 40167 h 6843139"/>
              <a:gd name="connsiteX1" fmla="*/ 7669341 w 7669341"/>
              <a:gd name="connsiteY1" fmla="*/ 26342 h 6843139"/>
              <a:gd name="connsiteX2" fmla="*/ 7613924 w 7669341"/>
              <a:gd name="connsiteY2" fmla="*/ 6815484 h 6843139"/>
              <a:gd name="connsiteX3" fmla="*/ 0 w 7669341"/>
              <a:gd name="connsiteY3" fmla="*/ 6843139 h 6843139"/>
              <a:gd name="connsiteX4" fmla="*/ 4823964 w 7669341"/>
              <a:gd name="connsiteY4" fmla="*/ 40167 h 6843139"/>
              <a:gd name="connsiteX0" fmla="*/ 4546874 w 7392251"/>
              <a:gd name="connsiteY0" fmla="*/ 40167 h 6843139"/>
              <a:gd name="connsiteX1" fmla="*/ 7392251 w 7392251"/>
              <a:gd name="connsiteY1" fmla="*/ 26342 h 6843139"/>
              <a:gd name="connsiteX2" fmla="*/ 7336834 w 7392251"/>
              <a:gd name="connsiteY2" fmla="*/ 6815484 h 6843139"/>
              <a:gd name="connsiteX3" fmla="*/ 0 w 7392251"/>
              <a:gd name="connsiteY3" fmla="*/ 6843139 h 6843139"/>
              <a:gd name="connsiteX4" fmla="*/ 4546874 w 7392251"/>
              <a:gd name="connsiteY4" fmla="*/ 40167 h 6843139"/>
              <a:gd name="connsiteX0" fmla="*/ 4546874 w 7392251"/>
              <a:gd name="connsiteY0" fmla="*/ 40167 h 6843139"/>
              <a:gd name="connsiteX1" fmla="*/ 7392251 w 7392251"/>
              <a:gd name="connsiteY1" fmla="*/ 26342 h 6843139"/>
              <a:gd name="connsiteX2" fmla="*/ 7336834 w 7392251"/>
              <a:gd name="connsiteY2" fmla="*/ 6815484 h 6843139"/>
              <a:gd name="connsiteX3" fmla="*/ 0 w 7392251"/>
              <a:gd name="connsiteY3" fmla="*/ 6843139 h 6843139"/>
              <a:gd name="connsiteX4" fmla="*/ 4546874 w 7392251"/>
              <a:gd name="connsiteY4" fmla="*/ 40167 h 6843139"/>
              <a:gd name="connsiteX0" fmla="*/ 4546874 w 7392251"/>
              <a:gd name="connsiteY0" fmla="*/ 40167 h 6843139"/>
              <a:gd name="connsiteX1" fmla="*/ 7392251 w 7392251"/>
              <a:gd name="connsiteY1" fmla="*/ 26342 h 6843139"/>
              <a:gd name="connsiteX2" fmla="*/ 7336834 w 7392251"/>
              <a:gd name="connsiteY2" fmla="*/ 6815484 h 6843139"/>
              <a:gd name="connsiteX3" fmla="*/ 0 w 7392251"/>
              <a:gd name="connsiteY3" fmla="*/ 6843139 h 6843139"/>
              <a:gd name="connsiteX4" fmla="*/ 4546874 w 7392251"/>
              <a:gd name="connsiteY4" fmla="*/ 40167 h 6843139"/>
              <a:gd name="connsiteX0" fmla="*/ 4519165 w 7392251"/>
              <a:gd name="connsiteY0" fmla="*/ 29729 h 6846527"/>
              <a:gd name="connsiteX1" fmla="*/ 7392251 w 7392251"/>
              <a:gd name="connsiteY1" fmla="*/ 29730 h 6846527"/>
              <a:gd name="connsiteX2" fmla="*/ 7336834 w 7392251"/>
              <a:gd name="connsiteY2" fmla="*/ 6818872 h 6846527"/>
              <a:gd name="connsiteX3" fmla="*/ 0 w 7392251"/>
              <a:gd name="connsiteY3" fmla="*/ 6846527 h 6846527"/>
              <a:gd name="connsiteX4" fmla="*/ 4519165 w 7392251"/>
              <a:gd name="connsiteY4" fmla="*/ 29729 h 6846527"/>
              <a:gd name="connsiteX0" fmla="*/ 4519165 w 7392251"/>
              <a:gd name="connsiteY0" fmla="*/ 33229 h 6850027"/>
              <a:gd name="connsiteX1" fmla="*/ 7392251 w 7392251"/>
              <a:gd name="connsiteY1" fmla="*/ 33230 h 6850027"/>
              <a:gd name="connsiteX2" fmla="*/ 7336834 w 7392251"/>
              <a:gd name="connsiteY2" fmla="*/ 6822372 h 6850027"/>
              <a:gd name="connsiteX3" fmla="*/ 0 w 7392251"/>
              <a:gd name="connsiteY3" fmla="*/ 6850027 h 6850027"/>
              <a:gd name="connsiteX4" fmla="*/ 4519165 w 7392251"/>
              <a:gd name="connsiteY4" fmla="*/ 33229 h 6850027"/>
              <a:gd name="connsiteX0" fmla="*/ 4519165 w 7392251"/>
              <a:gd name="connsiteY0" fmla="*/ 33229 h 6850027"/>
              <a:gd name="connsiteX1" fmla="*/ 7392251 w 7392251"/>
              <a:gd name="connsiteY1" fmla="*/ 33230 h 6850027"/>
              <a:gd name="connsiteX2" fmla="*/ 7336834 w 7392251"/>
              <a:gd name="connsiteY2" fmla="*/ 6822372 h 6850027"/>
              <a:gd name="connsiteX3" fmla="*/ 0 w 7392251"/>
              <a:gd name="connsiteY3" fmla="*/ 6850027 h 6850027"/>
              <a:gd name="connsiteX4" fmla="*/ 4519165 w 7392251"/>
              <a:gd name="connsiteY4" fmla="*/ 33229 h 6850027"/>
              <a:gd name="connsiteX0" fmla="*/ 4532728 w 7392251"/>
              <a:gd name="connsiteY0" fmla="*/ 0 h 6858196"/>
              <a:gd name="connsiteX1" fmla="*/ 7392251 w 7392251"/>
              <a:gd name="connsiteY1" fmla="*/ 41399 h 6858196"/>
              <a:gd name="connsiteX2" fmla="*/ 7336834 w 7392251"/>
              <a:gd name="connsiteY2" fmla="*/ 6830541 h 6858196"/>
              <a:gd name="connsiteX3" fmla="*/ 0 w 7392251"/>
              <a:gd name="connsiteY3" fmla="*/ 6858196 h 6858196"/>
              <a:gd name="connsiteX4" fmla="*/ 4532728 w 7392251"/>
              <a:gd name="connsiteY4" fmla="*/ 0 h 6858196"/>
              <a:gd name="connsiteX0" fmla="*/ 4532728 w 7336834"/>
              <a:gd name="connsiteY0" fmla="*/ 0 h 6858196"/>
              <a:gd name="connsiteX1" fmla="*/ 5726747 w 7336834"/>
              <a:gd name="connsiteY1" fmla="*/ 9629 h 6858196"/>
              <a:gd name="connsiteX2" fmla="*/ 7336834 w 7336834"/>
              <a:gd name="connsiteY2" fmla="*/ 6830541 h 6858196"/>
              <a:gd name="connsiteX3" fmla="*/ 0 w 7336834"/>
              <a:gd name="connsiteY3" fmla="*/ 6858196 h 6858196"/>
              <a:gd name="connsiteX4" fmla="*/ 4532728 w 7336834"/>
              <a:gd name="connsiteY4" fmla="*/ 0 h 6858196"/>
              <a:gd name="connsiteX0" fmla="*/ 4532728 w 5726747"/>
              <a:gd name="connsiteY0" fmla="*/ 0 h 6858196"/>
              <a:gd name="connsiteX1" fmla="*/ 5726747 w 5726747"/>
              <a:gd name="connsiteY1" fmla="*/ 9629 h 6858196"/>
              <a:gd name="connsiteX2" fmla="*/ 4692847 w 5726747"/>
              <a:gd name="connsiteY2" fmla="*/ 6851722 h 6858196"/>
              <a:gd name="connsiteX3" fmla="*/ 0 w 5726747"/>
              <a:gd name="connsiteY3" fmla="*/ 6858196 h 6858196"/>
              <a:gd name="connsiteX4" fmla="*/ 4532728 w 5726747"/>
              <a:gd name="connsiteY4" fmla="*/ 0 h 6858196"/>
              <a:gd name="connsiteX0" fmla="*/ 4532728 w 4914814"/>
              <a:gd name="connsiteY0" fmla="*/ 0 h 6858196"/>
              <a:gd name="connsiteX1" fmla="*/ 4914814 w 4914814"/>
              <a:gd name="connsiteY1" fmla="*/ 20220 h 6858196"/>
              <a:gd name="connsiteX2" fmla="*/ 4692847 w 4914814"/>
              <a:gd name="connsiteY2" fmla="*/ 6851722 h 6858196"/>
              <a:gd name="connsiteX3" fmla="*/ 0 w 4914814"/>
              <a:gd name="connsiteY3" fmla="*/ 6858196 h 6858196"/>
              <a:gd name="connsiteX4" fmla="*/ 4532728 w 4914814"/>
              <a:gd name="connsiteY4" fmla="*/ 0 h 6858196"/>
              <a:gd name="connsiteX0" fmla="*/ 4532728 w 4692847"/>
              <a:gd name="connsiteY0" fmla="*/ 0 h 6858196"/>
              <a:gd name="connsiteX1" fmla="*/ 4633760 w 4692847"/>
              <a:gd name="connsiteY1" fmla="*/ 20220 h 6858196"/>
              <a:gd name="connsiteX2" fmla="*/ 4692847 w 4692847"/>
              <a:gd name="connsiteY2" fmla="*/ 6851722 h 6858196"/>
              <a:gd name="connsiteX3" fmla="*/ 0 w 4692847"/>
              <a:gd name="connsiteY3" fmla="*/ 6858196 h 6858196"/>
              <a:gd name="connsiteX4" fmla="*/ 4532728 w 4692847"/>
              <a:gd name="connsiteY4" fmla="*/ 0 h 6858196"/>
              <a:gd name="connsiteX0" fmla="*/ 4532728 w 4692847"/>
              <a:gd name="connsiteY0" fmla="*/ 0 h 6858196"/>
              <a:gd name="connsiteX1" fmla="*/ 4388645 w 4692847"/>
              <a:gd name="connsiteY1" fmla="*/ 20220 h 6858196"/>
              <a:gd name="connsiteX2" fmla="*/ 4692847 w 4692847"/>
              <a:gd name="connsiteY2" fmla="*/ 6851722 h 6858196"/>
              <a:gd name="connsiteX3" fmla="*/ 0 w 4692847"/>
              <a:gd name="connsiteY3" fmla="*/ 6858196 h 6858196"/>
              <a:gd name="connsiteX4" fmla="*/ 4532728 w 4692847"/>
              <a:gd name="connsiteY4" fmla="*/ 0 h 6858196"/>
              <a:gd name="connsiteX0" fmla="*/ 4532728 w 4708362"/>
              <a:gd name="connsiteY0" fmla="*/ 1465 h 6859661"/>
              <a:gd name="connsiteX1" fmla="*/ 4708362 w 4708362"/>
              <a:gd name="connsiteY1" fmla="*/ 0 h 6859661"/>
              <a:gd name="connsiteX2" fmla="*/ 4692847 w 4708362"/>
              <a:gd name="connsiteY2" fmla="*/ 6853187 h 6859661"/>
              <a:gd name="connsiteX3" fmla="*/ 0 w 4708362"/>
              <a:gd name="connsiteY3" fmla="*/ 6859661 h 6859661"/>
              <a:gd name="connsiteX4" fmla="*/ 4532728 w 4708362"/>
              <a:gd name="connsiteY4" fmla="*/ 1465 h 6859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8362" h="6859661">
                <a:moveTo>
                  <a:pt x="4532728" y="1465"/>
                </a:moveTo>
                <a:lnTo>
                  <a:pt x="4708362" y="0"/>
                </a:lnTo>
                <a:cubicBezTo>
                  <a:pt x="4703190" y="2284396"/>
                  <a:pt x="4698019" y="4568791"/>
                  <a:pt x="4692847" y="6853187"/>
                </a:cubicBezTo>
                <a:lnTo>
                  <a:pt x="0" y="6859661"/>
                </a:lnTo>
                <a:cubicBezTo>
                  <a:pt x="2984206" y="886320"/>
                  <a:pt x="3003249" y="15292"/>
                  <a:pt x="4532728" y="1465"/>
                </a:cubicBezTo>
                <a:close/>
              </a:path>
            </a:pathLst>
          </a:custGeom>
          <a:solidFill>
            <a:schemeClr val="bg1">
              <a:lumMod val="75000"/>
            </a:schemeClr>
          </a:solidFill>
        </p:spPr>
      </p:pic>
    </p:spTree>
    <p:extLst>
      <p:ext uri="{BB962C8B-B14F-4D97-AF65-F5344CB8AC3E}">
        <p14:creationId xmlns:p14="http://schemas.microsoft.com/office/powerpoint/2010/main" val="27430890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55B4253-0C92-3EDE-0CB4-977644D51225}"/>
              </a:ext>
            </a:extLst>
          </p:cNvPr>
          <p:cNvSpPr>
            <a:spLocks noGrp="1"/>
          </p:cNvSpPr>
          <p:nvPr>
            <p:ph type="sldNum" sz="quarter" idx="12"/>
          </p:nvPr>
        </p:nvSpPr>
        <p:spPr/>
        <p:txBody>
          <a:bodyPr/>
          <a:lstStyle/>
          <a:p>
            <a:fld id="{F32B1D3B-AE3D-1E40-A0D2-3E32FC67085E}" type="slidenum">
              <a:rPr lang="en-US" smtClean="0"/>
              <a:t>10</a:t>
            </a:fld>
            <a:endParaRPr lang="en-US"/>
          </a:p>
        </p:txBody>
      </p:sp>
      <p:sp>
        <p:nvSpPr>
          <p:cNvPr id="7" name="Rectangle 6">
            <a:extLst>
              <a:ext uri="{FF2B5EF4-FFF2-40B4-BE49-F238E27FC236}">
                <a16:creationId xmlns:a16="http://schemas.microsoft.com/office/drawing/2014/main" id="{D8197674-7431-453D-3AEB-6681F438CA9C}"/>
              </a:ext>
            </a:extLst>
          </p:cNvPr>
          <p:cNvSpPr/>
          <p:nvPr/>
        </p:nvSpPr>
        <p:spPr>
          <a:xfrm>
            <a:off x="2875" y="-4313"/>
            <a:ext cx="10834778" cy="1216324"/>
          </a:xfrm>
          <a:prstGeom prst="rect">
            <a:avLst/>
          </a:prstGeom>
          <a:solidFill>
            <a:srgbClr val="0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9" name="Isosceles Triangle 8">
            <a:extLst>
              <a:ext uri="{FF2B5EF4-FFF2-40B4-BE49-F238E27FC236}">
                <a16:creationId xmlns:a16="http://schemas.microsoft.com/office/drawing/2014/main" id="{8FE1EFC0-4F93-7683-5D2C-DFDAEEF45447}"/>
              </a:ext>
            </a:extLst>
          </p:cNvPr>
          <p:cNvSpPr/>
          <p:nvPr/>
        </p:nvSpPr>
        <p:spPr>
          <a:xfrm rot="18660000">
            <a:off x="10211804" y="-145492"/>
            <a:ext cx="1650176" cy="900024"/>
          </a:xfrm>
          <a:prstGeom prst="triangle">
            <a:avLst/>
          </a:prstGeom>
          <a:solidFill>
            <a:srgbClr val="0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20C7AD1C-E2F7-2F1D-FAAD-BED9958F1ABE}"/>
              </a:ext>
            </a:extLst>
          </p:cNvPr>
          <p:cNvSpPr>
            <a:spLocks noGrp="1"/>
          </p:cNvSpPr>
          <p:nvPr>
            <p:ph type="title"/>
          </p:nvPr>
        </p:nvSpPr>
        <p:spPr>
          <a:xfrm>
            <a:off x="431819" y="402326"/>
            <a:ext cx="9843213" cy="666474"/>
          </a:xfrm>
        </p:spPr>
        <p:txBody>
          <a:bodyPr>
            <a:normAutofit/>
          </a:bodyPr>
          <a:lstStyle/>
          <a:p>
            <a:r>
              <a:rPr lang="en-US" sz="3600">
                <a:solidFill>
                  <a:schemeClr val="bg1"/>
                </a:solidFill>
                <a:latin typeface="Source Sans Pro"/>
                <a:ea typeface="Source Sans Pro"/>
              </a:rPr>
              <a:t>Prosecutors </a:t>
            </a:r>
            <a:endParaRPr lang="en-US">
              <a:solidFill>
                <a:schemeClr val="bg1"/>
              </a:solidFill>
            </a:endParaRPr>
          </a:p>
        </p:txBody>
      </p:sp>
      <p:sp>
        <p:nvSpPr>
          <p:cNvPr id="3" name="TextBox 4">
            <a:extLst>
              <a:ext uri="{FF2B5EF4-FFF2-40B4-BE49-F238E27FC236}">
                <a16:creationId xmlns:a16="http://schemas.microsoft.com/office/drawing/2014/main" id="{82FA0C03-CC44-AC0B-BF86-29367582987F}"/>
              </a:ext>
            </a:extLst>
          </p:cNvPr>
          <p:cNvSpPr txBox="1"/>
          <p:nvPr/>
        </p:nvSpPr>
        <p:spPr>
          <a:xfrm>
            <a:off x="324887" y="1205348"/>
            <a:ext cx="10720958" cy="594335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a:solidFill>
                  <a:srgbClr val="0F1336"/>
                </a:solidFill>
                <a:latin typeface="Source Sans Pro"/>
                <a:ea typeface="+mn-lt"/>
                <a:cs typeface="+mn-lt"/>
              </a:rPr>
              <a:t>                            </a:t>
            </a:r>
          </a:p>
          <a:p>
            <a:pPr marL="457200" indent="-457200">
              <a:lnSpc>
                <a:spcPct val="150000"/>
              </a:lnSpc>
              <a:buFont typeface="Arial,Sans-Serif"/>
              <a:buChar char="•"/>
            </a:pPr>
            <a:r>
              <a:rPr lang="en-US" sz="2400">
                <a:solidFill>
                  <a:schemeClr val="tx2">
                    <a:lumMod val="90000"/>
                    <a:lumOff val="10000"/>
                  </a:schemeClr>
                </a:solidFill>
                <a:latin typeface="Calibri"/>
                <a:ea typeface="Calibri"/>
                <a:cs typeface="Calibri"/>
              </a:rPr>
              <a:t>Advise</a:t>
            </a:r>
            <a:r>
              <a:rPr lang="en-US" sz="2400">
                <a:solidFill>
                  <a:schemeClr val="tx2">
                    <a:lumMod val="90000"/>
                    <a:lumOff val="10000"/>
                  </a:schemeClr>
                </a:solidFill>
                <a:latin typeface="Source Sans Pro"/>
                <a:ea typeface="+mn-lt"/>
                <a:cs typeface="+mn-lt"/>
              </a:rPr>
              <a:t> law enforcement on criminal investigations—whether cases should be pursued and what evidence is needed</a:t>
            </a:r>
            <a:endParaRPr lang="en-US" sz="2400">
              <a:solidFill>
                <a:schemeClr val="tx2">
                  <a:lumMod val="90000"/>
                  <a:lumOff val="10000"/>
                </a:schemeClr>
              </a:solidFill>
              <a:latin typeface="Source Sans Pro"/>
              <a:ea typeface="Source Sans Pro"/>
              <a:cs typeface="+mn-lt"/>
            </a:endParaRPr>
          </a:p>
          <a:p>
            <a:pPr marL="457200" indent="-457200">
              <a:lnSpc>
                <a:spcPct val="150000"/>
              </a:lnSpc>
              <a:buFont typeface="Arial,Sans-Serif"/>
              <a:buChar char="•"/>
            </a:pPr>
            <a:r>
              <a:rPr lang="en-US" sz="2400">
                <a:solidFill>
                  <a:schemeClr val="tx2">
                    <a:lumMod val="90000"/>
                    <a:lumOff val="10000"/>
                  </a:schemeClr>
                </a:solidFill>
                <a:latin typeface="Source Sans Pro"/>
                <a:ea typeface="+mn-lt"/>
                <a:cs typeface="+mn-lt"/>
              </a:rPr>
              <a:t>Assist law enforcement with search warrants</a:t>
            </a:r>
            <a:endParaRPr lang="en-US" sz="2400">
              <a:solidFill>
                <a:schemeClr val="tx2">
                  <a:lumMod val="90000"/>
                  <a:lumOff val="10000"/>
                </a:schemeClr>
              </a:solidFill>
              <a:latin typeface="Source Sans Pro"/>
              <a:ea typeface="Source Sans Pro"/>
              <a:cs typeface="+mn-lt"/>
            </a:endParaRPr>
          </a:p>
          <a:p>
            <a:pPr marL="457200" indent="-457200">
              <a:lnSpc>
                <a:spcPct val="150000"/>
              </a:lnSpc>
              <a:buFont typeface="Arial,Sans-Serif"/>
              <a:buChar char="•"/>
            </a:pPr>
            <a:r>
              <a:rPr lang="en-US" sz="2400">
                <a:solidFill>
                  <a:schemeClr val="tx2">
                    <a:lumMod val="90000"/>
                    <a:lumOff val="10000"/>
                  </a:schemeClr>
                </a:solidFill>
                <a:latin typeface="Source Sans Pro"/>
                <a:ea typeface="+mn-lt"/>
                <a:cs typeface="+mn-lt"/>
              </a:rPr>
              <a:t>Review cases referred by law enforcement to determine whether charges can/should be filed</a:t>
            </a:r>
            <a:endParaRPr lang="en-US" sz="2400">
              <a:solidFill>
                <a:schemeClr val="tx2">
                  <a:lumMod val="90000"/>
                  <a:lumOff val="10000"/>
                </a:schemeClr>
              </a:solidFill>
              <a:latin typeface="Source Sans Pro"/>
              <a:ea typeface="Source Sans Pro"/>
              <a:cs typeface="+mn-lt"/>
            </a:endParaRPr>
          </a:p>
          <a:p>
            <a:pPr marL="457200" indent="-457200">
              <a:lnSpc>
                <a:spcPct val="150000"/>
              </a:lnSpc>
              <a:buFont typeface="Arial,Sans-Serif"/>
              <a:buChar char="•"/>
            </a:pPr>
            <a:r>
              <a:rPr lang="en-US" sz="2400">
                <a:solidFill>
                  <a:schemeClr val="tx2">
                    <a:lumMod val="90000"/>
                    <a:lumOff val="10000"/>
                  </a:schemeClr>
                </a:solidFill>
                <a:latin typeface="Source Sans Pro"/>
                <a:ea typeface="+mn-lt"/>
                <a:cs typeface="+mn-lt"/>
              </a:rPr>
              <a:t>File charges and handle all aspects of a case including bail hearings, negotiations, trials, and sentencings</a:t>
            </a:r>
            <a:endParaRPr lang="en-US" sz="2400">
              <a:solidFill>
                <a:schemeClr val="tx2">
                  <a:lumMod val="90000"/>
                  <a:lumOff val="10000"/>
                </a:schemeClr>
              </a:solidFill>
              <a:latin typeface="Source Sans Pro"/>
              <a:ea typeface="Source Sans Pro"/>
              <a:cs typeface="+mn-lt"/>
            </a:endParaRPr>
          </a:p>
          <a:p>
            <a:pPr marL="457200" indent="-457200">
              <a:lnSpc>
                <a:spcPct val="150000"/>
              </a:lnSpc>
              <a:buFont typeface="Arial,Sans-Serif"/>
              <a:buChar char="•"/>
            </a:pPr>
            <a:r>
              <a:rPr lang="en-US" sz="2400">
                <a:solidFill>
                  <a:schemeClr val="tx2">
                    <a:lumMod val="90000"/>
                    <a:lumOff val="10000"/>
                  </a:schemeClr>
                </a:solidFill>
                <a:latin typeface="Source Sans Pro"/>
                <a:ea typeface="+mn-lt"/>
                <a:cs typeface="+mn-lt"/>
              </a:rPr>
              <a:t>Work with victims and their families on charged cases</a:t>
            </a:r>
            <a:endParaRPr lang="en-US" sz="2400">
              <a:solidFill>
                <a:schemeClr val="tx2">
                  <a:lumMod val="90000"/>
                  <a:lumOff val="10000"/>
                </a:schemeClr>
              </a:solidFill>
              <a:latin typeface="Source Sans Pro"/>
              <a:ea typeface="Source Sans Pro"/>
            </a:endParaRPr>
          </a:p>
          <a:p>
            <a:pPr marL="457200" indent="-457200">
              <a:lnSpc>
                <a:spcPct val="150000"/>
              </a:lnSpc>
              <a:buFont typeface="Arial,Sans-Serif"/>
              <a:buChar char="•"/>
            </a:pPr>
            <a:endParaRPr lang="en-US" sz="2400">
              <a:solidFill>
                <a:schemeClr val="tx2">
                  <a:lumMod val="90000"/>
                  <a:lumOff val="10000"/>
                </a:schemeClr>
              </a:solidFill>
              <a:latin typeface="Source Sans Pro"/>
              <a:ea typeface="Source Sans Pro"/>
              <a:cs typeface="Arial"/>
            </a:endParaRPr>
          </a:p>
          <a:p>
            <a:pPr marL="457200" indent="-457200">
              <a:lnSpc>
                <a:spcPct val="150000"/>
              </a:lnSpc>
              <a:buFont typeface="Arial,Sans-Serif"/>
              <a:buChar char="•"/>
            </a:pPr>
            <a:endParaRPr lang="en-US" sz="2400">
              <a:solidFill>
                <a:schemeClr val="tx2">
                  <a:lumMod val="90000"/>
                  <a:lumOff val="10000"/>
                </a:schemeClr>
              </a:solidFill>
              <a:latin typeface="Source Sans Pro"/>
              <a:ea typeface="Cambria"/>
              <a:cs typeface="Arial"/>
            </a:endParaRPr>
          </a:p>
        </p:txBody>
      </p:sp>
      <p:sp>
        <p:nvSpPr>
          <p:cNvPr id="14" name="TextBox 13">
            <a:extLst>
              <a:ext uri="{FF2B5EF4-FFF2-40B4-BE49-F238E27FC236}">
                <a16:creationId xmlns:a16="http://schemas.microsoft.com/office/drawing/2014/main" id="{DC4582A5-9024-1454-36B3-E574F472896E}"/>
              </a:ext>
            </a:extLst>
          </p:cNvPr>
          <p:cNvSpPr txBox="1"/>
          <p:nvPr/>
        </p:nvSpPr>
        <p:spPr>
          <a:xfrm>
            <a:off x="5092593" y="5428726"/>
            <a:ext cx="733271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a:solidFill>
                <a:srgbClr val="835C2F"/>
              </a:solidFill>
              <a:latin typeface="Source Sans Pro"/>
              <a:ea typeface="Source Sans Pro"/>
              <a:cs typeface="Segoe UI"/>
            </a:endParaRPr>
          </a:p>
        </p:txBody>
      </p:sp>
    </p:spTree>
    <p:extLst>
      <p:ext uri="{BB962C8B-B14F-4D97-AF65-F5344CB8AC3E}">
        <p14:creationId xmlns:p14="http://schemas.microsoft.com/office/powerpoint/2010/main" val="3967897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55B4253-0C92-3EDE-0CB4-977644D51225}"/>
              </a:ext>
            </a:extLst>
          </p:cNvPr>
          <p:cNvSpPr>
            <a:spLocks noGrp="1"/>
          </p:cNvSpPr>
          <p:nvPr>
            <p:ph type="sldNum" sz="quarter" idx="12"/>
          </p:nvPr>
        </p:nvSpPr>
        <p:spPr/>
        <p:txBody>
          <a:bodyPr/>
          <a:lstStyle/>
          <a:p>
            <a:fld id="{F32B1D3B-AE3D-1E40-A0D2-3E32FC67085E}" type="slidenum">
              <a:rPr lang="en-US" smtClean="0"/>
              <a:t>11</a:t>
            </a:fld>
            <a:endParaRPr lang="en-US"/>
          </a:p>
        </p:txBody>
      </p:sp>
      <p:sp>
        <p:nvSpPr>
          <p:cNvPr id="7" name="Rectangle 6">
            <a:extLst>
              <a:ext uri="{FF2B5EF4-FFF2-40B4-BE49-F238E27FC236}">
                <a16:creationId xmlns:a16="http://schemas.microsoft.com/office/drawing/2014/main" id="{D8197674-7431-453D-3AEB-6681F438CA9C}"/>
              </a:ext>
            </a:extLst>
          </p:cNvPr>
          <p:cNvSpPr/>
          <p:nvPr/>
        </p:nvSpPr>
        <p:spPr>
          <a:xfrm>
            <a:off x="2875" y="-4313"/>
            <a:ext cx="10834778" cy="1216324"/>
          </a:xfrm>
          <a:prstGeom prst="rect">
            <a:avLst/>
          </a:prstGeom>
          <a:solidFill>
            <a:srgbClr val="0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9" name="Isosceles Triangle 8">
            <a:extLst>
              <a:ext uri="{FF2B5EF4-FFF2-40B4-BE49-F238E27FC236}">
                <a16:creationId xmlns:a16="http://schemas.microsoft.com/office/drawing/2014/main" id="{8FE1EFC0-4F93-7683-5D2C-DFDAEEF45447}"/>
              </a:ext>
            </a:extLst>
          </p:cNvPr>
          <p:cNvSpPr/>
          <p:nvPr/>
        </p:nvSpPr>
        <p:spPr>
          <a:xfrm rot="18660000">
            <a:off x="10211804" y="-145492"/>
            <a:ext cx="1650176" cy="900024"/>
          </a:xfrm>
          <a:prstGeom prst="triangle">
            <a:avLst/>
          </a:prstGeom>
          <a:solidFill>
            <a:srgbClr val="0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20C7AD1C-E2F7-2F1D-FAAD-BED9958F1ABE}"/>
              </a:ext>
            </a:extLst>
          </p:cNvPr>
          <p:cNvSpPr>
            <a:spLocks noGrp="1"/>
          </p:cNvSpPr>
          <p:nvPr>
            <p:ph type="title"/>
          </p:nvPr>
        </p:nvSpPr>
        <p:spPr>
          <a:xfrm>
            <a:off x="431819" y="402326"/>
            <a:ext cx="9843213" cy="666474"/>
          </a:xfrm>
        </p:spPr>
        <p:txBody>
          <a:bodyPr>
            <a:normAutofit/>
          </a:bodyPr>
          <a:lstStyle/>
          <a:p>
            <a:r>
              <a:rPr lang="en-US" sz="3600">
                <a:solidFill>
                  <a:schemeClr val="bg1"/>
                </a:solidFill>
                <a:latin typeface="Source Sans Pro"/>
                <a:ea typeface="Source Sans Pro"/>
              </a:rPr>
              <a:t>Prosecutors </a:t>
            </a:r>
            <a:endParaRPr lang="en-US">
              <a:solidFill>
                <a:schemeClr val="bg1"/>
              </a:solidFill>
            </a:endParaRPr>
          </a:p>
        </p:txBody>
      </p:sp>
      <p:sp>
        <p:nvSpPr>
          <p:cNvPr id="14" name="TextBox 13">
            <a:extLst>
              <a:ext uri="{FF2B5EF4-FFF2-40B4-BE49-F238E27FC236}">
                <a16:creationId xmlns:a16="http://schemas.microsoft.com/office/drawing/2014/main" id="{DC4582A5-9024-1454-36B3-E574F472896E}"/>
              </a:ext>
            </a:extLst>
          </p:cNvPr>
          <p:cNvSpPr txBox="1"/>
          <p:nvPr/>
        </p:nvSpPr>
        <p:spPr>
          <a:xfrm>
            <a:off x="5092593" y="5428726"/>
            <a:ext cx="733271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a:solidFill>
                <a:srgbClr val="835C2F"/>
              </a:solidFill>
              <a:latin typeface="Source Sans Pro"/>
              <a:ea typeface="Source Sans Pro"/>
              <a:cs typeface="Segoe UI"/>
            </a:endParaRPr>
          </a:p>
        </p:txBody>
      </p:sp>
      <p:sp>
        <p:nvSpPr>
          <p:cNvPr id="8" name="TextBox 7">
            <a:extLst>
              <a:ext uri="{FF2B5EF4-FFF2-40B4-BE49-F238E27FC236}">
                <a16:creationId xmlns:a16="http://schemas.microsoft.com/office/drawing/2014/main" id="{C1909F28-F363-7253-FD07-0482535DD02D}"/>
              </a:ext>
            </a:extLst>
          </p:cNvPr>
          <p:cNvSpPr txBox="1"/>
          <p:nvPr/>
        </p:nvSpPr>
        <p:spPr>
          <a:xfrm>
            <a:off x="2427031" y="5221692"/>
            <a:ext cx="7332717" cy="11387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rgbClr val="835C2F"/>
                </a:solidFill>
                <a:latin typeface="Source Sans Pro"/>
                <a:cs typeface="Segoe UI"/>
              </a:rPr>
              <a:t>Chantelle Smith</a:t>
            </a:r>
          </a:p>
          <a:p>
            <a:pPr algn="ctr"/>
            <a:r>
              <a:rPr lang="en-US" sz="1600">
                <a:solidFill>
                  <a:srgbClr val="835C2F"/>
                </a:solidFill>
                <a:ea typeface="+mn-lt"/>
                <a:cs typeface="+mn-lt"/>
              </a:rPr>
              <a:t>Former Assistant Attorney General</a:t>
            </a:r>
            <a:endParaRPr lang="en-US" sz="1600">
              <a:solidFill>
                <a:srgbClr val="000000"/>
              </a:solidFill>
              <a:ea typeface="+mn-lt"/>
              <a:cs typeface="+mn-lt"/>
            </a:endParaRPr>
          </a:p>
          <a:p>
            <a:pPr algn="ctr"/>
            <a:r>
              <a:rPr lang="en-US" sz="1600">
                <a:solidFill>
                  <a:srgbClr val="835C2F"/>
                </a:solidFill>
                <a:ea typeface="+mn-lt"/>
                <a:cs typeface="+mn-lt"/>
              </a:rPr>
              <a:t>Iowa Attorney General's Office </a:t>
            </a:r>
            <a:endParaRPr lang="en-US">
              <a:ea typeface="+mn-lt"/>
              <a:cs typeface="+mn-lt"/>
            </a:endParaRPr>
          </a:p>
          <a:p>
            <a:pPr algn="ctr"/>
            <a:endParaRPr lang="en-US">
              <a:solidFill>
                <a:srgbClr val="835C2F"/>
              </a:solidFill>
              <a:latin typeface="Source Sans Pro"/>
              <a:ea typeface="Source Sans Pro"/>
              <a:cs typeface="Segoe UI"/>
            </a:endParaRPr>
          </a:p>
        </p:txBody>
      </p:sp>
      <p:pic>
        <p:nvPicPr>
          <p:cNvPr id="3" name="Online Media 2" title="Law Enforcement and Prosecutors Working Together in Elder Abuse Cases">
            <a:hlinkClick r:id="" action="ppaction://media"/>
            <a:extLst>
              <a:ext uri="{FF2B5EF4-FFF2-40B4-BE49-F238E27FC236}">
                <a16:creationId xmlns:a16="http://schemas.microsoft.com/office/drawing/2014/main" id="{50628265-443E-38FD-C50E-E818A0DA4BB1}"/>
              </a:ext>
            </a:extLst>
          </p:cNvPr>
          <p:cNvPicPr>
            <a:picLocks noRot="1" noChangeAspect="1"/>
          </p:cNvPicPr>
          <p:nvPr>
            <a:videoFile r:link="rId1"/>
          </p:nvPr>
        </p:nvPicPr>
        <p:blipFill>
          <a:blip r:embed="rId4"/>
          <a:stretch>
            <a:fillRect/>
          </a:stretch>
        </p:blipFill>
        <p:spPr>
          <a:xfrm>
            <a:off x="3502324" y="1390291"/>
            <a:ext cx="5187351" cy="3833004"/>
          </a:xfrm>
          <a:prstGeom prst="rect">
            <a:avLst/>
          </a:prstGeom>
        </p:spPr>
      </p:pic>
    </p:spTree>
    <p:extLst>
      <p:ext uri="{BB962C8B-B14F-4D97-AF65-F5344CB8AC3E}">
        <p14:creationId xmlns:p14="http://schemas.microsoft.com/office/powerpoint/2010/main" val="26072160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nline Media 4" title="Geriatricians Role on an Elder Abuse Multidisciplinary Team">
            <a:hlinkClick r:id="" action="ppaction://media"/>
            <a:extLst>
              <a:ext uri="{FF2B5EF4-FFF2-40B4-BE49-F238E27FC236}">
                <a16:creationId xmlns:a16="http://schemas.microsoft.com/office/drawing/2014/main" id="{6E5CCAA6-41EF-EF4F-835D-CD0A7A4F8A69}"/>
              </a:ext>
            </a:extLst>
          </p:cNvPr>
          <p:cNvPicPr>
            <a:picLocks noRot="1" noChangeAspect="1"/>
          </p:cNvPicPr>
          <p:nvPr>
            <a:videoFile r:link="rId1"/>
          </p:nvPr>
        </p:nvPicPr>
        <p:blipFill>
          <a:blip r:embed="rId4"/>
          <a:stretch>
            <a:fillRect/>
          </a:stretch>
        </p:blipFill>
        <p:spPr>
          <a:xfrm>
            <a:off x="5957199" y="2066026"/>
            <a:ext cx="5584436" cy="3157268"/>
          </a:xfrm>
          <a:prstGeom prst="rect">
            <a:avLst/>
          </a:prstGeom>
        </p:spPr>
      </p:pic>
      <p:sp>
        <p:nvSpPr>
          <p:cNvPr id="4" name="Slide Number Placeholder 3">
            <a:extLst>
              <a:ext uri="{FF2B5EF4-FFF2-40B4-BE49-F238E27FC236}">
                <a16:creationId xmlns:a16="http://schemas.microsoft.com/office/drawing/2014/main" id="{855B4253-0C92-3EDE-0CB4-977644D51225}"/>
              </a:ext>
            </a:extLst>
          </p:cNvPr>
          <p:cNvSpPr>
            <a:spLocks noGrp="1"/>
          </p:cNvSpPr>
          <p:nvPr>
            <p:ph type="sldNum" sz="quarter" idx="12"/>
          </p:nvPr>
        </p:nvSpPr>
        <p:spPr/>
        <p:txBody>
          <a:bodyPr/>
          <a:lstStyle/>
          <a:p>
            <a:fld id="{F32B1D3B-AE3D-1E40-A0D2-3E32FC67085E}" type="slidenum">
              <a:rPr lang="en-US" smtClean="0"/>
              <a:t>12</a:t>
            </a:fld>
            <a:endParaRPr lang="en-US"/>
          </a:p>
        </p:txBody>
      </p:sp>
      <p:sp>
        <p:nvSpPr>
          <p:cNvPr id="7" name="Rectangle 6">
            <a:extLst>
              <a:ext uri="{FF2B5EF4-FFF2-40B4-BE49-F238E27FC236}">
                <a16:creationId xmlns:a16="http://schemas.microsoft.com/office/drawing/2014/main" id="{D8197674-7431-453D-3AEB-6681F438CA9C}"/>
              </a:ext>
            </a:extLst>
          </p:cNvPr>
          <p:cNvSpPr/>
          <p:nvPr/>
        </p:nvSpPr>
        <p:spPr>
          <a:xfrm>
            <a:off x="2875" y="-4313"/>
            <a:ext cx="10834778" cy="1216324"/>
          </a:xfrm>
          <a:prstGeom prst="rect">
            <a:avLst/>
          </a:prstGeom>
          <a:solidFill>
            <a:srgbClr val="0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9" name="Isosceles Triangle 8">
            <a:extLst>
              <a:ext uri="{FF2B5EF4-FFF2-40B4-BE49-F238E27FC236}">
                <a16:creationId xmlns:a16="http://schemas.microsoft.com/office/drawing/2014/main" id="{8FE1EFC0-4F93-7683-5D2C-DFDAEEF45447}"/>
              </a:ext>
            </a:extLst>
          </p:cNvPr>
          <p:cNvSpPr/>
          <p:nvPr/>
        </p:nvSpPr>
        <p:spPr>
          <a:xfrm rot="18660000">
            <a:off x="10211804" y="-145492"/>
            <a:ext cx="1650176" cy="900024"/>
          </a:xfrm>
          <a:prstGeom prst="triangle">
            <a:avLst/>
          </a:prstGeom>
          <a:solidFill>
            <a:srgbClr val="0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20C7AD1C-E2F7-2F1D-FAAD-BED9958F1ABE}"/>
              </a:ext>
            </a:extLst>
          </p:cNvPr>
          <p:cNvSpPr>
            <a:spLocks noGrp="1"/>
          </p:cNvSpPr>
          <p:nvPr>
            <p:ph type="title"/>
          </p:nvPr>
        </p:nvSpPr>
        <p:spPr>
          <a:xfrm>
            <a:off x="431819" y="402326"/>
            <a:ext cx="9843213" cy="666474"/>
          </a:xfrm>
        </p:spPr>
        <p:txBody>
          <a:bodyPr>
            <a:normAutofit/>
          </a:bodyPr>
          <a:lstStyle/>
          <a:p>
            <a:r>
              <a:rPr lang="en-US" sz="3600">
                <a:solidFill>
                  <a:schemeClr val="bg1"/>
                </a:solidFill>
                <a:latin typeface="Source Sans Pro"/>
                <a:ea typeface="Source Sans Pro"/>
              </a:rPr>
              <a:t>Geriatricians </a:t>
            </a:r>
            <a:endParaRPr lang="en-US">
              <a:solidFill>
                <a:schemeClr val="bg1"/>
              </a:solidFill>
            </a:endParaRPr>
          </a:p>
        </p:txBody>
      </p:sp>
      <p:sp>
        <p:nvSpPr>
          <p:cNvPr id="3" name="TextBox 4">
            <a:extLst>
              <a:ext uri="{FF2B5EF4-FFF2-40B4-BE49-F238E27FC236}">
                <a16:creationId xmlns:a16="http://schemas.microsoft.com/office/drawing/2014/main" id="{82FA0C03-CC44-AC0B-BF86-29367582987F}"/>
              </a:ext>
            </a:extLst>
          </p:cNvPr>
          <p:cNvSpPr txBox="1"/>
          <p:nvPr/>
        </p:nvSpPr>
        <p:spPr>
          <a:xfrm>
            <a:off x="425529" y="1219726"/>
            <a:ext cx="5803904" cy="538936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a:solidFill>
                  <a:srgbClr val="0F1336"/>
                </a:solidFill>
                <a:latin typeface="Source Sans Pro"/>
                <a:ea typeface="+mn-lt"/>
                <a:cs typeface="+mn-lt"/>
              </a:rPr>
              <a:t>                            </a:t>
            </a:r>
          </a:p>
          <a:p>
            <a:pPr marL="457200" indent="-457200">
              <a:lnSpc>
                <a:spcPct val="150000"/>
              </a:lnSpc>
              <a:buFont typeface="Arial,Sans-Serif"/>
              <a:buChar char="•"/>
            </a:pPr>
            <a:r>
              <a:rPr lang="en-US" sz="2400">
                <a:solidFill>
                  <a:srgbClr val="0F1336"/>
                </a:solidFill>
                <a:latin typeface="Source Sans Pro"/>
                <a:ea typeface="Source Sans Pro"/>
                <a:cs typeface="Arial"/>
              </a:rPr>
              <a:t>Help diagnose whether elder mistreatment occurred </a:t>
            </a:r>
          </a:p>
          <a:p>
            <a:pPr marL="457200" indent="-457200">
              <a:lnSpc>
                <a:spcPct val="150000"/>
              </a:lnSpc>
              <a:buFont typeface="Arial,Sans-Serif"/>
              <a:buChar char="•"/>
            </a:pPr>
            <a:r>
              <a:rPr lang="en-US" sz="2400">
                <a:solidFill>
                  <a:srgbClr val="0F1336"/>
                </a:solidFill>
                <a:latin typeface="Source Sans Pro"/>
                <a:ea typeface="Source Sans Pro"/>
                <a:cs typeface="Arial"/>
              </a:rPr>
              <a:t>Perform capacity assessments </a:t>
            </a:r>
          </a:p>
          <a:p>
            <a:pPr marL="457200" indent="-457200">
              <a:lnSpc>
                <a:spcPct val="150000"/>
              </a:lnSpc>
              <a:buFont typeface="Arial,Sans-Serif"/>
              <a:buChar char="•"/>
            </a:pPr>
            <a:r>
              <a:rPr lang="en-US" sz="2400">
                <a:solidFill>
                  <a:srgbClr val="0F1336"/>
                </a:solidFill>
                <a:latin typeface="Source Sans Pro"/>
                <a:ea typeface="Source Sans Pro"/>
                <a:cs typeface="Arial"/>
              </a:rPr>
              <a:t>Answer questions related to medications, history, and medical conditions </a:t>
            </a:r>
          </a:p>
          <a:p>
            <a:pPr marL="457200" indent="-457200">
              <a:lnSpc>
                <a:spcPct val="150000"/>
              </a:lnSpc>
              <a:buFont typeface="Arial,Sans-Serif"/>
              <a:buChar char="•"/>
            </a:pPr>
            <a:r>
              <a:rPr lang="en-US" sz="2400">
                <a:solidFill>
                  <a:srgbClr val="0F1336"/>
                </a:solidFill>
                <a:latin typeface="Source Sans Pro"/>
                <a:ea typeface="Source Sans Pro"/>
                <a:cs typeface="Arial"/>
              </a:rPr>
              <a:t>Review medical charts </a:t>
            </a:r>
          </a:p>
          <a:p>
            <a:pPr marL="457200" indent="-457200">
              <a:lnSpc>
                <a:spcPct val="150000"/>
              </a:lnSpc>
              <a:buFont typeface="Arial,Sans-Serif"/>
              <a:buChar char="•"/>
            </a:pPr>
            <a:r>
              <a:rPr lang="en-US" sz="2400">
                <a:solidFill>
                  <a:srgbClr val="0F1336"/>
                </a:solidFill>
                <a:latin typeface="Source Sans Pro"/>
                <a:ea typeface="Source Sans Pro"/>
                <a:cs typeface="Arial"/>
              </a:rPr>
              <a:t>Recommend resources and services</a:t>
            </a:r>
          </a:p>
          <a:p>
            <a:pPr marL="457200" indent="-457200">
              <a:lnSpc>
                <a:spcPct val="150000"/>
              </a:lnSpc>
              <a:buFont typeface="Arial,Sans-Serif"/>
              <a:buChar char="•"/>
            </a:pPr>
            <a:endParaRPr lang="en-US" sz="2400">
              <a:solidFill>
                <a:srgbClr val="0F1336"/>
              </a:solidFill>
              <a:latin typeface="Source Sans Pro"/>
              <a:ea typeface="Cambria"/>
              <a:cs typeface="Arial"/>
            </a:endParaRPr>
          </a:p>
        </p:txBody>
      </p:sp>
      <p:sp>
        <p:nvSpPr>
          <p:cNvPr id="14" name="TextBox 13">
            <a:extLst>
              <a:ext uri="{FF2B5EF4-FFF2-40B4-BE49-F238E27FC236}">
                <a16:creationId xmlns:a16="http://schemas.microsoft.com/office/drawing/2014/main" id="{DC4582A5-9024-1454-36B3-E574F472896E}"/>
              </a:ext>
            </a:extLst>
          </p:cNvPr>
          <p:cNvSpPr txBox="1"/>
          <p:nvPr/>
        </p:nvSpPr>
        <p:spPr>
          <a:xfrm>
            <a:off x="5092593" y="5428726"/>
            <a:ext cx="733271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rgbClr val="835C2F"/>
                </a:solidFill>
                <a:latin typeface="Source Sans Pro"/>
                <a:cs typeface="Segoe UI"/>
              </a:rPr>
              <a:t>Geriatrician's Role on an </a:t>
            </a:r>
            <a:endParaRPr lang="en-US">
              <a:solidFill>
                <a:srgbClr val="000000"/>
              </a:solidFill>
              <a:latin typeface="Calibri" panose="020F0502020204030204"/>
              <a:cs typeface="Calibri" panose="020F0502020204030204"/>
            </a:endParaRPr>
          </a:p>
          <a:p>
            <a:pPr algn="ctr"/>
            <a:r>
              <a:rPr lang="en-US">
                <a:solidFill>
                  <a:srgbClr val="835C2F"/>
                </a:solidFill>
                <a:latin typeface="Source Sans Pro"/>
                <a:cs typeface="Segoe UI"/>
              </a:rPr>
              <a:t>Elder Abuse Multidisciplinary Team </a:t>
            </a:r>
            <a:endParaRPr lang="en-US">
              <a:cs typeface="Calibri"/>
            </a:endParaRPr>
          </a:p>
        </p:txBody>
      </p:sp>
    </p:spTree>
    <p:extLst>
      <p:ext uri="{BB962C8B-B14F-4D97-AF65-F5344CB8AC3E}">
        <p14:creationId xmlns:p14="http://schemas.microsoft.com/office/powerpoint/2010/main" val="19075426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55B4253-0C92-3EDE-0CB4-977644D51225}"/>
              </a:ext>
            </a:extLst>
          </p:cNvPr>
          <p:cNvSpPr>
            <a:spLocks noGrp="1"/>
          </p:cNvSpPr>
          <p:nvPr>
            <p:ph type="sldNum" sz="quarter" idx="12"/>
          </p:nvPr>
        </p:nvSpPr>
        <p:spPr/>
        <p:txBody>
          <a:bodyPr/>
          <a:lstStyle/>
          <a:p>
            <a:fld id="{F32B1D3B-AE3D-1E40-A0D2-3E32FC67085E}" type="slidenum">
              <a:rPr lang="en-US" smtClean="0"/>
              <a:t>13</a:t>
            </a:fld>
            <a:endParaRPr lang="en-US"/>
          </a:p>
        </p:txBody>
      </p:sp>
      <p:sp>
        <p:nvSpPr>
          <p:cNvPr id="7" name="Rectangle 6">
            <a:extLst>
              <a:ext uri="{FF2B5EF4-FFF2-40B4-BE49-F238E27FC236}">
                <a16:creationId xmlns:a16="http://schemas.microsoft.com/office/drawing/2014/main" id="{D8197674-7431-453D-3AEB-6681F438CA9C}"/>
              </a:ext>
            </a:extLst>
          </p:cNvPr>
          <p:cNvSpPr/>
          <p:nvPr/>
        </p:nvSpPr>
        <p:spPr>
          <a:xfrm>
            <a:off x="2875" y="-4313"/>
            <a:ext cx="10834778" cy="1216324"/>
          </a:xfrm>
          <a:prstGeom prst="rect">
            <a:avLst/>
          </a:prstGeom>
          <a:solidFill>
            <a:srgbClr val="0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9" name="Isosceles Triangle 8">
            <a:extLst>
              <a:ext uri="{FF2B5EF4-FFF2-40B4-BE49-F238E27FC236}">
                <a16:creationId xmlns:a16="http://schemas.microsoft.com/office/drawing/2014/main" id="{8FE1EFC0-4F93-7683-5D2C-DFDAEEF45447}"/>
              </a:ext>
            </a:extLst>
          </p:cNvPr>
          <p:cNvSpPr/>
          <p:nvPr/>
        </p:nvSpPr>
        <p:spPr>
          <a:xfrm rot="18660000">
            <a:off x="10211804" y="-145492"/>
            <a:ext cx="1650176" cy="900024"/>
          </a:xfrm>
          <a:prstGeom prst="triangle">
            <a:avLst/>
          </a:prstGeom>
          <a:solidFill>
            <a:srgbClr val="0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20C7AD1C-E2F7-2F1D-FAAD-BED9958F1ABE}"/>
              </a:ext>
            </a:extLst>
          </p:cNvPr>
          <p:cNvSpPr>
            <a:spLocks noGrp="1"/>
          </p:cNvSpPr>
          <p:nvPr>
            <p:ph type="title"/>
          </p:nvPr>
        </p:nvSpPr>
        <p:spPr>
          <a:xfrm>
            <a:off x="431819" y="402326"/>
            <a:ext cx="9843213" cy="666474"/>
          </a:xfrm>
        </p:spPr>
        <p:txBody>
          <a:bodyPr>
            <a:normAutofit/>
          </a:bodyPr>
          <a:lstStyle/>
          <a:p>
            <a:r>
              <a:rPr lang="en-US" sz="3600">
                <a:solidFill>
                  <a:schemeClr val="bg1"/>
                </a:solidFill>
                <a:latin typeface="Source Sans Pro"/>
                <a:ea typeface="Source Sans Pro"/>
              </a:rPr>
              <a:t>Mental Health Professionals </a:t>
            </a:r>
            <a:endParaRPr lang="en-US"/>
          </a:p>
        </p:txBody>
      </p:sp>
      <p:sp>
        <p:nvSpPr>
          <p:cNvPr id="3" name="TextBox 4">
            <a:extLst>
              <a:ext uri="{FF2B5EF4-FFF2-40B4-BE49-F238E27FC236}">
                <a16:creationId xmlns:a16="http://schemas.microsoft.com/office/drawing/2014/main" id="{82FA0C03-CC44-AC0B-BF86-29367582987F}"/>
              </a:ext>
            </a:extLst>
          </p:cNvPr>
          <p:cNvSpPr txBox="1"/>
          <p:nvPr/>
        </p:nvSpPr>
        <p:spPr>
          <a:xfrm>
            <a:off x="425529" y="1320367"/>
            <a:ext cx="5775149" cy="317336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a:solidFill>
                  <a:srgbClr val="0F1336"/>
                </a:solidFill>
                <a:latin typeface="Source Sans Pro"/>
                <a:ea typeface="+mn-lt"/>
                <a:cs typeface="+mn-lt"/>
              </a:rPr>
              <a:t>                            </a:t>
            </a:r>
          </a:p>
          <a:p>
            <a:pPr marL="342900" indent="-342900">
              <a:lnSpc>
                <a:spcPct val="150000"/>
              </a:lnSpc>
              <a:buFont typeface="Arial"/>
              <a:buChar char="•"/>
            </a:pPr>
            <a:r>
              <a:rPr lang="en-US" sz="2400">
                <a:solidFill>
                  <a:srgbClr val="0F1336"/>
                </a:solidFill>
                <a:latin typeface="Source Sans Pro"/>
                <a:ea typeface="Source Sans Pro"/>
                <a:cs typeface="Arial"/>
              </a:rPr>
              <a:t>Conduct assessments to determine decisional capacity </a:t>
            </a:r>
            <a:endParaRPr lang="en-US">
              <a:cs typeface="Calibri" panose="020F0502020204030204"/>
            </a:endParaRPr>
          </a:p>
          <a:p>
            <a:pPr marL="457200" indent="-457200">
              <a:lnSpc>
                <a:spcPct val="150000"/>
              </a:lnSpc>
              <a:buFont typeface="Arial"/>
              <a:buChar char="•"/>
            </a:pPr>
            <a:r>
              <a:rPr lang="en-US" sz="2400">
                <a:solidFill>
                  <a:srgbClr val="0F1336"/>
                </a:solidFill>
                <a:latin typeface="Source Sans Pro"/>
                <a:ea typeface="Source Sans Pro"/>
                <a:cs typeface="Arial"/>
              </a:rPr>
              <a:t>Advise about mental health diagnoses </a:t>
            </a:r>
          </a:p>
          <a:p>
            <a:pPr marL="457200" indent="-457200">
              <a:lnSpc>
                <a:spcPct val="150000"/>
              </a:lnSpc>
              <a:buFont typeface="Arial"/>
              <a:buChar char="•"/>
            </a:pPr>
            <a:r>
              <a:rPr lang="en-US" sz="2400">
                <a:solidFill>
                  <a:srgbClr val="0F1336"/>
                </a:solidFill>
                <a:latin typeface="Source Sans Pro"/>
                <a:ea typeface="Source Sans Pro"/>
                <a:cs typeface="Arial"/>
              </a:rPr>
              <a:t>Recommend appropriate interventions </a:t>
            </a:r>
          </a:p>
          <a:p>
            <a:pPr marL="457200" indent="-457200">
              <a:lnSpc>
                <a:spcPct val="150000"/>
              </a:lnSpc>
              <a:buFont typeface="Arial"/>
              <a:buChar char="•"/>
            </a:pPr>
            <a:r>
              <a:rPr lang="en-US" sz="2400">
                <a:solidFill>
                  <a:srgbClr val="0F1336"/>
                </a:solidFill>
                <a:latin typeface="Source Sans Pro"/>
                <a:ea typeface="Source Sans Pro"/>
                <a:cs typeface="Arial"/>
              </a:rPr>
              <a:t>Assist in mental health crises</a:t>
            </a:r>
          </a:p>
        </p:txBody>
      </p:sp>
      <p:sp>
        <p:nvSpPr>
          <p:cNvPr id="14" name="TextBox 13">
            <a:extLst>
              <a:ext uri="{FF2B5EF4-FFF2-40B4-BE49-F238E27FC236}">
                <a16:creationId xmlns:a16="http://schemas.microsoft.com/office/drawing/2014/main" id="{DC4582A5-9024-1454-36B3-E574F472896E}"/>
              </a:ext>
            </a:extLst>
          </p:cNvPr>
          <p:cNvSpPr txBox="1"/>
          <p:nvPr/>
        </p:nvSpPr>
        <p:spPr>
          <a:xfrm>
            <a:off x="5092593" y="5428726"/>
            <a:ext cx="733271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a:solidFill>
                <a:srgbClr val="835C2F"/>
              </a:solidFill>
              <a:latin typeface="Source Sans Pro"/>
              <a:ea typeface="Source Sans Pro"/>
              <a:cs typeface="Segoe UI"/>
            </a:endParaRPr>
          </a:p>
        </p:txBody>
      </p:sp>
      <p:pic>
        <p:nvPicPr>
          <p:cNvPr id="2" name="Online Media 1" title="Cognitive Capacity Evaluators and How to Find Them (with voice over)">
            <a:hlinkClick r:id="" action="ppaction://media"/>
            <a:extLst>
              <a:ext uri="{FF2B5EF4-FFF2-40B4-BE49-F238E27FC236}">
                <a16:creationId xmlns:a16="http://schemas.microsoft.com/office/drawing/2014/main" id="{265BEE7E-5BCF-18AD-3777-C50AC844959E}"/>
              </a:ext>
            </a:extLst>
          </p:cNvPr>
          <p:cNvPicPr>
            <a:picLocks noRot="1" noChangeAspect="1"/>
          </p:cNvPicPr>
          <p:nvPr>
            <a:videoFile r:link="rId1"/>
          </p:nvPr>
        </p:nvPicPr>
        <p:blipFill>
          <a:blip r:embed="rId4"/>
          <a:stretch>
            <a:fillRect/>
          </a:stretch>
        </p:blipFill>
        <p:spPr>
          <a:xfrm>
            <a:off x="6187236" y="1864743"/>
            <a:ext cx="5555682" cy="3142891"/>
          </a:xfrm>
          <a:prstGeom prst="rect">
            <a:avLst/>
          </a:prstGeom>
        </p:spPr>
      </p:pic>
      <p:sp>
        <p:nvSpPr>
          <p:cNvPr id="6" name="TextBox 5">
            <a:extLst>
              <a:ext uri="{FF2B5EF4-FFF2-40B4-BE49-F238E27FC236}">
                <a16:creationId xmlns:a16="http://schemas.microsoft.com/office/drawing/2014/main" id="{9CF20F62-DF29-86BB-AB8B-994BB7EE436A}"/>
              </a:ext>
            </a:extLst>
          </p:cNvPr>
          <p:cNvSpPr txBox="1"/>
          <p:nvPr/>
        </p:nvSpPr>
        <p:spPr>
          <a:xfrm>
            <a:off x="5302502" y="5422975"/>
            <a:ext cx="733271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rgbClr val="835C2F"/>
                </a:solidFill>
                <a:latin typeface="Source Sans Pro"/>
                <a:cs typeface="Segoe UI"/>
              </a:rPr>
              <a:t>Cognitive Capacity Evaluators and How to Find Them </a:t>
            </a:r>
            <a:endParaRPr lang="en-US" b="1">
              <a:solidFill>
                <a:srgbClr val="0F0F0F"/>
              </a:solidFill>
              <a:latin typeface="Calibri" panose="020F0502020204030204"/>
              <a:cs typeface="Calibri" panose="020F0502020204030204"/>
            </a:endParaRPr>
          </a:p>
          <a:p>
            <a:pPr algn="ctr"/>
            <a:endParaRPr lang="en-US">
              <a:solidFill>
                <a:srgbClr val="835C2F"/>
              </a:solidFill>
              <a:latin typeface="Source Sans Pro"/>
              <a:ea typeface="Source Sans Pro"/>
              <a:cs typeface="Segoe UI"/>
            </a:endParaRPr>
          </a:p>
        </p:txBody>
      </p:sp>
    </p:spTree>
    <p:extLst>
      <p:ext uri="{BB962C8B-B14F-4D97-AF65-F5344CB8AC3E}">
        <p14:creationId xmlns:p14="http://schemas.microsoft.com/office/powerpoint/2010/main" val="25971328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55B4253-0C92-3EDE-0CB4-977644D51225}"/>
              </a:ext>
            </a:extLst>
          </p:cNvPr>
          <p:cNvSpPr>
            <a:spLocks noGrp="1"/>
          </p:cNvSpPr>
          <p:nvPr>
            <p:ph type="sldNum" sz="quarter" idx="12"/>
          </p:nvPr>
        </p:nvSpPr>
        <p:spPr/>
        <p:txBody>
          <a:bodyPr/>
          <a:lstStyle/>
          <a:p>
            <a:fld id="{F32B1D3B-AE3D-1E40-A0D2-3E32FC67085E}" type="slidenum">
              <a:rPr lang="en-US" smtClean="0"/>
              <a:t>14</a:t>
            </a:fld>
            <a:endParaRPr lang="en-US"/>
          </a:p>
        </p:txBody>
      </p:sp>
      <p:sp>
        <p:nvSpPr>
          <p:cNvPr id="7" name="Rectangle 6">
            <a:extLst>
              <a:ext uri="{FF2B5EF4-FFF2-40B4-BE49-F238E27FC236}">
                <a16:creationId xmlns:a16="http://schemas.microsoft.com/office/drawing/2014/main" id="{D8197674-7431-453D-3AEB-6681F438CA9C}"/>
              </a:ext>
            </a:extLst>
          </p:cNvPr>
          <p:cNvSpPr/>
          <p:nvPr/>
        </p:nvSpPr>
        <p:spPr>
          <a:xfrm>
            <a:off x="2875" y="-4313"/>
            <a:ext cx="10834778" cy="1216324"/>
          </a:xfrm>
          <a:prstGeom prst="rect">
            <a:avLst/>
          </a:prstGeom>
          <a:solidFill>
            <a:srgbClr val="0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9" name="Isosceles Triangle 8">
            <a:extLst>
              <a:ext uri="{FF2B5EF4-FFF2-40B4-BE49-F238E27FC236}">
                <a16:creationId xmlns:a16="http://schemas.microsoft.com/office/drawing/2014/main" id="{8FE1EFC0-4F93-7683-5D2C-DFDAEEF45447}"/>
              </a:ext>
            </a:extLst>
          </p:cNvPr>
          <p:cNvSpPr/>
          <p:nvPr/>
        </p:nvSpPr>
        <p:spPr>
          <a:xfrm rot="18660000">
            <a:off x="10211804" y="-145492"/>
            <a:ext cx="1650176" cy="900024"/>
          </a:xfrm>
          <a:prstGeom prst="triangle">
            <a:avLst/>
          </a:prstGeom>
          <a:solidFill>
            <a:srgbClr val="0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20C7AD1C-E2F7-2F1D-FAAD-BED9958F1ABE}"/>
              </a:ext>
            </a:extLst>
          </p:cNvPr>
          <p:cNvSpPr>
            <a:spLocks noGrp="1"/>
          </p:cNvSpPr>
          <p:nvPr>
            <p:ph type="title"/>
          </p:nvPr>
        </p:nvSpPr>
        <p:spPr>
          <a:xfrm>
            <a:off x="431819" y="402326"/>
            <a:ext cx="9843213" cy="666474"/>
          </a:xfrm>
        </p:spPr>
        <p:txBody>
          <a:bodyPr>
            <a:normAutofit/>
          </a:bodyPr>
          <a:lstStyle/>
          <a:p>
            <a:r>
              <a:rPr lang="en-US" sz="3600" dirty="0">
                <a:solidFill>
                  <a:schemeClr val="bg1"/>
                </a:solidFill>
                <a:latin typeface="Source Sans Pro"/>
                <a:ea typeface="Source Sans Pro"/>
              </a:rPr>
              <a:t>Victim Advocates </a:t>
            </a:r>
            <a:endParaRPr lang="en-US" dirty="0"/>
          </a:p>
        </p:txBody>
      </p:sp>
      <p:sp>
        <p:nvSpPr>
          <p:cNvPr id="3" name="TextBox 4">
            <a:extLst>
              <a:ext uri="{FF2B5EF4-FFF2-40B4-BE49-F238E27FC236}">
                <a16:creationId xmlns:a16="http://schemas.microsoft.com/office/drawing/2014/main" id="{82FA0C03-CC44-AC0B-BF86-29367582987F}"/>
              </a:ext>
            </a:extLst>
          </p:cNvPr>
          <p:cNvSpPr txBox="1"/>
          <p:nvPr/>
        </p:nvSpPr>
        <p:spPr>
          <a:xfrm>
            <a:off x="137982" y="1205349"/>
            <a:ext cx="6177715" cy="484974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a:solidFill>
                  <a:srgbClr val="0F1336"/>
                </a:solidFill>
                <a:latin typeface="Source Sans Pro"/>
                <a:ea typeface="+mn-lt"/>
                <a:cs typeface="+mn-lt"/>
              </a:rPr>
              <a:t>                            </a:t>
            </a:r>
          </a:p>
          <a:p>
            <a:pPr marL="457200" indent="-457200">
              <a:lnSpc>
                <a:spcPct val="150000"/>
              </a:lnSpc>
              <a:buFont typeface="Arial,Sans-Serif"/>
              <a:buChar char="•"/>
            </a:pPr>
            <a:r>
              <a:rPr lang="en-US" sz="2400">
                <a:solidFill>
                  <a:srgbClr val="0F1336"/>
                </a:solidFill>
                <a:latin typeface="Source Sans Pro"/>
                <a:ea typeface="Source Sans Pro"/>
                <a:cs typeface="Arial"/>
              </a:rPr>
              <a:t>Work in the community and/or in the justice system </a:t>
            </a:r>
          </a:p>
          <a:p>
            <a:pPr marL="457200" indent="-457200">
              <a:lnSpc>
                <a:spcPct val="150000"/>
              </a:lnSpc>
              <a:buFont typeface="Arial,Sans-Serif"/>
              <a:buChar char="•"/>
            </a:pPr>
            <a:r>
              <a:rPr lang="en-US" sz="2400">
                <a:solidFill>
                  <a:srgbClr val="0F1336"/>
                </a:solidFill>
                <a:latin typeface="Source Sans Pro"/>
                <a:ea typeface="Source Sans Pro"/>
                <a:cs typeface="Arial"/>
              </a:rPr>
              <a:t>Advise on the criminal/ civil justice process </a:t>
            </a:r>
          </a:p>
          <a:p>
            <a:pPr marL="457200" indent="-457200">
              <a:lnSpc>
                <a:spcPct val="150000"/>
              </a:lnSpc>
              <a:buFont typeface="Arial,Sans-Serif"/>
              <a:buChar char="•"/>
            </a:pPr>
            <a:r>
              <a:rPr lang="en-US" sz="2400">
                <a:solidFill>
                  <a:srgbClr val="0F1336"/>
                </a:solidFill>
                <a:latin typeface="Source Sans Pro"/>
                <a:ea typeface="Source Sans Pro"/>
                <a:cs typeface="Arial"/>
              </a:rPr>
              <a:t>Accompany victims to court for emotional support</a:t>
            </a:r>
          </a:p>
          <a:p>
            <a:pPr marL="457200" indent="-457200">
              <a:lnSpc>
                <a:spcPct val="150000"/>
              </a:lnSpc>
              <a:buFont typeface="Arial,Sans-Serif"/>
              <a:buChar char="•"/>
            </a:pPr>
            <a:r>
              <a:rPr lang="en-US" sz="2400">
                <a:solidFill>
                  <a:srgbClr val="0F1336"/>
                </a:solidFill>
                <a:latin typeface="Source Sans Pro"/>
                <a:ea typeface="Source Sans Pro"/>
                <a:cs typeface="Arial"/>
              </a:rPr>
              <a:t>Work with older adults to preserve independence and safety </a:t>
            </a:r>
          </a:p>
          <a:p>
            <a:pPr marL="457200" indent="-457200">
              <a:lnSpc>
                <a:spcPct val="150000"/>
              </a:lnSpc>
              <a:buFont typeface="Arial,Sans-Serif"/>
              <a:buChar char="•"/>
            </a:pPr>
            <a:r>
              <a:rPr lang="en-US" sz="2400">
                <a:solidFill>
                  <a:srgbClr val="0F1336"/>
                </a:solidFill>
                <a:latin typeface="Source Sans Pro"/>
                <a:ea typeface="Source Sans Pro"/>
                <a:cs typeface="Arial"/>
              </a:rPr>
              <a:t>Connect victims with support services </a:t>
            </a:r>
          </a:p>
        </p:txBody>
      </p:sp>
      <p:sp>
        <p:nvSpPr>
          <p:cNvPr id="14" name="TextBox 13">
            <a:extLst>
              <a:ext uri="{FF2B5EF4-FFF2-40B4-BE49-F238E27FC236}">
                <a16:creationId xmlns:a16="http://schemas.microsoft.com/office/drawing/2014/main" id="{DC4582A5-9024-1454-36B3-E574F472896E}"/>
              </a:ext>
            </a:extLst>
          </p:cNvPr>
          <p:cNvSpPr txBox="1"/>
          <p:nvPr/>
        </p:nvSpPr>
        <p:spPr>
          <a:xfrm>
            <a:off x="5092593" y="5428726"/>
            <a:ext cx="733271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a:solidFill>
                <a:srgbClr val="835C2F"/>
              </a:solidFill>
              <a:latin typeface="Source Sans Pro"/>
              <a:ea typeface="Source Sans Pro"/>
              <a:cs typeface="Segoe UI"/>
            </a:endParaRPr>
          </a:p>
        </p:txBody>
      </p:sp>
      <p:pic>
        <p:nvPicPr>
          <p:cNvPr id="2" name="Online Media 1" title="Victim Advocates Help Victims Navigate the Justice System">
            <a:hlinkClick r:id="" action="ppaction://media"/>
            <a:extLst>
              <a:ext uri="{FF2B5EF4-FFF2-40B4-BE49-F238E27FC236}">
                <a16:creationId xmlns:a16="http://schemas.microsoft.com/office/drawing/2014/main" id="{5AE29EC0-3651-ABA5-251A-2B0158FACF45}"/>
              </a:ext>
            </a:extLst>
          </p:cNvPr>
          <p:cNvPicPr>
            <a:picLocks noRot="1" noChangeAspect="1"/>
          </p:cNvPicPr>
          <p:nvPr>
            <a:videoFile r:link="rId1"/>
          </p:nvPr>
        </p:nvPicPr>
        <p:blipFill>
          <a:blip r:embed="rId5"/>
          <a:stretch>
            <a:fillRect/>
          </a:stretch>
        </p:blipFill>
        <p:spPr>
          <a:xfrm>
            <a:off x="6417274" y="1864743"/>
            <a:ext cx="5555682" cy="3142891"/>
          </a:xfrm>
          <a:prstGeom prst="rect">
            <a:avLst/>
          </a:prstGeom>
        </p:spPr>
      </p:pic>
      <p:sp>
        <p:nvSpPr>
          <p:cNvPr id="6" name="TextBox 5">
            <a:extLst>
              <a:ext uri="{FF2B5EF4-FFF2-40B4-BE49-F238E27FC236}">
                <a16:creationId xmlns:a16="http://schemas.microsoft.com/office/drawing/2014/main" id="{8F3689C5-0B89-0F75-D6E0-1823242EDF00}"/>
              </a:ext>
            </a:extLst>
          </p:cNvPr>
          <p:cNvSpPr txBox="1"/>
          <p:nvPr/>
        </p:nvSpPr>
        <p:spPr>
          <a:xfrm>
            <a:off x="7358464" y="5279201"/>
            <a:ext cx="368086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rgbClr val="835C2F"/>
                </a:solidFill>
                <a:latin typeface="Source Sans Pro"/>
                <a:cs typeface="Segoe UI"/>
              </a:rPr>
              <a:t>Victim Advocates Help Victims Navigate the Justice System </a:t>
            </a:r>
            <a:endParaRPr lang="en-US" b="1">
              <a:solidFill>
                <a:srgbClr val="0F0F0F"/>
              </a:solidFill>
              <a:latin typeface="Calibri"/>
              <a:ea typeface="Source Sans Pro"/>
              <a:cs typeface="Calibri"/>
            </a:endParaRPr>
          </a:p>
        </p:txBody>
      </p:sp>
    </p:spTree>
    <p:extLst>
      <p:ext uri="{BB962C8B-B14F-4D97-AF65-F5344CB8AC3E}">
        <p14:creationId xmlns:p14="http://schemas.microsoft.com/office/powerpoint/2010/main" val="2291305792"/>
      </p:ext>
    </p:extLst>
  </p:cSld>
  <p:clrMapOvr>
    <a:masterClrMapping/>
  </p:clrMapOvr>
  <p:extLst>
    <p:ext uri="{6950BFC3-D8DA-4A85-94F7-54DA5524770B}">
      <p188:commentRel xmlns:p188="http://schemas.microsoft.com/office/powerpoint/2018/8/main" r:id="rId4"/>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55B4253-0C92-3EDE-0CB4-977644D51225}"/>
              </a:ext>
            </a:extLst>
          </p:cNvPr>
          <p:cNvSpPr>
            <a:spLocks noGrp="1"/>
          </p:cNvSpPr>
          <p:nvPr>
            <p:ph type="sldNum" sz="quarter" idx="12"/>
          </p:nvPr>
        </p:nvSpPr>
        <p:spPr/>
        <p:txBody>
          <a:bodyPr/>
          <a:lstStyle/>
          <a:p>
            <a:fld id="{F32B1D3B-AE3D-1E40-A0D2-3E32FC67085E}" type="slidenum">
              <a:rPr lang="en-US" smtClean="0"/>
              <a:t>15</a:t>
            </a:fld>
            <a:endParaRPr lang="en-US"/>
          </a:p>
        </p:txBody>
      </p:sp>
      <p:sp>
        <p:nvSpPr>
          <p:cNvPr id="7" name="Rectangle 6">
            <a:extLst>
              <a:ext uri="{FF2B5EF4-FFF2-40B4-BE49-F238E27FC236}">
                <a16:creationId xmlns:a16="http://schemas.microsoft.com/office/drawing/2014/main" id="{D8197674-7431-453D-3AEB-6681F438CA9C}"/>
              </a:ext>
            </a:extLst>
          </p:cNvPr>
          <p:cNvSpPr/>
          <p:nvPr/>
        </p:nvSpPr>
        <p:spPr>
          <a:xfrm>
            <a:off x="2875" y="-4313"/>
            <a:ext cx="10834778" cy="1216324"/>
          </a:xfrm>
          <a:prstGeom prst="rect">
            <a:avLst/>
          </a:prstGeom>
          <a:solidFill>
            <a:srgbClr val="0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9" name="Isosceles Triangle 8">
            <a:extLst>
              <a:ext uri="{FF2B5EF4-FFF2-40B4-BE49-F238E27FC236}">
                <a16:creationId xmlns:a16="http://schemas.microsoft.com/office/drawing/2014/main" id="{8FE1EFC0-4F93-7683-5D2C-DFDAEEF45447}"/>
              </a:ext>
            </a:extLst>
          </p:cNvPr>
          <p:cNvSpPr/>
          <p:nvPr/>
        </p:nvSpPr>
        <p:spPr>
          <a:xfrm rot="18660000">
            <a:off x="10211804" y="-145492"/>
            <a:ext cx="1650176" cy="900024"/>
          </a:xfrm>
          <a:prstGeom prst="triangle">
            <a:avLst/>
          </a:prstGeom>
          <a:solidFill>
            <a:srgbClr val="0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20C7AD1C-E2F7-2F1D-FAAD-BED9958F1ABE}"/>
              </a:ext>
            </a:extLst>
          </p:cNvPr>
          <p:cNvSpPr>
            <a:spLocks noGrp="1"/>
          </p:cNvSpPr>
          <p:nvPr>
            <p:ph type="title"/>
          </p:nvPr>
        </p:nvSpPr>
        <p:spPr>
          <a:xfrm>
            <a:off x="431819" y="402326"/>
            <a:ext cx="9843213" cy="666474"/>
          </a:xfrm>
        </p:spPr>
        <p:txBody>
          <a:bodyPr>
            <a:normAutofit/>
          </a:bodyPr>
          <a:lstStyle/>
          <a:p>
            <a:r>
              <a:rPr lang="en-US" sz="3600">
                <a:solidFill>
                  <a:schemeClr val="bg1"/>
                </a:solidFill>
                <a:latin typeface="Source Sans Pro"/>
                <a:ea typeface="Source Sans Pro"/>
              </a:rPr>
              <a:t>Forensic Accountants </a:t>
            </a:r>
            <a:endParaRPr lang="en-US">
              <a:solidFill>
                <a:schemeClr val="bg1"/>
              </a:solidFill>
            </a:endParaRPr>
          </a:p>
        </p:txBody>
      </p:sp>
      <p:sp>
        <p:nvSpPr>
          <p:cNvPr id="3" name="TextBox 4">
            <a:extLst>
              <a:ext uri="{FF2B5EF4-FFF2-40B4-BE49-F238E27FC236}">
                <a16:creationId xmlns:a16="http://schemas.microsoft.com/office/drawing/2014/main" id="{82FA0C03-CC44-AC0B-BF86-29367582987F}"/>
              </a:ext>
            </a:extLst>
          </p:cNvPr>
          <p:cNvSpPr txBox="1"/>
          <p:nvPr/>
        </p:nvSpPr>
        <p:spPr>
          <a:xfrm>
            <a:off x="425529" y="1334745"/>
            <a:ext cx="11037261" cy="538936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a:solidFill>
                  <a:schemeClr val="tx2">
                    <a:lumMod val="90000"/>
                    <a:lumOff val="10000"/>
                  </a:schemeClr>
                </a:solidFill>
                <a:latin typeface="Source Sans Pro"/>
                <a:ea typeface="+mn-lt"/>
                <a:cs typeface="+mn-lt"/>
              </a:rPr>
              <a:t>                            </a:t>
            </a:r>
          </a:p>
          <a:p>
            <a:pPr marL="457200" indent="-457200">
              <a:lnSpc>
                <a:spcPct val="150000"/>
              </a:lnSpc>
              <a:buFont typeface="Arial,Sans-Serif"/>
              <a:buChar char="•"/>
            </a:pPr>
            <a:r>
              <a:rPr lang="en-US" sz="2400">
                <a:solidFill>
                  <a:schemeClr val="tx2">
                    <a:lumMod val="90000"/>
                    <a:lumOff val="10000"/>
                  </a:schemeClr>
                </a:solidFill>
                <a:latin typeface="Source Sans Pro"/>
                <a:ea typeface="+mn-lt"/>
                <a:cs typeface="+mn-lt"/>
              </a:rPr>
              <a:t>Analyze financial documents for cases in which there may be a financial motive</a:t>
            </a:r>
            <a:endParaRPr lang="en-US" sz="2400">
              <a:solidFill>
                <a:schemeClr val="tx2">
                  <a:lumMod val="90000"/>
                  <a:lumOff val="10000"/>
                </a:schemeClr>
              </a:solidFill>
              <a:latin typeface="Source Sans Pro"/>
              <a:ea typeface="Source Sans Pro"/>
              <a:cs typeface="+mn-lt"/>
            </a:endParaRPr>
          </a:p>
          <a:p>
            <a:pPr marL="457200" indent="-457200">
              <a:lnSpc>
                <a:spcPct val="150000"/>
              </a:lnSpc>
              <a:buFont typeface="Arial,Sans-Serif"/>
              <a:buChar char="•"/>
            </a:pPr>
            <a:r>
              <a:rPr lang="en-US" sz="2400">
                <a:solidFill>
                  <a:schemeClr val="tx2">
                    <a:lumMod val="90000"/>
                    <a:lumOff val="10000"/>
                  </a:schemeClr>
                </a:solidFill>
                <a:latin typeface="Source Sans Pro"/>
                <a:ea typeface="+mn-lt"/>
                <a:cs typeface="+mn-lt"/>
              </a:rPr>
              <a:t>Advise on what additional documents are needed in an investigation/prosecution</a:t>
            </a:r>
            <a:endParaRPr lang="en-US" sz="2400">
              <a:solidFill>
                <a:schemeClr val="tx2">
                  <a:lumMod val="90000"/>
                  <a:lumOff val="10000"/>
                </a:schemeClr>
              </a:solidFill>
              <a:latin typeface="Source Sans Pro"/>
              <a:ea typeface="Source Sans Pro"/>
              <a:cs typeface="+mn-lt"/>
            </a:endParaRPr>
          </a:p>
          <a:p>
            <a:pPr marL="457200" indent="-457200">
              <a:lnSpc>
                <a:spcPct val="150000"/>
              </a:lnSpc>
              <a:buFont typeface="Arial,Sans-Serif"/>
              <a:buChar char="•"/>
            </a:pPr>
            <a:r>
              <a:rPr lang="en-US" sz="2400">
                <a:solidFill>
                  <a:schemeClr val="tx2">
                    <a:lumMod val="90000"/>
                    <a:lumOff val="10000"/>
                  </a:schemeClr>
                </a:solidFill>
                <a:latin typeface="Source Sans Pro"/>
                <a:ea typeface="+mn-lt"/>
                <a:cs typeface="+mn-lt"/>
              </a:rPr>
              <a:t>Create spreadsheets summarizing financial documents to assist law enforcement, prosecutors, and juries in understanding complex financial crimes</a:t>
            </a:r>
            <a:endParaRPr lang="en-US" sz="2400">
              <a:solidFill>
                <a:schemeClr val="tx2">
                  <a:lumMod val="90000"/>
                  <a:lumOff val="10000"/>
                </a:schemeClr>
              </a:solidFill>
              <a:latin typeface="Source Sans Pro"/>
              <a:ea typeface="Source Sans Pro"/>
              <a:cs typeface="+mn-lt"/>
            </a:endParaRPr>
          </a:p>
          <a:p>
            <a:pPr marL="457200" indent="-457200">
              <a:lnSpc>
                <a:spcPct val="150000"/>
              </a:lnSpc>
              <a:buFont typeface="Arial,Sans-Serif"/>
              <a:buChar char="•"/>
            </a:pPr>
            <a:r>
              <a:rPr lang="en-US" sz="2400">
                <a:solidFill>
                  <a:schemeClr val="tx2">
                    <a:lumMod val="90000"/>
                    <a:lumOff val="10000"/>
                  </a:schemeClr>
                </a:solidFill>
                <a:latin typeface="Source Sans Pro"/>
                <a:ea typeface="+mn-lt"/>
                <a:cs typeface="+mn-lt"/>
              </a:rPr>
              <a:t>Determine restitution amounts</a:t>
            </a:r>
            <a:endParaRPr lang="en-US" sz="2400">
              <a:solidFill>
                <a:schemeClr val="tx2">
                  <a:lumMod val="90000"/>
                  <a:lumOff val="10000"/>
                </a:schemeClr>
              </a:solidFill>
              <a:latin typeface="Source Sans Pro"/>
              <a:ea typeface="Source Sans Pro"/>
              <a:cs typeface="+mn-lt"/>
            </a:endParaRPr>
          </a:p>
          <a:p>
            <a:pPr marL="457200" indent="-457200">
              <a:lnSpc>
                <a:spcPct val="150000"/>
              </a:lnSpc>
              <a:buFont typeface="Arial,Sans-Serif"/>
              <a:buChar char="•"/>
            </a:pPr>
            <a:r>
              <a:rPr lang="en-US" sz="2400">
                <a:solidFill>
                  <a:schemeClr val="tx2">
                    <a:lumMod val="90000"/>
                    <a:lumOff val="10000"/>
                  </a:schemeClr>
                </a:solidFill>
                <a:latin typeface="Source Sans Pro"/>
                <a:ea typeface="+mn-lt"/>
                <a:cs typeface="+mn-lt"/>
              </a:rPr>
              <a:t>Testify at trial to explain to the jury how the victim’s assets were obtained and spent by the defendant</a:t>
            </a:r>
            <a:endParaRPr lang="en-US" sz="2400">
              <a:solidFill>
                <a:schemeClr val="tx2">
                  <a:lumMod val="90000"/>
                  <a:lumOff val="10000"/>
                </a:schemeClr>
              </a:solidFill>
              <a:latin typeface="Source Sans Pro"/>
              <a:ea typeface="Source Sans Pro"/>
            </a:endParaRPr>
          </a:p>
          <a:p>
            <a:pPr marL="457200" indent="-457200">
              <a:lnSpc>
                <a:spcPct val="150000"/>
              </a:lnSpc>
              <a:buFont typeface="Arial,Sans-Serif"/>
              <a:buChar char="•"/>
            </a:pPr>
            <a:endParaRPr lang="en-US" sz="2400">
              <a:solidFill>
                <a:schemeClr val="tx2">
                  <a:lumMod val="90000"/>
                  <a:lumOff val="10000"/>
                </a:schemeClr>
              </a:solidFill>
              <a:latin typeface="Source Sans Pro"/>
              <a:ea typeface="Source Sans Pro"/>
              <a:cs typeface="Arial"/>
            </a:endParaRPr>
          </a:p>
          <a:p>
            <a:pPr marL="457200" indent="-457200">
              <a:lnSpc>
                <a:spcPct val="150000"/>
              </a:lnSpc>
              <a:buFont typeface="Arial,Sans-Serif"/>
              <a:buChar char="•"/>
            </a:pPr>
            <a:endParaRPr lang="en-US" sz="2400">
              <a:solidFill>
                <a:schemeClr val="tx2">
                  <a:lumMod val="90000"/>
                  <a:lumOff val="10000"/>
                </a:schemeClr>
              </a:solidFill>
              <a:latin typeface="Source Sans Pro"/>
              <a:ea typeface="Cambria"/>
              <a:cs typeface="Arial"/>
            </a:endParaRPr>
          </a:p>
        </p:txBody>
      </p:sp>
      <p:sp>
        <p:nvSpPr>
          <p:cNvPr id="14" name="TextBox 13">
            <a:extLst>
              <a:ext uri="{FF2B5EF4-FFF2-40B4-BE49-F238E27FC236}">
                <a16:creationId xmlns:a16="http://schemas.microsoft.com/office/drawing/2014/main" id="{DC4582A5-9024-1454-36B3-E574F472896E}"/>
              </a:ext>
            </a:extLst>
          </p:cNvPr>
          <p:cNvSpPr txBox="1"/>
          <p:nvPr/>
        </p:nvSpPr>
        <p:spPr>
          <a:xfrm>
            <a:off x="5092593" y="5428726"/>
            <a:ext cx="733271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a:solidFill>
                <a:srgbClr val="835C2F"/>
              </a:solidFill>
              <a:latin typeface="Source Sans Pro"/>
              <a:ea typeface="Source Sans Pro"/>
              <a:cs typeface="Segoe UI"/>
            </a:endParaRPr>
          </a:p>
        </p:txBody>
      </p:sp>
    </p:spTree>
    <p:extLst>
      <p:ext uri="{BB962C8B-B14F-4D97-AF65-F5344CB8AC3E}">
        <p14:creationId xmlns:p14="http://schemas.microsoft.com/office/powerpoint/2010/main" val="14273306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55B4253-0C92-3EDE-0CB4-977644D51225}"/>
              </a:ext>
            </a:extLst>
          </p:cNvPr>
          <p:cNvSpPr>
            <a:spLocks noGrp="1"/>
          </p:cNvSpPr>
          <p:nvPr>
            <p:ph type="sldNum" sz="quarter" idx="12"/>
          </p:nvPr>
        </p:nvSpPr>
        <p:spPr/>
        <p:txBody>
          <a:bodyPr/>
          <a:lstStyle/>
          <a:p>
            <a:fld id="{F32B1D3B-AE3D-1E40-A0D2-3E32FC67085E}" type="slidenum">
              <a:rPr lang="en-US" smtClean="0"/>
              <a:t>16</a:t>
            </a:fld>
            <a:endParaRPr lang="en-US"/>
          </a:p>
        </p:txBody>
      </p:sp>
      <p:sp>
        <p:nvSpPr>
          <p:cNvPr id="7" name="Rectangle 6">
            <a:extLst>
              <a:ext uri="{FF2B5EF4-FFF2-40B4-BE49-F238E27FC236}">
                <a16:creationId xmlns:a16="http://schemas.microsoft.com/office/drawing/2014/main" id="{D8197674-7431-453D-3AEB-6681F438CA9C}"/>
              </a:ext>
            </a:extLst>
          </p:cNvPr>
          <p:cNvSpPr/>
          <p:nvPr/>
        </p:nvSpPr>
        <p:spPr>
          <a:xfrm>
            <a:off x="2875" y="-4313"/>
            <a:ext cx="10834778" cy="1216324"/>
          </a:xfrm>
          <a:prstGeom prst="rect">
            <a:avLst/>
          </a:prstGeom>
          <a:solidFill>
            <a:srgbClr val="0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9" name="Isosceles Triangle 8">
            <a:extLst>
              <a:ext uri="{FF2B5EF4-FFF2-40B4-BE49-F238E27FC236}">
                <a16:creationId xmlns:a16="http://schemas.microsoft.com/office/drawing/2014/main" id="{8FE1EFC0-4F93-7683-5D2C-DFDAEEF45447}"/>
              </a:ext>
            </a:extLst>
          </p:cNvPr>
          <p:cNvSpPr/>
          <p:nvPr/>
        </p:nvSpPr>
        <p:spPr>
          <a:xfrm rot="18660000">
            <a:off x="10211804" y="-145492"/>
            <a:ext cx="1650176" cy="900024"/>
          </a:xfrm>
          <a:prstGeom prst="triangle">
            <a:avLst/>
          </a:prstGeom>
          <a:solidFill>
            <a:srgbClr val="0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20C7AD1C-E2F7-2F1D-FAAD-BED9958F1ABE}"/>
              </a:ext>
            </a:extLst>
          </p:cNvPr>
          <p:cNvSpPr>
            <a:spLocks noGrp="1"/>
          </p:cNvSpPr>
          <p:nvPr>
            <p:ph type="title"/>
          </p:nvPr>
        </p:nvSpPr>
        <p:spPr>
          <a:xfrm>
            <a:off x="431819" y="402326"/>
            <a:ext cx="9843213" cy="666474"/>
          </a:xfrm>
        </p:spPr>
        <p:txBody>
          <a:bodyPr>
            <a:normAutofit/>
          </a:bodyPr>
          <a:lstStyle/>
          <a:p>
            <a:r>
              <a:rPr lang="en-US" sz="3600">
                <a:solidFill>
                  <a:schemeClr val="bg1"/>
                </a:solidFill>
                <a:latin typeface="Source Sans Pro"/>
                <a:ea typeface="Source Sans Pro"/>
              </a:rPr>
              <a:t>Forensic Accountants </a:t>
            </a:r>
            <a:endParaRPr lang="en-US">
              <a:solidFill>
                <a:schemeClr val="bg1"/>
              </a:solidFill>
            </a:endParaRPr>
          </a:p>
        </p:txBody>
      </p:sp>
      <p:sp>
        <p:nvSpPr>
          <p:cNvPr id="8" name="TextBox 7">
            <a:extLst>
              <a:ext uri="{FF2B5EF4-FFF2-40B4-BE49-F238E27FC236}">
                <a16:creationId xmlns:a16="http://schemas.microsoft.com/office/drawing/2014/main" id="{C1909F28-F363-7253-FD07-0482535DD02D}"/>
              </a:ext>
            </a:extLst>
          </p:cNvPr>
          <p:cNvSpPr txBox="1"/>
          <p:nvPr/>
        </p:nvSpPr>
        <p:spPr>
          <a:xfrm>
            <a:off x="2427031" y="5696145"/>
            <a:ext cx="733271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rgbClr val="835C2F"/>
                </a:solidFill>
                <a:latin typeface="Source Sans Pro"/>
                <a:cs typeface="Segoe UI"/>
              </a:rPr>
              <a:t>Forensic Accountants and How to Find Them </a:t>
            </a:r>
          </a:p>
        </p:txBody>
      </p:sp>
      <p:pic>
        <p:nvPicPr>
          <p:cNvPr id="2" name="Online Media 1" title="Forensic Accountants and How to Find Them">
            <a:hlinkClick r:id="" action="ppaction://media"/>
            <a:extLst>
              <a:ext uri="{FF2B5EF4-FFF2-40B4-BE49-F238E27FC236}">
                <a16:creationId xmlns:a16="http://schemas.microsoft.com/office/drawing/2014/main" id="{192F7CF1-08BE-269E-6AF5-048545A1A07D}"/>
              </a:ext>
            </a:extLst>
          </p:cNvPr>
          <p:cNvPicPr>
            <a:picLocks noRot="1" noChangeAspect="1"/>
          </p:cNvPicPr>
          <p:nvPr>
            <a:videoFile r:link="rId1"/>
          </p:nvPr>
        </p:nvPicPr>
        <p:blipFill>
          <a:blip r:embed="rId4"/>
          <a:stretch>
            <a:fillRect/>
          </a:stretch>
        </p:blipFill>
        <p:spPr>
          <a:xfrm>
            <a:off x="2607274" y="1720970"/>
            <a:ext cx="6964662" cy="3876135"/>
          </a:xfrm>
          <a:prstGeom prst="rect">
            <a:avLst/>
          </a:prstGeom>
        </p:spPr>
      </p:pic>
    </p:spTree>
    <p:extLst>
      <p:ext uri="{BB962C8B-B14F-4D97-AF65-F5344CB8AC3E}">
        <p14:creationId xmlns:p14="http://schemas.microsoft.com/office/powerpoint/2010/main" val="13098478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55B4253-0C92-3EDE-0CB4-977644D51225}"/>
              </a:ext>
            </a:extLst>
          </p:cNvPr>
          <p:cNvSpPr>
            <a:spLocks noGrp="1"/>
          </p:cNvSpPr>
          <p:nvPr>
            <p:ph type="sldNum" sz="quarter" idx="12"/>
          </p:nvPr>
        </p:nvSpPr>
        <p:spPr/>
        <p:txBody>
          <a:bodyPr/>
          <a:lstStyle/>
          <a:p>
            <a:fld id="{F32B1D3B-AE3D-1E40-A0D2-3E32FC67085E}" type="slidenum">
              <a:rPr lang="en-US" smtClean="0"/>
              <a:t>17</a:t>
            </a:fld>
            <a:endParaRPr lang="en-US"/>
          </a:p>
        </p:txBody>
      </p:sp>
      <p:sp>
        <p:nvSpPr>
          <p:cNvPr id="7" name="Rectangle 6">
            <a:extLst>
              <a:ext uri="{FF2B5EF4-FFF2-40B4-BE49-F238E27FC236}">
                <a16:creationId xmlns:a16="http://schemas.microsoft.com/office/drawing/2014/main" id="{D8197674-7431-453D-3AEB-6681F438CA9C}"/>
              </a:ext>
            </a:extLst>
          </p:cNvPr>
          <p:cNvSpPr/>
          <p:nvPr/>
        </p:nvSpPr>
        <p:spPr>
          <a:xfrm>
            <a:off x="2875" y="-4313"/>
            <a:ext cx="10834778" cy="1216324"/>
          </a:xfrm>
          <a:prstGeom prst="rect">
            <a:avLst/>
          </a:prstGeom>
          <a:solidFill>
            <a:srgbClr val="0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9" name="Isosceles Triangle 8">
            <a:extLst>
              <a:ext uri="{FF2B5EF4-FFF2-40B4-BE49-F238E27FC236}">
                <a16:creationId xmlns:a16="http://schemas.microsoft.com/office/drawing/2014/main" id="{8FE1EFC0-4F93-7683-5D2C-DFDAEEF45447}"/>
              </a:ext>
            </a:extLst>
          </p:cNvPr>
          <p:cNvSpPr/>
          <p:nvPr/>
        </p:nvSpPr>
        <p:spPr>
          <a:xfrm rot="18660000">
            <a:off x="10211804" y="-145492"/>
            <a:ext cx="1650176" cy="900024"/>
          </a:xfrm>
          <a:prstGeom prst="triangle">
            <a:avLst/>
          </a:prstGeom>
          <a:solidFill>
            <a:srgbClr val="0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20C7AD1C-E2F7-2F1D-FAAD-BED9958F1ABE}"/>
              </a:ext>
            </a:extLst>
          </p:cNvPr>
          <p:cNvSpPr>
            <a:spLocks noGrp="1"/>
          </p:cNvSpPr>
          <p:nvPr>
            <p:ph type="title"/>
          </p:nvPr>
        </p:nvSpPr>
        <p:spPr>
          <a:xfrm>
            <a:off x="431819" y="402326"/>
            <a:ext cx="9843213" cy="666474"/>
          </a:xfrm>
        </p:spPr>
        <p:txBody>
          <a:bodyPr>
            <a:normAutofit/>
          </a:bodyPr>
          <a:lstStyle/>
          <a:p>
            <a:r>
              <a:rPr lang="en-US" sz="3600">
                <a:solidFill>
                  <a:schemeClr val="bg1"/>
                </a:solidFill>
                <a:latin typeface="Source Sans Pro"/>
                <a:ea typeface="Source Sans Pro"/>
              </a:rPr>
              <a:t>How to Find Support in Your Area</a:t>
            </a:r>
            <a:endParaRPr lang="en-US">
              <a:solidFill>
                <a:schemeClr val="bg1"/>
              </a:solidFill>
            </a:endParaRPr>
          </a:p>
        </p:txBody>
      </p:sp>
      <p:sp>
        <p:nvSpPr>
          <p:cNvPr id="10" name="TextBox 4">
            <a:extLst>
              <a:ext uri="{FF2B5EF4-FFF2-40B4-BE49-F238E27FC236}">
                <a16:creationId xmlns:a16="http://schemas.microsoft.com/office/drawing/2014/main" id="{0EE807D2-3865-6582-8821-88BD910DA1BD}"/>
              </a:ext>
            </a:extLst>
          </p:cNvPr>
          <p:cNvSpPr txBox="1"/>
          <p:nvPr/>
        </p:nvSpPr>
        <p:spPr>
          <a:xfrm>
            <a:off x="396774" y="1205348"/>
            <a:ext cx="5775149" cy="206537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a:solidFill>
                  <a:srgbClr val="0F1336"/>
                </a:solidFill>
                <a:latin typeface="Source Sans Pro"/>
                <a:ea typeface="+mn-lt"/>
                <a:cs typeface="+mn-lt"/>
              </a:rPr>
              <a:t>                            </a:t>
            </a:r>
          </a:p>
          <a:p>
            <a:pPr>
              <a:lnSpc>
                <a:spcPct val="150000"/>
              </a:lnSpc>
            </a:pPr>
            <a:r>
              <a:rPr lang="en-US" sz="2400">
                <a:solidFill>
                  <a:srgbClr val="0F1336"/>
                </a:solidFill>
                <a:latin typeface="Source Sans Pro"/>
                <a:ea typeface="Source Sans Pro"/>
                <a:cs typeface="Arial"/>
                <a:hlinkClick r:id="rId3"/>
              </a:rPr>
              <a:t>EAGLE Community Resource Referral</a:t>
            </a:r>
            <a:r>
              <a:rPr lang="en-US" sz="2400">
                <a:solidFill>
                  <a:srgbClr val="0F1336"/>
                </a:solidFill>
                <a:latin typeface="Source Sans Pro"/>
                <a:ea typeface="Source Sans Pro"/>
                <a:cs typeface="Arial"/>
              </a:rPr>
              <a:t> </a:t>
            </a:r>
            <a:endParaRPr lang="en-US"/>
          </a:p>
          <a:p>
            <a:pPr>
              <a:lnSpc>
                <a:spcPct val="150000"/>
              </a:lnSpc>
            </a:pPr>
            <a:endParaRPr lang="en-US" sz="2400">
              <a:solidFill>
                <a:srgbClr val="0F1336"/>
              </a:solidFill>
              <a:latin typeface="Source Sans Pro"/>
              <a:ea typeface="Source Sans Pro"/>
              <a:cs typeface="Arial"/>
            </a:endParaRPr>
          </a:p>
          <a:p>
            <a:pPr marL="457200" indent="-457200">
              <a:lnSpc>
                <a:spcPct val="150000"/>
              </a:lnSpc>
              <a:buFont typeface="Arial,Sans-Serif"/>
              <a:buChar char="•"/>
            </a:pPr>
            <a:endParaRPr lang="en-US" sz="2400">
              <a:solidFill>
                <a:srgbClr val="0F1336"/>
              </a:solidFill>
              <a:latin typeface="Source Sans Pro"/>
              <a:ea typeface="Cambria"/>
              <a:cs typeface="Arial"/>
            </a:endParaRPr>
          </a:p>
        </p:txBody>
      </p:sp>
      <p:sp>
        <p:nvSpPr>
          <p:cNvPr id="13" name="TextBox 12">
            <a:extLst>
              <a:ext uri="{FF2B5EF4-FFF2-40B4-BE49-F238E27FC236}">
                <a16:creationId xmlns:a16="http://schemas.microsoft.com/office/drawing/2014/main" id="{E5EB72DA-C838-8C89-323E-1C41CBF7CD05}"/>
              </a:ext>
            </a:extLst>
          </p:cNvPr>
          <p:cNvSpPr txBox="1"/>
          <p:nvPr/>
        </p:nvSpPr>
        <p:spPr>
          <a:xfrm>
            <a:off x="425570" y="2424023"/>
            <a:ext cx="5762445" cy="16743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solidFill>
                  <a:srgbClr val="333333"/>
                </a:solidFill>
                <a:latin typeface="Source Sans Pro"/>
                <a:ea typeface="Source Sans Pro"/>
                <a:cs typeface="Poppins"/>
              </a:rPr>
              <a:t>Enter a ZIP code to access contact information for local services, including:</a:t>
            </a:r>
            <a:endParaRPr lang="en-US" sz="2000">
              <a:cs typeface="Calibri"/>
            </a:endParaRPr>
          </a:p>
          <a:p>
            <a:pPr marL="342900" indent="-342900">
              <a:buFont typeface="Arial"/>
              <a:buChar char="•"/>
            </a:pPr>
            <a:r>
              <a:rPr lang="en-US" sz="2000">
                <a:solidFill>
                  <a:srgbClr val="333333"/>
                </a:solidFill>
                <a:latin typeface="Source Sans Pro"/>
                <a:ea typeface="Source Sans Pro"/>
                <a:cs typeface="Poppins"/>
              </a:rPr>
              <a:t>Adult Protective Services</a:t>
            </a:r>
            <a:endParaRPr lang="en-US" sz="2000">
              <a:cs typeface="Calibri"/>
            </a:endParaRPr>
          </a:p>
          <a:p>
            <a:pPr marL="342900" indent="-342900">
              <a:buFont typeface="Arial"/>
              <a:buChar char="•"/>
            </a:pPr>
            <a:r>
              <a:rPr lang="en-US" sz="2000">
                <a:solidFill>
                  <a:srgbClr val="333333"/>
                </a:solidFill>
                <a:latin typeface="Source Sans Pro"/>
                <a:ea typeface="Source Sans Pro"/>
                <a:cs typeface="Poppins"/>
              </a:rPr>
              <a:t>Long-Term Care Ombudsman</a:t>
            </a:r>
            <a:endParaRPr lang="en-US" sz="2000">
              <a:cs typeface="Calibri"/>
            </a:endParaRPr>
          </a:p>
          <a:p>
            <a:pPr marL="342900" indent="-342900">
              <a:buFont typeface="Arial"/>
              <a:buChar char="•"/>
            </a:pPr>
            <a:r>
              <a:rPr lang="en-US" sz="2000">
                <a:solidFill>
                  <a:srgbClr val="333333"/>
                </a:solidFill>
                <a:latin typeface="Source Sans Pro"/>
                <a:ea typeface="Source Sans Pro"/>
                <a:cs typeface="Poppins"/>
              </a:rPr>
              <a:t>Other agencies addressing older adult welfare</a:t>
            </a:r>
            <a:endParaRPr lang="en-US" sz="2000">
              <a:cs typeface="Calibri"/>
            </a:endParaRPr>
          </a:p>
        </p:txBody>
      </p:sp>
      <p:pic>
        <p:nvPicPr>
          <p:cNvPr id="2" name="Picture 1" descr="A screenshot of a web page&#10;&#10;Description automatically generated">
            <a:extLst>
              <a:ext uri="{FF2B5EF4-FFF2-40B4-BE49-F238E27FC236}">
                <a16:creationId xmlns:a16="http://schemas.microsoft.com/office/drawing/2014/main" id="{79A8F030-0238-9EFD-FA1B-0FF0E2CADF7E}"/>
              </a:ext>
            </a:extLst>
          </p:cNvPr>
          <p:cNvPicPr>
            <a:picLocks noChangeAspect="1"/>
          </p:cNvPicPr>
          <p:nvPr/>
        </p:nvPicPr>
        <p:blipFill>
          <a:blip r:embed="rId4"/>
          <a:stretch>
            <a:fillRect/>
          </a:stretch>
        </p:blipFill>
        <p:spPr>
          <a:xfrm>
            <a:off x="6345538" y="1205811"/>
            <a:ext cx="5064963" cy="5251509"/>
          </a:xfrm>
          <a:prstGeom prst="rect">
            <a:avLst/>
          </a:prstGeom>
        </p:spPr>
      </p:pic>
    </p:spTree>
    <p:extLst>
      <p:ext uri="{BB962C8B-B14F-4D97-AF65-F5344CB8AC3E}">
        <p14:creationId xmlns:p14="http://schemas.microsoft.com/office/powerpoint/2010/main" val="21981522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13A74-8618-17EF-7358-8B43FB9F45F1}"/>
              </a:ext>
            </a:extLst>
          </p:cNvPr>
          <p:cNvSpPr>
            <a:spLocks noGrp="1"/>
          </p:cNvSpPr>
          <p:nvPr>
            <p:ph type="title"/>
          </p:nvPr>
        </p:nvSpPr>
        <p:spPr>
          <a:xfrm>
            <a:off x="1615728" y="449508"/>
            <a:ext cx="8290459" cy="666474"/>
          </a:xfrm>
        </p:spPr>
        <p:txBody>
          <a:bodyPr/>
          <a:lstStyle/>
          <a:p>
            <a:r>
              <a:rPr lang="en-US">
                <a:latin typeface="Source Sans Pro"/>
                <a:ea typeface="Source Sans Pro"/>
              </a:rPr>
              <a:t>Elder Abuse Multidisciplinary Teams </a:t>
            </a:r>
            <a:endParaRPr lang="en-US"/>
          </a:p>
        </p:txBody>
      </p:sp>
      <p:sp>
        <p:nvSpPr>
          <p:cNvPr id="3" name="Content Placeholder 2">
            <a:extLst>
              <a:ext uri="{FF2B5EF4-FFF2-40B4-BE49-F238E27FC236}">
                <a16:creationId xmlns:a16="http://schemas.microsoft.com/office/drawing/2014/main" id="{61A7562D-EB7A-1591-FDB0-E37473BC96A3}"/>
              </a:ext>
            </a:extLst>
          </p:cNvPr>
          <p:cNvSpPr>
            <a:spLocks noGrp="1"/>
          </p:cNvSpPr>
          <p:nvPr>
            <p:ph sz="half" idx="1"/>
          </p:nvPr>
        </p:nvSpPr>
        <p:spPr>
          <a:xfrm>
            <a:off x="1678148" y="1992468"/>
            <a:ext cx="9767054" cy="1436768"/>
          </a:xfrm>
        </p:spPr>
        <p:txBody>
          <a:bodyPr vert="horz" lIns="91440" tIns="45720" rIns="91440" bIns="45720" rtlCol="0" anchor="t">
            <a:normAutofit lnSpcReduction="10000"/>
          </a:bodyPr>
          <a:lstStyle/>
          <a:p>
            <a:pPr marL="342900" indent="-342900">
              <a:lnSpc>
                <a:spcPct val="90000"/>
              </a:lnSpc>
              <a:spcBef>
                <a:spcPts val="1000"/>
              </a:spcBef>
              <a:spcAft>
                <a:spcPts val="0"/>
              </a:spcAft>
              <a:buFont typeface="Arial,Sans-Serif" panose="020B0604020202020204" pitchFamily="34" charset="0"/>
              <a:buChar char="•"/>
            </a:pPr>
            <a:r>
              <a:rPr lang="en-US">
                <a:latin typeface="Arial"/>
                <a:ea typeface="Source Sans Pro"/>
                <a:cs typeface="Arial"/>
              </a:rPr>
              <a:t>Cases of elder abuse are complex and often require multidisciplinary support </a:t>
            </a:r>
            <a:endParaRPr lang="en-US"/>
          </a:p>
          <a:p>
            <a:pPr marL="342900" indent="-342900">
              <a:lnSpc>
                <a:spcPct val="90000"/>
              </a:lnSpc>
              <a:spcBef>
                <a:spcPts val="1000"/>
              </a:spcBef>
              <a:spcAft>
                <a:spcPts val="0"/>
              </a:spcAft>
              <a:buFont typeface="Arial,Sans-Serif" panose="020B0604020202020204" pitchFamily="34" charset="0"/>
              <a:buChar char="•"/>
            </a:pPr>
            <a:r>
              <a:rPr lang="en-US">
                <a:latin typeface="Arial"/>
                <a:ea typeface="Source Sans Pro"/>
                <a:cs typeface="Arial"/>
              </a:rPr>
              <a:t>Members of an MDT come together to share their expertise</a:t>
            </a:r>
          </a:p>
          <a:p>
            <a:pPr marL="342900" indent="-342900">
              <a:lnSpc>
                <a:spcPct val="90000"/>
              </a:lnSpc>
              <a:spcBef>
                <a:spcPts val="1000"/>
              </a:spcBef>
              <a:spcAft>
                <a:spcPts val="0"/>
              </a:spcAft>
              <a:buFont typeface="Arial,Sans-Serif" panose="020B0604020202020204" pitchFamily="34" charset="0"/>
              <a:buChar char="•"/>
            </a:pPr>
            <a:r>
              <a:rPr lang="en-US">
                <a:latin typeface="Arial"/>
                <a:ea typeface="Source Sans Pro"/>
                <a:cs typeface="Arial"/>
              </a:rPr>
              <a:t>Team members may include Law Enforcement, APS, Prosecutors, Health Care Practitioners, Victim Advocates, Financial Experts, and others</a:t>
            </a:r>
          </a:p>
          <a:p>
            <a:pPr marL="342900" indent="-342900">
              <a:buChar char="•"/>
            </a:pPr>
            <a:endParaRPr lang="en-US">
              <a:ea typeface="Source Sans Pro"/>
            </a:endParaRPr>
          </a:p>
        </p:txBody>
      </p:sp>
      <p:sp>
        <p:nvSpPr>
          <p:cNvPr id="5" name="Slide Number Placeholder 4">
            <a:extLst>
              <a:ext uri="{FF2B5EF4-FFF2-40B4-BE49-F238E27FC236}">
                <a16:creationId xmlns:a16="http://schemas.microsoft.com/office/drawing/2014/main" id="{B8CFA8FA-E173-6EFC-24D7-0A01B905C008}"/>
              </a:ext>
            </a:extLst>
          </p:cNvPr>
          <p:cNvSpPr>
            <a:spLocks noGrp="1"/>
          </p:cNvSpPr>
          <p:nvPr>
            <p:ph type="sldNum" sz="quarter" idx="12"/>
          </p:nvPr>
        </p:nvSpPr>
        <p:spPr/>
        <p:txBody>
          <a:bodyPr/>
          <a:lstStyle/>
          <a:p>
            <a:fld id="{F32B1D3B-AE3D-1E40-A0D2-3E32FC67085E}" type="slidenum">
              <a:rPr lang="en-US" smtClean="0"/>
              <a:t>18</a:t>
            </a:fld>
            <a:endParaRPr lang="en-US"/>
          </a:p>
        </p:txBody>
      </p:sp>
      <p:sp>
        <p:nvSpPr>
          <p:cNvPr id="6" name="Text Placeholder 5">
            <a:extLst>
              <a:ext uri="{FF2B5EF4-FFF2-40B4-BE49-F238E27FC236}">
                <a16:creationId xmlns:a16="http://schemas.microsoft.com/office/drawing/2014/main" id="{E974632B-DC0D-E54D-9CA9-3E2CD4DF028C}"/>
              </a:ext>
            </a:extLst>
          </p:cNvPr>
          <p:cNvSpPr>
            <a:spLocks noGrp="1"/>
          </p:cNvSpPr>
          <p:nvPr>
            <p:ph type="body" idx="13"/>
          </p:nvPr>
        </p:nvSpPr>
        <p:spPr>
          <a:xfrm>
            <a:off x="1619588" y="1416675"/>
            <a:ext cx="7455670" cy="527188"/>
          </a:xfrm>
        </p:spPr>
        <p:txBody>
          <a:bodyPr>
            <a:normAutofit/>
          </a:bodyPr>
          <a:lstStyle/>
          <a:p>
            <a:r>
              <a:rPr lang="en-US">
                <a:latin typeface="Source Sans Pro"/>
                <a:ea typeface="Source Sans Pro"/>
              </a:rPr>
              <a:t>Working with a Team </a:t>
            </a:r>
            <a:endParaRPr lang="en-US"/>
          </a:p>
        </p:txBody>
      </p:sp>
      <p:sp>
        <p:nvSpPr>
          <p:cNvPr id="10" name="Text Placeholder 9">
            <a:extLst>
              <a:ext uri="{FF2B5EF4-FFF2-40B4-BE49-F238E27FC236}">
                <a16:creationId xmlns:a16="http://schemas.microsoft.com/office/drawing/2014/main" id="{457F3944-1B39-F96C-C199-5EA557277AE8}"/>
              </a:ext>
            </a:extLst>
          </p:cNvPr>
          <p:cNvSpPr>
            <a:spLocks noGrp="1"/>
          </p:cNvSpPr>
          <p:nvPr>
            <p:ph type="body" sz="quarter" idx="3"/>
          </p:nvPr>
        </p:nvSpPr>
        <p:spPr/>
        <p:txBody>
          <a:bodyPr/>
          <a:lstStyle/>
          <a:p>
            <a:endParaRPr lang="en-US"/>
          </a:p>
        </p:txBody>
      </p:sp>
      <p:sp>
        <p:nvSpPr>
          <p:cNvPr id="12" name="Content Placeholder 11">
            <a:extLst>
              <a:ext uri="{FF2B5EF4-FFF2-40B4-BE49-F238E27FC236}">
                <a16:creationId xmlns:a16="http://schemas.microsoft.com/office/drawing/2014/main" id="{7C79CB44-CCED-0707-7917-CDB3251536F6}"/>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795651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13A74-8618-17EF-7358-8B43FB9F45F1}"/>
              </a:ext>
            </a:extLst>
          </p:cNvPr>
          <p:cNvSpPr>
            <a:spLocks noGrp="1"/>
          </p:cNvSpPr>
          <p:nvPr>
            <p:ph type="title"/>
          </p:nvPr>
        </p:nvSpPr>
        <p:spPr>
          <a:xfrm>
            <a:off x="1615728" y="449508"/>
            <a:ext cx="8290459" cy="666474"/>
          </a:xfrm>
        </p:spPr>
        <p:txBody>
          <a:bodyPr/>
          <a:lstStyle/>
          <a:p>
            <a:r>
              <a:rPr lang="en-US">
                <a:latin typeface="Source Sans Pro"/>
                <a:ea typeface="Source Sans Pro"/>
              </a:rPr>
              <a:t>Elder Abuse Facts </a:t>
            </a:r>
            <a:endParaRPr lang="en-US"/>
          </a:p>
        </p:txBody>
      </p:sp>
      <p:sp>
        <p:nvSpPr>
          <p:cNvPr id="3" name="Content Placeholder 2">
            <a:extLst>
              <a:ext uri="{FF2B5EF4-FFF2-40B4-BE49-F238E27FC236}">
                <a16:creationId xmlns:a16="http://schemas.microsoft.com/office/drawing/2014/main" id="{61A7562D-EB7A-1591-FDB0-E37473BC96A3}"/>
              </a:ext>
            </a:extLst>
          </p:cNvPr>
          <p:cNvSpPr>
            <a:spLocks noGrp="1"/>
          </p:cNvSpPr>
          <p:nvPr>
            <p:ph sz="half" idx="1"/>
          </p:nvPr>
        </p:nvSpPr>
        <p:spPr>
          <a:xfrm>
            <a:off x="1678148" y="1992468"/>
            <a:ext cx="9767054" cy="1436768"/>
          </a:xfrm>
        </p:spPr>
        <p:txBody>
          <a:bodyPr vert="horz" lIns="91440" tIns="45720" rIns="91440" bIns="45720" rtlCol="0" anchor="t">
            <a:normAutofit lnSpcReduction="10000"/>
          </a:bodyPr>
          <a:lstStyle/>
          <a:p>
            <a:pPr marL="342900" indent="-342900">
              <a:lnSpc>
                <a:spcPct val="90000"/>
              </a:lnSpc>
              <a:spcBef>
                <a:spcPts val="1000"/>
              </a:spcBef>
              <a:spcAft>
                <a:spcPts val="0"/>
              </a:spcAft>
              <a:buFont typeface="Arial,Sans-Serif" panose="020B0604020202020204" pitchFamily="34" charset="0"/>
              <a:buChar char="•"/>
            </a:pPr>
            <a:r>
              <a:rPr lang="en-US">
                <a:latin typeface="Arial"/>
                <a:ea typeface="Source Sans Pro"/>
                <a:cs typeface="Arial"/>
              </a:rPr>
              <a:t>Multiple types of abuse can and often do occur at once </a:t>
            </a:r>
          </a:p>
          <a:p>
            <a:pPr marL="342900" indent="-342900">
              <a:lnSpc>
                <a:spcPct val="90000"/>
              </a:lnSpc>
              <a:spcBef>
                <a:spcPts val="1000"/>
              </a:spcBef>
              <a:spcAft>
                <a:spcPts val="0"/>
              </a:spcAft>
              <a:buFont typeface="Arial,Sans-Serif" panose="020B0604020202020204" pitchFamily="34" charset="0"/>
              <a:buChar char="•"/>
            </a:pPr>
            <a:r>
              <a:rPr lang="en-US">
                <a:latin typeface="Arial"/>
                <a:ea typeface="Source Sans Pro"/>
                <a:cs typeface="Arial"/>
              </a:rPr>
              <a:t>Recognize risk factors and signs of abuse including social isolation and poor health</a:t>
            </a:r>
          </a:p>
          <a:p>
            <a:pPr marL="342900" indent="-342900">
              <a:lnSpc>
                <a:spcPct val="90000"/>
              </a:lnSpc>
              <a:spcBef>
                <a:spcPts val="1000"/>
              </a:spcBef>
              <a:spcAft>
                <a:spcPts val="0"/>
              </a:spcAft>
              <a:buFont typeface="Arial,Sans-Serif" panose="020B0604020202020204" pitchFamily="34" charset="0"/>
              <a:buChar char="•"/>
            </a:pPr>
            <a:r>
              <a:rPr lang="en-US">
                <a:latin typeface="Arial"/>
                <a:ea typeface="Source Sans Pro"/>
                <a:cs typeface="Arial"/>
              </a:rPr>
              <a:t>EAGLE provides tools to assist in elder abuse case investigation</a:t>
            </a:r>
          </a:p>
          <a:p>
            <a:pPr marL="342900" indent="-342900">
              <a:buChar char="•"/>
            </a:pPr>
            <a:endParaRPr lang="en-US">
              <a:ea typeface="Source Sans Pro"/>
            </a:endParaRPr>
          </a:p>
        </p:txBody>
      </p:sp>
      <p:sp>
        <p:nvSpPr>
          <p:cNvPr id="4" name="Content Placeholder 3">
            <a:extLst>
              <a:ext uri="{FF2B5EF4-FFF2-40B4-BE49-F238E27FC236}">
                <a16:creationId xmlns:a16="http://schemas.microsoft.com/office/drawing/2014/main" id="{7DA1610C-1453-67EF-0080-340CFE28767E}"/>
              </a:ext>
            </a:extLst>
          </p:cNvPr>
          <p:cNvSpPr>
            <a:spLocks noGrp="1"/>
          </p:cNvSpPr>
          <p:nvPr>
            <p:ph sz="half" idx="2"/>
          </p:nvPr>
        </p:nvSpPr>
        <p:spPr>
          <a:xfrm>
            <a:off x="1816549" y="4272187"/>
            <a:ext cx="9203364" cy="4079393"/>
          </a:xfrm>
        </p:spPr>
        <p:txBody>
          <a:bodyPr vert="horz" lIns="91440" tIns="45720" rIns="91440" bIns="45720" rtlCol="0" anchor="t">
            <a:normAutofit/>
          </a:bodyPr>
          <a:lstStyle/>
          <a:p>
            <a:pPr marL="285750" indent="-285750">
              <a:lnSpc>
                <a:spcPct val="90000"/>
              </a:lnSpc>
              <a:spcBef>
                <a:spcPts val="1000"/>
              </a:spcBef>
              <a:spcAft>
                <a:spcPts val="0"/>
              </a:spcAft>
              <a:buFont typeface="Arial"/>
              <a:buChar char="•"/>
            </a:pPr>
            <a:r>
              <a:rPr lang="en-US">
                <a:latin typeface="Arial"/>
                <a:ea typeface="Source Sans Pro"/>
                <a:cs typeface="Arial"/>
              </a:rPr>
              <a:t>Learn about Multidisciplinary Teams (MDT) and how you can collaborate with others to resolve complex cases</a:t>
            </a:r>
          </a:p>
          <a:p>
            <a:pPr marL="285750" indent="-285750">
              <a:lnSpc>
                <a:spcPct val="90000"/>
              </a:lnSpc>
              <a:spcBef>
                <a:spcPts val="1000"/>
              </a:spcBef>
              <a:spcAft>
                <a:spcPts val="0"/>
              </a:spcAft>
              <a:buFont typeface="Arial"/>
              <a:buChar char="•"/>
            </a:pPr>
            <a:r>
              <a:rPr lang="en-US">
                <a:latin typeface="Arial"/>
                <a:ea typeface="Source Sans Pro"/>
                <a:cs typeface="Arial"/>
              </a:rPr>
              <a:t>Every MDT has a slightly different composition and purpose </a:t>
            </a:r>
          </a:p>
          <a:p>
            <a:pPr marL="285750" indent="-285750">
              <a:lnSpc>
                <a:spcPct val="90000"/>
              </a:lnSpc>
              <a:spcBef>
                <a:spcPts val="1000"/>
              </a:spcBef>
              <a:spcAft>
                <a:spcPts val="0"/>
              </a:spcAft>
              <a:buFont typeface="Arial"/>
              <a:buChar char="•"/>
            </a:pPr>
            <a:r>
              <a:rPr lang="en-US">
                <a:latin typeface="Arial"/>
                <a:ea typeface="Source Sans Pro"/>
                <a:cs typeface="Arial"/>
              </a:rPr>
              <a:t>MDTs don't exist in every community </a:t>
            </a:r>
            <a:endParaRPr lang="en-US"/>
          </a:p>
          <a:p>
            <a:pPr marL="285750" indent="-285750">
              <a:lnSpc>
                <a:spcPct val="90000"/>
              </a:lnSpc>
              <a:spcBef>
                <a:spcPts val="1000"/>
              </a:spcBef>
              <a:spcAft>
                <a:spcPts val="0"/>
              </a:spcAft>
              <a:buFont typeface="Arial"/>
              <a:buChar char="•"/>
            </a:pPr>
            <a:endParaRPr lang="en-US">
              <a:latin typeface="Arial"/>
              <a:ea typeface="Source Sans Pro"/>
              <a:cs typeface="Arial"/>
            </a:endParaRPr>
          </a:p>
          <a:p>
            <a:endParaRPr lang="en-US">
              <a:ea typeface="Source Sans Pro"/>
            </a:endParaRPr>
          </a:p>
        </p:txBody>
      </p:sp>
      <p:sp>
        <p:nvSpPr>
          <p:cNvPr id="5" name="Slide Number Placeholder 4">
            <a:extLst>
              <a:ext uri="{FF2B5EF4-FFF2-40B4-BE49-F238E27FC236}">
                <a16:creationId xmlns:a16="http://schemas.microsoft.com/office/drawing/2014/main" id="{B8CFA8FA-E173-6EFC-24D7-0A01B905C008}"/>
              </a:ext>
            </a:extLst>
          </p:cNvPr>
          <p:cNvSpPr>
            <a:spLocks noGrp="1"/>
          </p:cNvSpPr>
          <p:nvPr>
            <p:ph type="sldNum" sz="quarter" idx="12"/>
          </p:nvPr>
        </p:nvSpPr>
        <p:spPr/>
        <p:txBody>
          <a:bodyPr/>
          <a:lstStyle/>
          <a:p>
            <a:fld id="{F32B1D3B-AE3D-1E40-A0D2-3E32FC67085E}" type="slidenum">
              <a:rPr lang="en-US" smtClean="0"/>
              <a:t>2</a:t>
            </a:fld>
            <a:endParaRPr lang="en-US"/>
          </a:p>
        </p:txBody>
      </p:sp>
      <p:sp>
        <p:nvSpPr>
          <p:cNvPr id="6" name="Text Placeholder 5">
            <a:extLst>
              <a:ext uri="{FF2B5EF4-FFF2-40B4-BE49-F238E27FC236}">
                <a16:creationId xmlns:a16="http://schemas.microsoft.com/office/drawing/2014/main" id="{E974632B-DC0D-E54D-9CA9-3E2CD4DF028C}"/>
              </a:ext>
            </a:extLst>
          </p:cNvPr>
          <p:cNvSpPr>
            <a:spLocks noGrp="1"/>
          </p:cNvSpPr>
          <p:nvPr>
            <p:ph type="body" idx="13"/>
          </p:nvPr>
        </p:nvSpPr>
        <p:spPr>
          <a:xfrm>
            <a:off x="1619588" y="1416675"/>
            <a:ext cx="7455670" cy="527188"/>
          </a:xfrm>
        </p:spPr>
        <p:txBody>
          <a:bodyPr>
            <a:normAutofit/>
          </a:bodyPr>
          <a:lstStyle/>
          <a:p>
            <a:r>
              <a:rPr lang="en-US">
                <a:latin typeface="Source Sans Pro"/>
                <a:ea typeface="Source Sans Pro"/>
              </a:rPr>
              <a:t>Elder Abuse is Happening in Your Community</a:t>
            </a:r>
            <a:endParaRPr lang="en-US"/>
          </a:p>
        </p:txBody>
      </p:sp>
      <p:sp>
        <p:nvSpPr>
          <p:cNvPr id="8" name="Rectangle: Rounded Corners 7">
            <a:extLst>
              <a:ext uri="{FF2B5EF4-FFF2-40B4-BE49-F238E27FC236}">
                <a16:creationId xmlns:a16="http://schemas.microsoft.com/office/drawing/2014/main" id="{37D42DC7-C026-BA7D-4FD1-0787AB589BB4}"/>
              </a:ext>
            </a:extLst>
          </p:cNvPr>
          <p:cNvSpPr/>
          <p:nvPr/>
        </p:nvSpPr>
        <p:spPr>
          <a:xfrm>
            <a:off x="1605305" y="3715565"/>
            <a:ext cx="9419758" cy="2156197"/>
          </a:xfrm>
          <a:prstGeom prst="roundRect">
            <a:avLst/>
          </a:prstGeom>
          <a:noFill/>
          <a:ln>
            <a:solidFill>
              <a:srgbClr val="9363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1ADADDFA-9BE2-3979-4A5D-A726051A0C6E}"/>
              </a:ext>
            </a:extLst>
          </p:cNvPr>
          <p:cNvSpPr>
            <a:spLocks noGrp="1"/>
          </p:cNvSpPr>
          <p:nvPr>
            <p:ph type="body" sz="quarter" idx="3"/>
          </p:nvPr>
        </p:nvSpPr>
        <p:spPr>
          <a:xfrm>
            <a:off x="1816549" y="3716244"/>
            <a:ext cx="8987704" cy="527188"/>
          </a:xfrm>
        </p:spPr>
        <p:txBody>
          <a:bodyPr/>
          <a:lstStyle/>
          <a:p>
            <a:r>
              <a:rPr lang="en-US">
                <a:latin typeface="Source Sans Pro"/>
                <a:ea typeface="Source Sans Pro"/>
              </a:rPr>
              <a:t>What's Next</a:t>
            </a:r>
            <a:endParaRPr lang="en-US"/>
          </a:p>
        </p:txBody>
      </p:sp>
    </p:spTree>
    <p:extLst>
      <p:ext uri="{BB962C8B-B14F-4D97-AF65-F5344CB8AC3E}">
        <p14:creationId xmlns:p14="http://schemas.microsoft.com/office/powerpoint/2010/main" val="3023372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BF7296C-C305-7C31-96AC-ADAF3639238B}"/>
              </a:ext>
            </a:extLst>
          </p:cNvPr>
          <p:cNvSpPr/>
          <p:nvPr/>
        </p:nvSpPr>
        <p:spPr>
          <a:xfrm>
            <a:off x="2875" y="-4313"/>
            <a:ext cx="10834778" cy="1216324"/>
          </a:xfrm>
          <a:prstGeom prst="rect">
            <a:avLst/>
          </a:prstGeom>
          <a:solidFill>
            <a:srgbClr val="0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11" name="Isosceles Triangle 10">
            <a:extLst>
              <a:ext uri="{FF2B5EF4-FFF2-40B4-BE49-F238E27FC236}">
                <a16:creationId xmlns:a16="http://schemas.microsoft.com/office/drawing/2014/main" id="{4A1DE7A5-D931-614F-38D6-093D7AB60317}"/>
              </a:ext>
            </a:extLst>
          </p:cNvPr>
          <p:cNvSpPr/>
          <p:nvPr/>
        </p:nvSpPr>
        <p:spPr>
          <a:xfrm rot="18660000">
            <a:off x="10211804" y="-145492"/>
            <a:ext cx="1650176" cy="900024"/>
          </a:xfrm>
          <a:prstGeom prst="triangle">
            <a:avLst/>
          </a:prstGeom>
          <a:solidFill>
            <a:srgbClr val="0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76761106-1ECC-B5A3-0826-A2C49C929162}"/>
              </a:ext>
            </a:extLst>
          </p:cNvPr>
          <p:cNvSpPr>
            <a:spLocks noGrp="1"/>
          </p:cNvSpPr>
          <p:nvPr>
            <p:ph type="title"/>
          </p:nvPr>
        </p:nvSpPr>
        <p:spPr>
          <a:xfrm>
            <a:off x="431819" y="402326"/>
            <a:ext cx="9843213" cy="666474"/>
          </a:xfrm>
        </p:spPr>
        <p:txBody>
          <a:bodyPr>
            <a:normAutofit/>
          </a:bodyPr>
          <a:lstStyle/>
          <a:p>
            <a:r>
              <a:rPr lang="en-US" sz="3600">
                <a:solidFill>
                  <a:schemeClr val="bg1"/>
                </a:solidFill>
                <a:latin typeface="Source Sans Pro"/>
                <a:ea typeface="Source Sans Pro"/>
              </a:rPr>
              <a:t>Multidisciplinary Response </a:t>
            </a:r>
            <a:endParaRPr lang="en-US"/>
          </a:p>
        </p:txBody>
      </p:sp>
      <p:sp>
        <p:nvSpPr>
          <p:cNvPr id="3" name="TextBox 2">
            <a:extLst>
              <a:ext uri="{FF2B5EF4-FFF2-40B4-BE49-F238E27FC236}">
                <a16:creationId xmlns:a16="http://schemas.microsoft.com/office/drawing/2014/main" id="{726F2CB0-1809-9447-F007-48EF5CF16081}"/>
              </a:ext>
            </a:extLst>
          </p:cNvPr>
          <p:cNvSpPr txBox="1"/>
          <p:nvPr/>
        </p:nvSpPr>
        <p:spPr>
          <a:xfrm>
            <a:off x="425570" y="1590136"/>
            <a:ext cx="11211464"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rgbClr val="0F1336"/>
                </a:solidFill>
                <a:latin typeface="Source Sans Pro"/>
                <a:ea typeface="Source Sans Pro"/>
              </a:rPr>
              <a:t>Elder abuse MDTs meet regularly to discuss complicated cases of mistreatment. Professionals from different fields share their expertise to assess and address options for resolution. </a:t>
            </a:r>
            <a:endParaRPr lang="en-US" sz="2400">
              <a:solidFill>
                <a:srgbClr val="0F1336"/>
              </a:solidFill>
              <a:latin typeface="Source Sans Pro"/>
              <a:ea typeface="Source Sans Pro"/>
              <a:cs typeface="Calibri"/>
            </a:endParaRPr>
          </a:p>
        </p:txBody>
      </p:sp>
      <p:pic>
        <p:nvPicPr>
          <p:cNvPr id="4" name="Picture 3">
            <a:extLst>
              <a:ext uri="{FF2B5EF4-FFF2-40B4-BE49-F238E27FC236}">
                <a16:creationId xmlns:a16="http://schemas.microsoft.com/office/drawing/2014/main" id="{7BCA8A88-07C8-A07B-CF51-64F6E61BC61D}"/>
              </a:ext>
            </a:extLst>
          </p:cNvPr>
          <p:cNvPicPr>
            <a:picLocks noChangeAspect="1"/>
          </p:cNvPicPr>
          <p:nvPr/>
        </p:nvPicPr>
        <p:blipFill rotWithShape="1">
          <a:blip r:embed="rId3"/>
          <a:srcRect l="-24" r="24" b="3057"/>
          <a:stretch/>
        </p:blipFill>
        <p:spPr>
          <a:xfrm>
            <a:off x="323" y="3046632"/>
            <a:ext cx="12191989" cy="3182217"/>
          </a:xfrm>
          <a:prstGeom prst="rect">
            <a:avLst/>
          </a:prstGeom>
        </p:spPr>
      </p:pic>
    </p:spTree>
    <p:extLst>
      <p:ext uri="{BB962C8B-B14F-4D97-AF65-F5344CB8AC3E}">
        <p14:creationId xmlns:p14="http://schemas.microsoft.com/office/powerpoint/2010/main" val="406669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55B4253-0C92-3EDE-0CB4-977644D51225}"/>
              </a:ext>
            </a:extLst>
          </p:cNvPr>
          <p:cNvSpPr>
            <a:spLocks noGrp="1"/>
          </p:cNvSpPr>
          <p:nvPr>
            <p:ph type="sldNum" sz="quarter" idx="12"/>
          </p:nvPr>
        </p:nvSpPr>
        <p:spPr/>
        <p:txBody>
          <a:bodyPr/>
          <a:lstStyle/>
          <a:p>
            <a:fld id="{F32B1D3B-AE3D-1E40-A0D2-3E32FC67085E}" type="slidenum">
              <a:rPr lang="en-US" smtClean="0"/>
              <a:t>4</a:t>
            </a:fld>
            <a:endParaRPr lang="en-US"/>
          </a:p>
        </p:txBody>
      </p:sp>
      <p:sp>
        <p:nvSpPr>
          <p:cNvPr id="7" name="Rectangle 6">
            <a:extLst>
              <a:ext uri="{FF2B5EF4-FFF2-40B4-BE49-F238E27FC236}">
                <a16:creationId xmlns:a16="http://schemas.microsoft.com/office/drawing/2014/main" id="{D8197674-7431-453D-3AEB-6681F438CA9C}"/>
              </a:ext>
            </a:extLst>
          </p:cNvPr>
          <p:cNvSpPr/>
          <p:nvPr/>
        </p:nvSpPr>
        <p:spPr>
          <a:xfrm>
            <a:off x="2875" y="-4313"/>
            <a:ext cx="10834778" cy="1216324"/>
          </a:xfrm>
          <a:prstGeom prst="rect">
            <a:avLst/>
          </a:prstGeom>
          <a:solidFill>
            <a:srgbClr val="0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9" name="Isosceles Triangle 8">
            <a:extLst>
              <a:ext uri="{FF2B5EF4-FFF2-40B4-BE49-F238E27FC236}">
                <a16:creationId xmlns:a16="http://schemas.microsoft.com/office/drawing/2014/main" id="{8FE1EFC0-4F93-7683-5D2C-DFDAEEF45447}"/>
              </a:ext>
            </a:extLst>
          </p:cNvPr>
          <p:cNvSpPr/>
          <p:nvPr/>
        </p:nvSpPr>
        <p:spPr>
          <a:xfrm rot="18660000">
            <a:off x="10211804" y="-145492"/>
            <a:ext cx="1650176" cy="900024"/>
          </a:xfrm>
          <a:prstGeom prst="triangle">
            <a:avLst/>
          </a:prstGeom>
          <a:solidFill>
            <a:srgbClr val="0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20C7AD1C-E2F7-2F1D-FAAD-BED9958F1ABE}"/>
              </a:ext>
            </a:extLst>
          </p:cNvPr>
          <p:cNvSpPr>
            <a:spLocks noGrp="1"/>
          </p:cNvSpPr>
          <p:nvPr>
            <p:ph type="title"/>
          </p:nvPr>
        </p:nvSpPr>
        <p:spPr>
          <a:xfrm>
            <a:off x="431819" y="402326"/>
            <a:ext cx="9843213" cy="666474"/>
          </a:xfrm>
        </p:spPr>
        <p:txBody>
          <a:bodyPr>
            <a:normAutofit/>
          </a:bodyPr>
          <a:lstStyle/>
          <a:p>
            <a:r>
              <a:rPr lang="en-US" sz="3600">
                <a:solidFill>
                  <a:schemeClr val="bg1"/>
                </a:solidFill>
                <a:latin typeface="Source Sans Pro"/>
                <a:ea typeface="Source Sans Pro"/>
              </a:rPr>
              <a:t>Examples of Team Members</a:t>
            </a:r>
            <a:endParaRPr lang="en-US">
              <a:solidFill>
                <a:schemeClr val="bg1"/>
              </a:solidFill>
            </a:endParaRPr>
          </a:p>
        </p:txBody>
      </p:sp>
      <p:pic>
        <p:nvPicPr>
          <p:cNvPr id="2" name="Picture 1">
            <a:extLst>
              <a:ext uri="{FF2B5EF4-FFF2-40B4-BE49-F238E27FC236}">
                <a16:creationId xmlns:a16="http://schemas.microsoft.com/office/drawing/2014/main" id="{3EA2D28C-6CF8-3819-A6A1-761309C1FBCC}"/>
              </a:ext>
            </a:extLst>
          </p:cNvPr>
          <p:cNvPicPr>
            <a:picLocks noChangeAspect="1"/>
          </p:cNvPicPr>
          <p:nvPr/>
        </p:nvPicPr>
        <p:blipFill rotWithShape="1">
          <a:blip r:embed="rId3"/>
          <a:srcRect l="2080" t="22574" r="4819" b="17722"/>
          <a:stretch/>
        </p:blipFill>
        <p:spPr>
          <a:xfrm>
            <a:off x="421558" y="1576837"/>
            <a:ext cx="11329583" cy="4080353"/>
          </a:xfrm>
          <a:prstGeom prst="rect">
            <a:avLst/>
          </a:prstGeom>
        </p:spPr>
      </p:pic>
    </p:spTree>
    <p:extLst>
      <p:ext uri="{BB962C8B-B14F-4D97-AF65-F5344CB8AC3E}">
        <p14:creationId xmlns:p14="http://schemas.microsoft.com/office/powerpoint/2010/main" val="39728290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55B4253-0C92-3EDE-0CB4-977644D51225}"/>
              </a:ext>
            </a:extLst>
          </p:cNvPr>
          <p:cNvSpPr>
            <a:spLocks noGrp="1"/>
          </p:cNvSpPr>
          <p:nvPr>
            <p:ph type="sldNum" sz="quarter" idx="12"/>
          </p:nvPr>
        </p:nvSpPr>
        <p:spPr/>
        <p:txBody>
          <a:bodyPr/>
          <a:lstStyle/>
          <a:p>
            <a:fld id="{F32B1D3B-AE3D-1E40-A0D2-3E32FC67085E}" type="slidenum">
              <a:rPr lang="en-US" smtClean="0"/>
              <a:t>5</a:t>
            </a:fld>
            <a:endParaRPr lang="en-US"/>
          </a:p>
        </p:txBody>
      </p:sp>
      <p:sp>
        <p:nvSpPr>
          <p:cNvPr id="7" name="Rectangle 6">
            <a:extLst>
              <a:ext uri="{FF2B5EF4-FFF2-40B4-BE49-F238E27FC236}">
                <a16:creationId xmlns:a16="http://schemas.microsoft.com/office/drawing/2014/main" id="{D8197674-7431-453D-3AEB-6681F438CA9C}"/>
              </a:ext>
            </a:extLst>
          </p:cNvPr>
          <p:cNvSpPr/>
          <p:nvPr/>
        </p:nvSpPr>
        <p:spPr>
          <a:xfrm>
            <a:off x="2875" y="-4313"/>
            <a:ext cx="10834778" cy="1216324"/>
          </a:xfrm>
          <a:prstGeom prst="rect">
            <a:avLst/>
          </a:prstGeom>
          <a:solidFill>
            <a:srgbClr val="0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9" name="Isosceles Triangle 8">
            <a:extLst>
              <a:ext uri="{FF2B5EF4-FFF2-40B4-BE49-F238E27FC236}">
                <a16:creationId xmlns:a16="http://schemas.microsoft.com/office/drawing/2014/main" id="{8FE1EFC0-4F93-7683-5D2C-DFDAEEF45447}"/>
              </a:ext>
            </a:extLst>
          </p:cNvPr>
          <p:cNvSpPr/>
          <p:nvPr/>
        </p:nvSpPr>
        <p:spPr>
          <a:xfrm rot="18660000">
            <a:off x="10211804" y="-145492"/>
            <a:ext cx="1650176" cy="900024"/>
          </a:xfrm>
          <a:prstGeom prst="triangle">
            <a:avLst/>
          </a:prstGeom>
          <a:solidFill>
            <a:srgbClr val="0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20C7AD1C-E2F7-2F1D-FAAD-BED9958F1ABE}"/>
              </a:ext>
            </a:extLst>
          </p:cNvPr>
          <p:cNvSpPr>
            <a:spLocks noGrp="1"/>
          </p:cNvSpPr>
          <p:nvPr>
            <p:ph type="title"/>
          </p:nvPr>
        </p:nvSpPr>
        <p:spPr>
          <a:xfrm>
            <a:off x="431819" y="402326"/>
            <a:ext cx="9843213" cy="666474"/>
          </a:xfrm>
        </p:spPr>
        <p:txBody>
          <a:bodyPr>
            <a:normAutofit/>
          </a:bodyPr>
          <a:lstStyle/>
          <a:p>
            <a:r>
              <a:rPr lang="en-US" sz="3600">
                <a:solidFill>
                  <a:schemeClr val="bg1"/>
                </a:solidFill>
                <a:latin typeface="Source Sans Pro"/>
                <a:ea typeface="Source Sans Pro"/>
              </a:rPr>
              <a:t>What Can MDTs Do? </a:t>
            </a:r>
            <a:endParaRPr lang="en-US"/>
          </a:p>
        </p:txBody>
      </p:sp>
      <p:sp>
        <p:nvSpPr>
          <p:cNvPr id="3" name="TextBox 4">
            <a:extLst>
              <a:ext uri="{FF2B5EF4-FFF2-40B4-BE49-F238E27FC236}">
                <a16:creationId xmlns:a16="http://schemas.microsoft.com/office/drawing/2014/main" id="{B2E79657-E21A-2E9F-3463-3FE6305DB508}"/>
              </a:ext>
            </a:extLst>
          </p:cNvPr>
          <p:cNvSpPr txBox="1"/>
          <p:nvPr/>
        </p:nvSpPr>
        <p:spPr>
          <a:xfrm>
            <a:off x="195491" y="1219725"/>
            <a:ext cx="7227262" cy="538936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a:solidFill>
                  <a:srgbClr val="0F1336"/>
                </a:solidFill>
                <a:latin typeface="Source Sans Pro"/>
                <a:ea typeface="+mn-lt"/>
                <a:cs typeface="+mn-lt"/>
              </a:rPr>
              <a:t>                            </a:t>
            </a:r>
          </a:p>
          <a:p>
            <a:pPr marL="457200" indent="-457200">
              <a:lnSpc>
                <a:spcPct val="150000"/>
              </a:lnSpc>
              <a:buFont typeface="Arial,Sans-Serif"/>
              <a:buChar char="•"/>
            </a:pPr>
            <a:r>
              <a:rPr lang="en-US" sz="2400">
                <a:solidFill>
                  <a:srgbClr val="0F1336"/>
                </a:solidFill>
                <a:latin typeface="Source Sans Pro"/>
                <a:ea typeface="Source Sans Pro"/>
                <a:cs typeface="Arial"/>
              </a:rPr>
              <a:t>Offer interdisciplinary perspectives and suggestions</a:t>
            </a:r>
          </a:p>
          <a:p>
            <a:pPr marL="457200" indent="-457200">
              <a:lnSpc>
                <a:spcPct val="150000"/>
              </a:lnSpc>
              <a:buFont typeface="Arial,Sans-Serif"/>
              <a:buChar char="•"/>
            </a:pPr>
            <a:r>
              <a:rPr lang="en-US" sz="2400">
                <a:solidFill>
                  <a:srgbClr val="0F1336"/>
                </a:solidFill>
                <a:latin typeface="Source Sans Pro"/>
                <a:ea typeface="Source Sans Pro"/>
                <a:cs typeface="Arial"/>
              </a:rPr>
              <a:t>Obtain financial, medical, and legal documents </a:t>
            </a:r>
          </a:p>
          <a:p>
            <a:pPr marL="457200" indent="-457200">
              <a:lnSpc>
                <a:spcPct val="150000"/>
              </a:lnSpc>
              <a:buFont typeface="Arial,Sans-Serif"/>
              <a:buChar char="•"/>
            </a:pPr>
            <a:r>
              <a:rPr lang="en-US" sz="2400">
                <a:solidFill>
                  <a:srgbClr val="0F1336"/>
                </a:solidFill>
                <a:latin typeface="Source Sans Pro"/>
                <a:ea typeface="Source Sans Pro"/>
                <a:cs typeface="Arial"/>
              </a:rPr>
              <a:t>Analyze documents </a:t>
            </a:r>
          </a:p>
          <a:p>
            <a:pPr marL="457200" indent="-457200">
              <a:lnSpc>
                <a:spcPct val="150000"/>
              </a:lnSpc>
              <a:buFont typeface="Arial,Sans-Serif"/>
              <a:buChar char="•"/>
            </a:pPr>
            <a:r>
              <a:rPr lang="en-US" sz="2400">
                <a:solidFill>
                  <a:srgbClr val="0F1336"/>
                </a:solidFill>
                <a:latin typeface="Source Sans Pro"/>
                <a:ea typeface="Source Sans Pro"/>
                <a:cs typeface="Arial"/>
              </a:rPr>
              <a:t>Conduct home visits and home inspections </a:t>
            </a:r>
          </a:p>
          <a:p>
            <a:pPr marL="457200" indent="-457200">
              <a:lnSpc>
                <a:spcPct val="150000"/>
              </a:lnSpc>
              <a:buFont typeface="Arial,Sans-Serif"/>
              <a:buChar char="•"/>
            </a:pPr>
            <a:r>
              <a:rPr lang="en-US" sz="2400">
                <a:solidFill>
                  <a:srgbClr val="0F1336"/>
                </a:solidFill>
                <a:latin typeface="Source Sans Pro"/>
                <a:ea typeface="Source Sans Pro"/>
                <a:cs typeface="Arial"/>
              </a:rPr>
              <a:t>Interview victims and perpetrators </a:t>
            </a:r>
          </a:p>
          <a:p>
            <a:pPr marL="457200" indent="-457200">
              <a:lnSpc>
                <a:spcPct val="150000"/>
              </a:lnSpc>
              <a:buFont typeface="Arial,Sans-Serif"/>
              <a:buChar char="•"/>
            </a:pPr>
            <a:r>
              <a:rPr lang="en-US" sz="2400">
                <a:solidFill>
                  <a:srgbClr val="0F1336"/>
                </a:solidFill>
                <a:ea typeface="+mn-lt"/>
                <a:cs typeface="+mn-lt"/>
              </a:rPr>
              <a:t>Perform physical exam and/or records review for evidence of abuse or neglect </a:t>
            </a:r>
          </a:p>
          <a:p>
            <a:pPr marL="457200" indent="-457200">
              <a:lnSpc>
                <a:spcPct val="150000"/>
              </a:lnSpc>
              <a:buFont typeface="Arial,Sans-Serif"/>
              <a:buChar char="•"/>
            </a:pPr>
            <a:r>
              <a:rPr lang="en-US" sz="2400">
                <a:solidFill>
                  <a:srgbClr val="0F1336"/>
                </a:solidFill>
                <a:ea typeface="+mn-lt"/>
                <a:cs typeface="+mn-lt"/>
              </a:rPr>
              <a:t>Conduct cognitive assessments </a:t>
            </a:r>
            <a:endParaRPr lang="en-US"/>
          </a:p>
          <a:p>
            <a:pPr marL="457200" indent="-457200">
              <a:lnSpc>
                <a:spcPct val="150000"/>
              </a:lnSpc>
              <a:buFont typeface="Arial,Sans-Serif"/>
              <a:buChar char="•"/>
            </a:pPr>
            <a:endParaRPr lang="en-US" sz="2400">
              <a:solidFill>
                <a:srgbClr val="0F1336"/>
              </a:solidFill>
              <a:latin typeface="Source Sans Pro"/>
              <a:ea typeface="Cambria"/>
              <a:cs typeface="Arial"/>
            </a:endParaRPr>
          </a:p>
        </p:txBody>
      </p:sp>
      <p:pic>
        <p:nvPicPr>
          <p:cNvPr id="6" name="Picture 5" descr="A group of people sitting around a table&#10;&#10;Description automatically generated">
            <a:extLst>
              <a:ext uri="{FF2B5EF4-FFF2-40B4-BE49-F238E27FC236}">
                <a16:creationId xmlns:a16="http://schemas.microsoft.com/office/drawing/2014/main" id="{3075DEF2-1CEB-3A90-5144-FB97E1181791}"/>
              </a:ext>
            </a:extLst>
          </p:cNvPr>
          <p:cNvPicPr>
            <a:picLocks noChangeAspect="1"/>
          </p:cNvPicPr>
          <p:nvPr/>
        </p:nvPicPr>
        <p:blipFill>
          <a:blip r:embed="rId3"/>
          <a:stretch>
            <a:fillRect/>
          </a:stretch>
        </p:blipFill>
        <p:spPr>
          <a:xfrm>
            <a:off x="7552875" y="1716657"/>
            <a:ext cx="4188664" cy="3784121"/>
          </a:xfrm>
          <a:prstGeom prst="rect">
            <a:avLst/>
          </a:prstGeom>
        </p:spPr>
      </p:pic>
    </p:spTree>
    <p:extLst>
      <p:ext uri="{BB962C8B-B14F-4D97-AF65-F5344CB8AC3E}">
        <p14:creationId xmlns:p14="http://schemas.microsoft.com/office/powerpoint/2010/main" val="4110529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55B4253-0C92-3EDE-0CB4-977644D51225}"/>
              </a:ext>
            </a:extLst>
          </p:cNvPr>
          <p:cNvSpPr>
            <a:spLocks noGrp="1"/>
          </p:cNvSpPr>
          <p:nvPr>
            <p:ph type="sldNum" sz="quarter" idx="12"/>
          </p:nvPr>
        </p:nvSpPr>
        <p:spPr/>
        <p:txBody>
          <a:bodyPr/>
          <a:lstStyle/>
          <a:p>
            <a:fld id="{F32B1D3B-AE3D-1E40-A0D2-3E32FC67085E}" type="slidenum">
              <a:rPr lang="en-US" smtClean="0"/>
              <a:t>6</a:t>
            </a:fld>
            <a:endParaRPr lang="en-US"/>
          </a:p>
        </p:txBody>
      </p:sp>
      <p:sp>
        <p:nvSpPr>
          <p:cNvPr id="7" name="Rectangle 6">
            <a:extLst>
              <a:ext uri="{FF2B5EF4-FFF2-40B4-BE49-F238E27FC236}">
                <a16:creationId xmlns:a16="http://schemas.microsoft.com/office/drawing/2014/main" id="{D8197674-7431-453D-3AEB-6681F438CA9C}"/>
              </a:ext>
            </a:extLst>
          </p:cNvPr>
          <p:cNvSpPr/>
          <p:nvPr/>
        </p:nvSpPr>
        <p:spPr>
          <a:xfrm>
            <a:off x="2875" y="-4313"/>
            <a:ext cx="10834778" cy="1216324"/>
          </a:xfrm>
          <a:prstGeom prst="rect">
            <a:avLst/>
          </a:prstGeom>
          <a:solidFill>
            <a:srgbClr val="0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9" name="Isosceles Triangle 8">
            <a:extLst>
              <a:ext uri="{FF2B5EF4-FFF2-40B4-BE49-F238E27FC236}">
                <a16:creationId xmlns:a16="http://schemas.microsoft.com/office/drawing/2014/main" id="{8FE1EFC0-4F93-7683-5D2C-DFDAEEF45447}"/>
              </a:ext>
            </a:extLst>
          </p:cNvPr>
          <p:cNvSpPr/>
          <p:nvPr/>
        </p:nvSpPr>
        <p:spPr>
          <a:xfrm rot="18660000">
            <a:off x="10211804" y="-145492"/>
            <a:ext cx="1650176" cy="900024"/>
          </a:xfrm>
          <a:prstGeom prst="triangle">
            <a:avLst/>
          </a:prstGeom>
          <a:solidFill>
            <a:srgbClr val="0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20C7AD1C-E2F7-2F1D-FAAD-BED9958F1ABE}"/>
              </a:ext>
            </a:extLst>
          </p:cNvPr>
          <p:cNvSpPr>
            <a:spLocks noGrp="1"/>
          </p:cNvSpPr>
          <p:nvPr>
            <p:ph type="title"/>
          </p:nvPr>
        </p:nvSpPr>
        <p:spPr>
          <a:xfrm>
            <a:off x="431819" y="402326"/>
            <a:ext cx="9843213" cy="666474"/>
          </a:xfrm>
        </p:spPr>
        <p:txBody>
          <a:bodyPr>
            <a:normAutofit/>
          </a:bodyPr>
          <a:lstStyle/>
          <a:p>
            <a:r>
              <a:rPr lang="en-US" sz="3600">
                <a:solidFill>
                  <a:schemeClr val="bg1"/>
                </a:solidFill>
                <a:latin typeface="Source Sans Pro"/>
                <a:ea typeface="Source Sans Pro"/>
              </a:rPr>
              <a:t>MDT Process </a:t>
            </a:r>
            <a:endParaRPr lang="en-US"/>
          </a:p>
        </p:txBody>
      </p:sp>
      <p:pic>
        <p:nvPicPr>
          <p:cNvPr id="3" name="Picture 2">
            <a:extLst>
              <a:ext uri="{FF2B5EF4-FFF2-40B4-BE49-F238E27FC236}">
                <a16:creationId xmlns:a16="http://schemas.microsoft.com/office/drawing/2014/main" id="{943EEECE-71DB-9AA9-91A9-3F253271D52D}"/>
              </a:ext>
            </a:extLst>
          </p:cNvPr>
          <p:cNvPicPr>
            <a:picLocks noChangeAspect="1"/>
          </p:cNvPicPr>
          <p:nvPr/>
        </p:nvPicPr>
        <p:blipFill rotWithShape="1">
          <a:blip r:embed="rId3"/>
          <a:srcRect l="8019" t="15063" r="7311" b="7950"/>
          <a:stretch/>
        </p:blipFill>
        <p:spPr>
          <a:xfrm>
            <a:off x="1836117" y="1707721"/>
            <a:ext cx="8525780" cy="4350811"/>
          </a:xfrm>
          <a:prstGeom prst="rect">
            <a:avLst/>
          </a:prstGeom>
        </p:spPr>
      </p:pic>
    </p:spTree>
    <p:extLst>
      <p:ext uri="{BB962C8B-B14F-4D97-AF65-F5344CB8AC3E}">
        <p14:creationId xmlns:p14="http://schemas.microsoft.com/office/powerpoint/2010/main" val="3154874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55B4253-0C92-3EDE-0CB4-977644D51225}"/>
              </a:ext>
            </a:extLst>
          </p:cNvPr>
          <p:cNvSpPr>
            <a:spLocks noGrp="1"/>
          </p:cNvSpPr>
          <p:nvPr>
            <p:ph type="sldNum" sz="quarter" idx="12"/>
          </p:nvPr>
        </p:nvSpPr>
        <p:spPr/>
        <p:txBody>
          <a:bodyPr/>
          <a:lstStyle/>
          <a:p>
            <a:fld id="{F32B1D3B-AE3D-1E40-A0D2-3E32FC67085E}" type="slidenum">
              <a:rPr lang="en-US" smtClean="0"/>
              <a:t>7</a:t>
            </a:fld>
            <a:endParaRPr lang="en-US"/>
          </a:p>
        </p:txBody>
      </p:sp>
      <p:sp>
        <p:nvSpPr>
          <p:cNvPr id="7" name="Rectangle 6">
            <a:extLst>
              <a:ext uri="{FF2B5EF4-FFF2-40B4-BE49-F238E27FC236}">
                <a16:creationId xmlns:a16="http://schemas.microsoft.com/office/drawing/2014/main" id="{D8197674-7431-453D-3AEB-6681F438CA9C}"/>
              </a:ext>
            </a:extLst>
          </p:cNvPr>
          <p:cNvSpPr/>
          <p:nvPr/>
        </p:nvSpPr>
        <p:spPr>
          <a:xfrm>
            <a:off x="2875" y="-4313"/>
            <a:ext cx="10834778" cy="1216324"/>
          </a:xfrm>
          <a:prstGeom prst="rect">
            <a:avLst/>
          </a:prstGeom>
          <a:solidFill>
            <a:srgbClr val="0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9" name="Isosceles Triangle 8">
            <a:extLst>
              <a:ext uri="{FF2B5EF4-FFF2-40B4-BE49-F238E27FC236}">
                <a16:creationId xmlns:a16="http://schemas.microsoft.com/office/drawing/2014/main" id="{8FE1EFC0-4F93-7683-5D2C-DFDAEEF45447}"/>
              </a:ext>
            </a:extLst>
          </p:cNvPr>
          <p:cNvSpPr/>
          <p:nvPr/>
        </p:nvSpPr>
        <p:spPr>
          <a:xfrm rot="18660000">
            <a:off x="10211804" y="-145492"/>
            <a:ext cx="1650176" cy="900024"/>
          </a:xfrm>
          <a:prstGeom prst="triangle">
            <a:avLst/>
          </a:prstGeom>
          <a:solidFill>
            <a:srgbClr val="0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20C7AD1C-E2F7-2F1D-FAAD-BED9958F1ABE}"/>
              </a:ext>
            </a:extLst>
          </p:cNvPr>
          <p:cNvSpPr>
            <a:spLocks noGrp="1"/>
          </p:cNvSpPr>
          <p:nvPr>
            <p:ph type="title"/>
          </p:nvPr>
        </p:nvSpPr>
        <p:spPr>
          <a:xfrm>
            <a:off x="431819" y="402326"/>
            <a:ext cx="9843213" cy="666474"/>
          </a:xfrm>
        </p:spPr>
        <p:txBody>
          <a:bodyPr>
            <a:normAutofit/>
          </a:bodyPr>
          <a:lstStyle/>
          <a:p>
            <a:r>
              <a:rPr lang="en-US" sz="3600">
                <a:solidFill>
                  <a:schemeClr val="bg1"/>
                </a:solidFill>
                <a:latin typeface="Source Sans Pro"/>
                <a:ea typeface="Source Sans Pro"/>
              </a:rPr>
              <a:t>Types of MDTs</a:t>
            </a:r>
            <a:endParaRPr lang="en-US"/>
          </a:p>
        </p:txBody>
      </p:sp>
      <p:pic>
        <p:nvPicPr>
          <p:cNvPr id="3" name="Picture 2">
            <a:extLst>
              <a:ext uri="{FF2B5EF4-FFF2-40B4-BE49-F238E27FC236}">
                <a16:creationId xmlns:a16="http://schemas.microsoft.com/office/drawing/2014/main" id="{92667A78-2607-E849-B014-F88CB410893A}"/>
              </a:ext>
            </a:extLst>
          </p:cNvPr>
          <p:cNvPicPr>
            <a:picLocks noChangeAspect="1"/>
          </p:cNvPicPr>
          <p:nvPr/>
        </p:nvPicPr>
        <p:blipFill rotWithShape="1">
          <a:blip r:embed="rId3"/>
          <a:srcRect l="10377" t="7531" r="10377" b="6694"/>
          <a:stretch/>
        </p:blipFill>
        <p:spPr>
          <a:xfrm>
            <a:off x="2090150" y="1374286"/>
            <a:ext cx="8008195" cy="4709613"/>
          </a:xfrm>
          <a:prstGeom prst="rect">
            <a:avLst/>
          </a:prstGeom>
        </p:spPr>
      </p:pic>
    </p:spTree>
    <p:extLst>
      <p:ext uri="{BB962C8B-B14F-4D97-AF65-F5344CB8AC3E}">
        <p14:creationId xmlns:p14="http://schemas.microsoft.com/office/powerpoint/2010/main" val="291004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55B4253-0C92-3EDE-0CB4-977644D51225}"/>
              </a:ext>
            </a:extLst>
          </p:cNvPr>
          <p:cNvSpPr>
            <a:spLocks noGrp="1"/>
          </p:cNvSpPr>
          <p:nvPr>
            <p:ph type="sldNum" sz="quarter" idx="12"/>
          </p:nvPr>
        </p:nvSpPr>
        <p:spPr/>
        <p:txBody>
          <a:bodyPr/>
          <a:lstStyle/>
          <a:p>
            <a:fld id="{F32B1D3B-AE3D-1E40-A0D2-3E32FC67085E}" type="slidenum">
              <a:rPr lang="en-US" smtClean="0"/>
              <a:t>8</a:t>
            </a:fld>
            <a:endParaRPr lang="en-US"/>
          </a:p>
        </p:txBody>
      </p:sp>
      <p:sp>
        <p:nvSpPr>
          <p:cNvPr id="7" name="Rectangle 6">
            <a:extLst>
              <a:ext uri="{FF2B5EF4-FFF2-40B4-BE49-F238E27FC236}">
                <a16:creationId xmlns:a16="http://schemas.microsoft.com/office/drawing/2014/main" id="{D8197674-7431-453D-3AEB-6681F438CA9C}"/>
              </a:ext>
            </a:extLst>
          </p:cNvPr>
          <p:cNvSpPr/>
          <p:nvPr/>
        </p:nvSpPr>
        <p:spPr>
          <a:xfrm>
            <a:off x="2875" y="-4313"/>
            <a:ext cx="10834778" cy="1216324"/>
          </a:xfrm>
          <a:prstGeom prst="rect">
            <a:avLst/>
          </a:prstGeom>
          <a:solidFill>
            <a:srgbClr val="0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9" name="Isosceles Triangle 8">
            <a:extLst>
              <a:ext uri="{FF2B5EF4-FFF2-40B4-BE49-F238E27FC236}">
                <a16:creationId xmlns:a16="http://schemas.microsoft.com/office/drawing/2014/main" id="{8FE1EFC0-4F93-7683-5D2C-DFDAEEF45447}"/>
              </a:ext>
            </a:extLst>
          </p:cNvPr>
          <p:cNvSpPr/>
          <p:nvPr/>
        </p:nvSpPr>
        <p:spPr>
          <a:xfrm rot="18660000">
            <a:off x="10211804" y="-145492"/>
            <a:ext cx="1650176" cy="900024"/>
          </a:xfrm>
          <a:prstGeom prst="triangle">
            <a:avLst/>
          </a:prstGeom>
          <a:solidFill>
            <a:srgbClr val="0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20C7AD1C-E2F7-2F1D-FAAD-BED9958F1ABE}"/>
              </a:ext>
            </a:extLst>
          </p:cNvPr>
          <p:cNvSpPr>
            <a:spLocks noGrp="1"/>
          </p:cNvSpPr>
          <p:nvPr>
            <p:ph type="title"/>
          </p:nvPr>
        </p:nvSpPr>
        <p:spPr>
          <a:xfrm>
            <a:off x="431819" y="402326"/>
            <a:ext cx="9843213" cy="666474"/>
          </a:xfrm>
        </p:spPr>
        <p:txBody>
          <a:bodyPr>
            <a:normAutofit/>
          </a:bodyPr>
          <a:lstStyle/>
          <a:p>
            <a:r>
              <a:rPr lang="en-US" sz="3600">
                <a:solidFill>
                  <a:schemeClr val="bg1"/>
                </a:solidFill>
                <a:latin typeface="Source Sans Pro"/>
                <a:ea typeface="Source Sans Pro"/>
              </a:rPr>
              <a:t>Adult Protective Services (APS) </a:t>
            </a:r>
            <a:endParaRPr lang="en-US">
              <a:solidFill>
                <a:schemeClr val="bg1"/>
              </a:solidFill>
            </a:endParaRPr>
          </a:p>
        </p:txBody>
      </p:sp>
      <p:sp>
        <p:nvSpPr>
          <p:cNvPr id="3" name="TextBox 4">
            <a:extLst>
              <a:ext uri="{FF2B5EF4-FFF2-40B4-BE49-F238E27FC236}">
                <a16:creationId xmlns:a16="http://schemas.microsoft.com/office/drawing/2014/main" id="{82FA0C03-CC44-AC0B-BF86-29367582987F}"/>
              </a:ext>
            </a:extLst>
          </p:cNvPr>
          <p:cNvSpPr txBox="1"/>
          <p:nvPr/>
        </p:nvSpPr>
        <p:spPr>
          <a:xfrm>
            <a:off x="425529" y="1205349"/>
            <a:ext cx="5674507" cy="428136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a:solidFill>
                  <a:srgbClr val="0F1336"/>
                </a:solidFill>
                <a:latin typeface="Source Sans Pro"/>
                <a:ea typeface="+mn-lt"/>
                <a:cs typeface="+mn-lt"/>
              </a:rPr>
              <a:t>                            </a:t>
            </a:r>
          </a:p>
          <a:p>
            <a:pPr marL="457200" indent="-457200">
              <a:lnSpc>
                <a:spcPct val="150000"/>
              </a:lnSpc>
              <a:buFont typeface="Arial,Sans-Serif"/>
              <a:buChar char="•"/>
            </a:pPr>
            <a:r>
              <a:rPr lang="en-US" sz="2400">
                <a:solidFill>
                  <a:srgbClr val="0F1336"/>
                </a:solidFill>
                <a:latin typeface="Source Sans Pro"/>
                <a:ea typeface="Source Sans Pro"/>
                <a:cs typeface="Arial"/>
              </a:rPr>
              <a:t>Investigate allegations of elder abuse </a:t>
            </a:r>
          </a:p>
          <a:p>
            <a:pPr marL="457200" indent="-457200">
              <a:lnSpc>
                <a:spcPct val="150000"/>
              </a:lnSpc>
              <a:buFont typeface="Arial,Sans-Serif"/>
              <a:buChar char="•"/>
            </a:pPr>
            <a:r>
              <a:rPr lang="en-US" sz="2400">
                <a:solidFill>
                  <a:srgbClr val="0F1336"/>
                </a:solidFill>
                <a:latin typeface="Source Sans Pro"/>
                <a:ea typeface="Source Sans Pro"/>
                <a:cs typeface="Arial"/>
              </a:rPr>
              <a:t>Conduct needs assessment </a:t>
            </a:r>
          </a:p>
          <a:p>
            <a:pPr marL="457200" indent="-457200">
              <a:lnSpc>
                <a:spcPct val="150000"/>
              </a:lnSpc>
              <a:buFont typeface="Arial,Sans-Serif"/>
              <a:buChar char="•"/>
            </a:pPr>
            <a:r>
              <a:rPr lang="en-US" sz="2400">
                <a:solidFill>
                  <a:srgbClr val="0F1336"/>
                </a:solidFill>
                <a:latin typeface="Source Sans Pro"/>
                <a:ea typeface="Source Sans Pro"/>
                <a:cs typeface="Arial"/>
              </a:rPr>
              <a:t>Develop and implement care plan </a:t>
            </a:r>
          </a:p>
          <a:p>
            <a:pPr marL="457200" indent="-457200">
              <a:lnSpc>
                <a:spcPct val="150000"/>
              </a:lnSpc>
              <a:buFont typeface="Arial,Sans-Serif"/>
              <a:buChar char="•"/>
            </a:pPr>
            <a:r>
              <a:rPr lang="en-US" sz="2400">
                <a:solidFill>
                  <a:srgbClr val="0F1336"/>
                </a:solidFill>
                <a:latin typeface="Source Sans Pro"/>
                <a:ea typeface="Source Sans Pro"/>
                <a:cs typeface="Arial"/>
              </a:rPr>
              <a:t>Provide services and offer referrals </a:t>
            </a:r>
          </a:p>
          <a:p>
            <a:pPr marL="457200" indent="-457200">
              <a:lnSpc>
                <a:spcPct val="150000"/>
              </a:lnSpc>
              <a:buFont typeface="Arial,Sans-Serif"/>
              <a:buChar char="•"/>
            </a:pPr>
            <a:r>
              <a:rPr lang="en-US" sz="2400">
                <a:solidFill>
                  <a:srgbClr val="0F1336"/>
                </a:solidFill>
                <a:latin typeface="Source Sans Pro"/>
                <a:ea typeface="Source Sans Pro"/>
                <a:cs typeface="Arial"/>
              </a:rPr>
              <a:t>Supports older adult's rights to self-determination and autonomy </a:t>
            </a:r>
          </a:p>
          <a:p>
            <a:pPr marL="457200" indent="-457200">
              <a:lnSpc>
                <a:spcPct val="150000"/>
              </a:lnSpc>
              <a:buFont typeface="Arial,Sans-Serif"/>
              <a:buChar char="•"/>
            </a:pPr>
            <a:endParaRPr lang="en-US" sz="2400">
              <a:solidFill>
                <a:srgbClr val="0F1336"/>
              </a:solidFill>
              <a:latin typeface="Source Sans Pro"/>
              <a:ea typeface="Source Sans Pro"/>
              <a:cs typeface="Arial"/>
            </a:endParaRPr>
          </a:p>
        </p:txBody>
      </p:sp>
      <p:pic>
        <p:nvPicPr>
          <p:cNvPr id="12" name="Online Media 9" title="Overview of Adult Protective Services Investigations">
            <a:hlinkClick r:id="" action="ppaction://media"/>
            <a:extLst>
              <a:ext uri="{FF2B5EF4-FFF2-40B4-BE49-F238E27FC236}">
                <a16:creationId xmlns:a16="http://schemas.microsoft.com/office/drawing/2014/main" id="{C12540FC-3F07-0B1E-5EAB-ABE4E3E92CBD}"/>
              </a:ext>
            </a:extLst>
          </p:cNvPr>
          <p:cNvPicPr>
            <a:picLocks noRot="1" noChangeAspect="1"/>
          </p:cNvPicPr>
          <p:nvPr>
            <a:videoFile r:link="rId1"/>
          </p:nvPr>
        </p:nvPicPr>
        <p:blipFill>
          <a:blip r:embed="rId4"/>
          <a:stretch>
            <a:fillRect/>
          </a:stretch>
        </p:blipFill>
        <p:spPr>
          <a:xfrm>
            <a:off x="6090988" y="1923991"/>
            <a:ext cx="5340759" cy="3348514"/>
          </a:xfrm>
          <a:prstGeom prst="rect">
            <a:avLst/>
          </a:prstGeom>
        </p:spPr>
        <p:style>
          <a:lnRef idx="1">
            <a:schemeClr val="accent3"/>
          </a:lnRef>
          <a:fillRef idx="2">
            <a:schemeClr val="accent3"/>
          </a:fillRef>
          <a:effectRef idx="1">
            <a:schemeClr val="accent3"/>
          </a:effectRef>
          <a:fontRef idx="minor">
            <a:schemeClr val="dk1"/>
          </a:fontRef>
        </p:style>
      </p:pic>
      <p:sp>
        <p:nvSpPr>
          <p:cNvPr id="14" name="TextBox 13">
            <a:extLst>
              <a:ext uri="{FF2B5EF4-FFF2-40B4-BE49-F238E27FC236}">
                <a16:creationId xmlns:a16="http://schemas.microsoft.com/office/drawing/2014/main" id="{DC4582A5-9024-1454-36B3-E574F472896E}"/>
              </a:ext>
            </a:extLst>
          </p:cNvPr>
          <p:cNvSpPr txBox="1"/>
          <p:nvPr/>
        </p:nvSpPr>
        <p:spPr>
          <a:xfrm>
            <a:off x="5092593" y="5428726"/>
            <a:ext cx="733271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rgbClr val="835C2F"/>
                </a:solidFill>
                <a:latin typeface="Source Sans Pro"/>
                <a:cs typeface="Segoe UI"/>
              </a:rPr>
              <a:t>Overview of APS Investigations </a:t>
            </a:r>
            <a:endParaRPr lang="en-US"/>
          </a:p>
        </p:txBody>
      </p:sp>
    </p:spTree>
    <p:extLst>
      <p:ext uri="{BB962C8B-B14F-4D97-AF65-F5344CB8AC3E}">
        <p14:creationId xmlns:p14="http://schemas.microsoft.com/office/powerpoint/2010/main" val="103219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55B4253-0C92-3EDE-0CB4-977644D51225}"/>
              </a:ext>
            </a:extLst>
          </p:cNvPr>
          <p:cNvSpPr>
            <a:spLocks noGrp="1"/>
          </p:cNvSpPr>
          <p:nvPr>
            <p:ph type="sldNum" sz="quarter" idx="12"/>
          </p:nvPr>
        </p:nvSpPr>
        <p:spPr/>
        <p:txBody>
          <a:bodyPr/>
          <a:lstStyle/>
          <a:p>
            <a:fld id="{F32B1D3B-AE3D-1E40-A0D2-3E32FC67085E}" type="slidenum">
              <a:rPr lang="en-US" smtClean="0"/>
              <a:t>9</a:t>
            </a:fld>
            <a:endParaRPr lang="en-US"/>
          </a:p>
        </p:txBody>
      </p:sp>
      <p:sp>
        <p:nvSpPr>
          <p:cNvPr id="7" name="Rectangle 6">
            <a:extLst>
              <a:ext uri="{FF2B5EF4-FFF2-40B4-BE49-F238E27FC236}">
                <a16:creationId xmlns:a16="http://schemas.microsoft.com/office/drawing/2014/main" id="{D8197674-7431-453D-3AEB-6681F438CA9C}"/>
              </a:ext>
            </a:extLst>
          </p:cNvPr>
          <p:cNvSpPr/>
          <p:nvPr/>
        </p:nvSpPr>
        <p:spPr>
          <a:xfrm>
            <a:off x="2875" y="-4313"/>
            <a:ext cx="10834778" cy="1216324"/>
          </a:xfrm>
          <a:prstGeom prst="rect">
            <a:avLst/>
          </a:prstGeom>
          <a:solidFill>
            <a:srgbClr val="0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9" name="Isosceles Triangle 8">
            <a:extLst>
              <a:ext uri="{FF2B5EF4-FFF2-40B4-BE49-F238E27FC236}">
                <a16:creationId xmlns:a16="http://schemas.microsoft.com/office/drawing/2014/main" id="{8FE1EFC0-4F93-7683-5D2C-DFDAEEF45447}"/>
              </a:ext>
            </a:extLst>
          </p:cNvPr>
          <p:cNvSpPr/>
          <p:nvPr/>
        </p:nvSpPr>
        <p:spPr>
          <a:xfrm rot="18660000">
            <a:off x="10211804" y="-145492"/>
            <a:ext cx="1650176" cy="900024"/>
          </a:xfrm>
          <a:prstGeom prst="triangle">
            <a:avLst/>
          </a:prstGeom>
          <a:solidFill>
            <a:srgbClr val="0F13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20C7AD1C-E2F7-2F1D-FAAD-BED9958F1ABE}"/>
              </a:ext>
            </a:extLst>
          </p:cNvPr>
          <p:cNvSpPr>
            <a:spLocks noGrp="1"/>
          </p:cNvSpPr>
          <p:nvPr>
            <p:ph type="title"/>
          </p:nvPr>
        </p:nvSpPr>
        <p:spPr>
          <a:xfrm>
            <a:off x="431819" y="402326"/>
            <a:ext cx="9843213" cy="666474"/>
          </a:xfrm>
        </p:spPr>
        <p:txBody>
          <a:bodyPr>
            <a:normAutofit/>
          </a:bodyPr>
          <a:lstStyle/>
          <a:p>
            <a:r>
              <a:rPr lang="en-US" sz="3600">
                <a:solidFill>
                  <a:schemeClr val="bg1"/>
                </a:solidFill>
                <a:latin typeface="Source Sans Pro"/>
                <a:ea typeface="Source Sans Pro"/>
              </a:rPr>
              <a:t>Long-Term Care Ombudsman </a:t>
            </a:r>
            <a:endParaRPr lang="en-US">
              <a:solidFill>
                <a:schemeClr val="bg1"/>
              </a:solidFill>
            </a:endParaRPr>
          </a:p>
        </p:txBody>
      </p:sp>
      <p:sp>
        <p:nvSpPr>
          <p:cNvPr id="3" name="TextBox 4">
            <a:extLst>
              <a:ext uri="{FF2B5EF4-FFF2-40B4-BE49-F238E27FC236}">
                <a16:creationId xmlns:a16="http://schemas.microsoft.com/office/drawing/2014/main" id="{82FA0C03-CC44-AC0B-BF86-29367582987F}"/>
              </a:ext>
            </a:extLst>
          </p:cNvPr>
          <p:cNvSpPr txBox="1"/>
          <p:nvPr/>
        </p:nvSpPr>
        <p:spPr>
          <a:xfrm>
            <a:off x="425529" y="1234103"/>
            <a:ext cx="5401339" cy="4835363"/>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a:solidFill>
                  <a:srgbClr val="0F1336"/>
                </a:solidFill>
                <a:latin typeface="Source Sans Pro"/>
                <a:ea typeface="+mn-lt"/>
                <a:cs typeface="+mn-lt"/>
              </a:rPr>
              <a:t>                            </a:t>
            </a:r>
          </a:p>
          <a:p>
            <a:pPr marL="457200" indent="-457200">
              <a:lnSpc>
                <a:spcPct val="150000"/>
              </a:lnSpc>
              <a:buFont typeface="Arial,Sans-Serif"/>
              <a:buChar char="•"/>
            </a:pPr>
            <a:r>
              <a:rPr lang="en-US" sz="2400">
                <a:solidFill>
                  <a:srgbClr val="0F1336"/>
                </a:solidFill>
                <a:latin typeface="Source Sans Pro"/>
                <a:ea typeface="Source Sans Pro"/>
                <a:cs typeface="Arial"/>
              </a:rPr>
              <a:t>Work on behalf of residents who live in Long-Term Care</a:t>
            </a:r>
            <a:endParaRPr lang="en-US">
              <a:ea typeface="Calibri" panose="020F0502020204030204"/>
              <a:cs typeface="Calibri" panose="020F0502020204030204"/>
            </a:endParaRPr>
          </a:p>
          <a:p>
            <a:pPr marL="457200" indent="-457200">
              <a:lnSpc>
                <a:spcPct val="150000"/>
              </a:lnSpc>
              <a:buFont typeface="Arial,Sans-Serif"/>
              <a:buChar char="•"/>
            </a:pPr>
            <a:r>
              <a:rPr lang="en-US" sz="2400">
                <a:solidFill>
                  <a:srgbClr val="0F1336"/>
                </a:solidFill>
                <a:latin typeface="Source Sans Pro"/>
                <a:ea typeface="Source Sans Pro"/>
                <a:cs typeface="Arial"/>
              </a:rPr>
              <a:t>Help resolve complaints in facilities </a:t>
            </a:r>
          </a:p>
          <a:p>
            <a:pPr marL="457200" indent="-457200">
              <a:lnSpc>
                <a:spcPct val="150000"/>
              </a:lnSpc>
              <a:buFont typeface="Arial,Sans-Serif"/>
              <a:buChar char="•"/>
            </a:pPr>
            <a:r>
              <a:rPr lang="en-US" sz="2400">
                <a:solidFill>
                  <a:srgbClr val="0F1336"/>
                </a:solidFill>
                <a:latin typeface="Source Sans Pro"/>
                <a:ea typeface="Source Sans Pro"/>
                <a:cs typeface="Arial"/>
              </a:rPr>
              <a:t>Educate residents and care providers </a:t>
            </a:r>
          </a:p>
          <a:p>
            <a:pPr marL="457200" indent="-457200">
              <a:lnSpc>
                <a:spcPct val="150000"/>
              </a:lnSpc>
              <a:buFont typeface="Arial,Sans-Serif"/>
              <a:buChar char="•"/>
            </a:pPr>
            <a:r>
              <a:rPr lang="en-US" sz="2400">
                <a:solidFill>
                  <a:srgbClr val="0F1336"/>
                </a:solidFill>
                <a:latin typeface="Source Sans Pro"/>
                <a:ea typeface="Source Sans Pro"/>
                <a:cs typeface="Arial"/>
              </a:rPr>
              <a:t>Advocate for quality care in facilities </a:t>
            </a:r>
          </a:p>
          <a:p>
            <a:pPr marL="457200" indent="-457200">
              <a:lnSpc>
                <a:spcPct val="150000"/>
              </a:lnSpc>
              <a:buFont typeface="Arial,Sans-Serif"/>
              <a:buChar char="•"/>
            </a:pPr>
            <a:r>
              <a:rPr lang="en-US" sz="2400">
                <a:solidFill>
                  <a:srgbClr val="0F1336"/>
                </a:solidFill>
                <a:latin typeface="Source Sans Pro"/>
                <a:ea typeface="Source Sans Pro"/>
                <a:cs typeface="Arial"/>
              </a:rPr>
              <a:t>Provide services and offer referrals </a:t>
            </a:r>
          </a:p>
          <a:p>
            <a:pPr marL="457200" indent="-457200">
              <a:lnSpc>
                <a:spcPct val="150000"/>
              </a:lnSpc>
              <a:buFont typeface="Arial,Sans-Serif"/>
              <a:buChar char="•"/>
            </a:pPr>
            <a:endParaRPr lang="en-US" sz="2400">
              <a:solidFill>
                <a:srgbClr val="0F1336"/>
              </a:solidFill>
              <a:latin typeface="Source Sans Pro"/>
              <a:ea typeface="Cambria"/>
              <a:cs typeface="Arial"/>
            </a:endParaRPr>
          </a:p>
        </p:txBody>
      </p:sp>
      <p:sp>
        <p:nvSpPr>
          <p:cNvPr id="14" name="TextBox 13">
            <a:extLst>
              <a:ext uri="{FF2B5EF4-FFF2-40B4-BE49-F238E27FC236}">
                <a16:creationId xmlns:a16="http://schemas.microsoft.com/office/drawing/2014/main" id="{DC4582A5-9024-1454-36B3-E574F472896E}"/>
              </a:ext>
            </a:extLst>
          </p:cNvPr>
          <p:cNvSpPr txBox="1"/>
          <p:nvPr/>
        </p:nvSpPr>
        <p:spPr>
          <a:xfrm>
            <a:off x="5092593" y="5428726"/>
            <a:ext cx="733271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rgbClr val="835C2F"/>
                </a:solidFill>
                <a:latin typeface="Source Sans Pro"/>
                <a:cs typeface="Segoe UI"/>
              </a:rPr>
              <a:t>Overview of Long-Term Care Ombudsman</a:t>
            </a:r>
            <a:endParaRPr lang="en-US"/>
          </a:p>
        </p:txBody>
      </p:sp>
      <p:pic>
        <p:nvPicPr>
          <p:cNvPr id="5" name="Online Media 4" title="What is a Long Term Care Ombudsman?">
            <a:hlinkClick r:id="" action="ppaction://media"/>
            <a:extLst>
              <a:ext uri="{FF2B5EF4-FFF2-40B4-BE49-F238E27FC236}">
                <a16:creationId xmlns:a16="http://schemas.microsoft.com/office/drawing/2014/main" id="{4550C091-2434-357F-0720-D1EC0BEC2367}"/>
              </a:ext>
            </a:extLst>
          </p:cNvPr>
          <p:cNvPicPr>
            <a:picLocks noRot="1" noChangeAspect="1"/>
          </p:cNvPicPr>
          <p:nvPr>
            <a:videoFile r:link="rId1"/>
          </p:nvPr>
        </p:nvPicPr>
        <p:blipFill>
          <a:blip r:embed="rId4"/>
          <a:stretch>
            <a:fillRect/>
          </a:stretch>
        </p:blipFill>
        <p:spPr>
          <a:xfrm>
            <a:off x="5957197" y="2066026"/>
            <a:ext cx="5584437" cy="3157268"/>
          </a:xfrm>
          <a:prstGeom prst="rect">
            <a:avLst/>
          </a:prstGeom>
        </p:spPr>
      </p:pic>
    </p:spTree>
    <p:extLst>
      <p:ext uri="{BB962C8B-B14F-4D97-AF65-F5344CB8AC3E}">
        <p14:creationId xmlns:p14="http://schemas.microsoft.com/office/powerpoint/2010/main" val="31114560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5_Office Theme">
  <a:themeElements>
    <a:clrScheme name="Eagle">
      <a:dk1>
        <a:srgbClr val="000000"/>
      </a:dk1>
      <a:lt1>
        <a:srgbClr val="FFFFFF"/>
      </a:lt1>
      <a:dk2>
        <a:srgbClr val="0E1336"/>
      </a:dk2>
      <a:lt2>
        <a:srgbClr val="E7E6E6"/>
      </a:lt2>
      <a:accent1>
        <a:srgbClr val="835B2E"/>
      </a:accent1>
      <a:accent2>
        <a:srgbClr val="821418"/>
      </a:accent2>
      <a:accent3>
        <a:srgbClr val="0E1336"/>
      </a:accent3>
      <a:accent4>
        <a:srgbClr val="930515"/>
      </a:accent4>
      <a:accent5>
        <a:srgbClr val="363955"/>
      </a:accent5>
      <a:accent6>
        <a:srgbClr val="FFBE00"/>
      </a:accent6>
      <a:hlink>
        <a:srgbClr val="930616"/>
      </a:hlink>
      <a:folHlink>
        <a:srgbClr val="835B2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F1336"/>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Eagle">
      <a:dk1>
        <a:srgbClr val="000000"/>
      </a:dk1>
      <a:lt1>
        <a:srgbClr val="FFFFFF"/>
      </a:lt1>
      <a:dk2>
        <a:srgbClr val="0E1336"/>
      </a:dk2>
      <a:lt2>
        <a:srgbClr val="E7E6E6"/>
      </a:lt2>
      <a:accent1>
        <a:srgbClr val="835B2E"/>
      </a:accent1>
      <a:accent2>
        <a:srgbClr val="821418"/>
      </a:accent2>
      <a:accent3>
        <a:srgbClr val="0E1336"/>
      </a:accent3>
      <a:accent4>
        <a:srgbClr val="930515"/>
      </a:accent4>
      <a:accent5>
        <a:srgbClr val="363955"/>
      </a:accent5>
      <a:accent6>
        <a:srgbClr val="FFBE00"/>
      </a:accent6>
      <a:hlink>
        <a:srgbClr val="930616"/>
      </a:hlink>
      <a:folHlink>
        <a:srgbClr val="835B2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F1336"/>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F1336"/>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ceeed5c-b1e5-49a5-98b0-8a6f55aa4198" xsi:nil="true"/>
    <lcf76f155ced4ddcb4097134ff3c332f xmlns="fe1b25d1-1656-492f-a4d4-cd9bd817ecaa">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E553DFC9DC17C42A1C8A737298F3C50" ma:contentTypeVersion="20" ma:contentTypeDescription="Create a new document." ma:contentTypeScope="" ma:versionID="e52b97b1209c9dffb6618b5290c6b0a8">
  <xsd:schema xmlns:xsd="http://www.w3.org/2001/XMLSchema" xmlns:xs="http://www.w3.org/2001/XMLSchema" xmlns:p="http://schemas.microsoft.com/office/2006/metadata/properties" xmlns:ns2="fe1b25d1-1656-492f-a4d4-cd9bd817ecaa" xmlns:ns3="6ceeed5c-b1e5-49a5-98b0-8a6f55aa4198" targetNamespace="http://schemas.microsoft.com/office/2006/metadata/properties" ma:root="true" ma:fieldsID="3b47c39dc82797d4c358d56ec8418cae" ns2:_="" ns3:_="">
    <xsd:import namespace="fe1b25d1-1656-492f-a4d4-cd9bd817ecaa"/>
    <xsd:import namespace="6ceeed5c-b1e5-49a5-98b0-8a6f55aa419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1b25d1-1656-492f-a4d4-cd9bd817eca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ecffa35-553a-4a46-8f05-cafa731da5e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ceeed5c-b1e5-49a5-98b0-8a6f55aa419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d9ec1b37-77ac-4236-8661-90e1ff74fcec}" ma:internalName="TaxCatchAll" ma:showField="CatchAllData" ma:web="6ceeed5c-b1e5-49a5-98b0-8a6f55aa419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F72CA4A-C6F9-4085-AEED-572D0AB73B15}">
  <ds:schemaRefs>
    <ds:schemaRef ds:uri="http://schemas.microsoft.com/office/2006/metadata/properties"/>
    <ds:schemaRef ds:uri="http://schemas.microsoft.com/office/infopath/2007/PartnerControls"/>
    <ds:schemaRef ds:uri="6ceeed5c-b1e5-49a5-98b0-8a6f55aa4198"/>
    <ds:schemaRef ds:uri="fe1b25d1-1656-492f-a4d4-cd9bd817ecaa"/>
  </ds:schemaRefs>
</ds:datastoreItem>
</file>

<file path=customXml/itemProps2.xml><?xml version="1.0" encoding="utf-8"?>
<ds:datastoreItem xmlns:ds="http://schemas.openxmlformats.org/officeDocument/2006/customXml" ds:itemID="{BE5101D7-B27B-43BD-A2F0-BF26993E0BEB}">
  <ds:schemaRefs>
    <ds:schemaRef ds:uri="http://schemas.microsoft.com/sharepoint/v3/contenttype/forms"/>
  </ds:schemaRefs>
</ds:datastoreItem>
</file>

<file path=customXml/itemProps3.xml><?xml version="1.0" encoding="utf-8"?>
<ds:datastoreItem xmlns:ds="http://schemas.openxmlformats.org/officeDocument/2006/customXml" ds:itemID="{1EADF8EA-3856-4DA1-B316-405C21B871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e1b25d1-1656-492f-a4d4-cd9bd817ecaa"/>
    <ds:schemaRef ds:uri="6ceeed5c-b1e5-49a5-98b0-8a6f55aa419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f997aef-1bcd-438b-a8db-706dce72ff67}" enabled="1" method="Standard" siteId="{a63249ac-3e0b-4a24-9e0c-c90ab9891e30}" contentBits="0" removed="0"/>
</clbl:labelList>
</file>

<file path=docProps/app.xml><?xml version="1.0" encoding="utf-8"?>
<Properties xmlns="http://schemas.openxmlformats.org/officeDocument/2006/extended-properties" xmlns:vt="http://schemas.openxmlformats.org/officeDocument/2006/docPropsVTypes">
  <Template>office theme</Template>
  <TotalTime>0</TotalTime>
  <Words>2108</Words>
  <Application>Microsoft Office PowerPoint</Application>
  <PresentationFormat>Widescreen</PresentationFormat>
  <Paragraphs>230</Paragraphs>
  <Slides>18</Slides>
  <Notes>18</Notes>
  <HiddenSlides>0</HiddenSlides>
  <MMClips>7</MMClips>
  <ScaleCrop>false</ScaleCrop>
  <HeadingPairs>
    <vt:vector size="4" baseType="variant">
      <vt:variant>
        <vt:lpstr>Theme</vt:lpstr>
      </vt:variant>
      <vt:variant>
        <vt:i4>4</vt:i4>
      </vt:variant>
      <vt:variant>
        <vt:lpstr>Slide Titles</vt:lpstr>
      </vt:variant>
      <vt:variant>
        <vt:i4>18</vt:i4>
      </vt:variant>
    </vt:vector>
  </HeadingPairs>
  <TitlesOfParts>
    <vt:vector size="22" baseType="lpstr">
      <vt:lpstr>office theme</vt:lpstr>
      <vt:lpstr>5_Office Theme</vt:lpstr>
      <vt:lpstr>3_Office Theme</vt:lpstr>
      <vt:lpstr>4_Office Theme</vt:lpstr>
      <vt:lpstr>Working with a Team: Introduction to the  Multidisciplinary Team</vt:lpstr>
      <vt:lpstr>Elder Abuse Facts </vt:lpstr>
      <vt:lpstr>Multidisciplinary Response </vt:lpstr>
      <vt:lpstr>Examples of Team Members</vt:lpstr>
      <vt:lpstr>What Can MDTs Do? </vt:lpstr>
      <vt:lpstr>MDT Process </vt:lpstr>
      <vt:lpstr>Types of MDTs</vt:lpstr>
      <vt:lpstr>Adult Protective Services (APS) </vt:lpstr>
      <vt:lpstr>Long-Term Care Ombudsman </vt:lpstr>
      <vt:lpstr>Prosecutors </vt:lpstr>
      <vt:lpstr>Prosecutors </vt:lpstr>
      <vt:lpstr>Geriatricians </vt:lpstr>
      <vt:lpstr>Mental Health Professionals </vt:lpstr>
      <vt:lpstr>Victim Advocates </vt:lpstr>
      <vt:lpstr>Forensic Accountants </vt:lpstr>
      <vt:lpstr>Forensic Accountants </vt:lpstr>
      <vt:lpstr>How to Find Support in Your Area</vt:lpstr>
      <vt:lpstr>Elder Abuse Multidisciplinary Teams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Moon, Kimberly</cp:lastModifiedBy>
  <cp:revision>7</cp:revision>
  <dcterms:created xsi:type="dcterms:W3CDTF">2024-02-27T16:50:08Z</dcterms:created>
  <dcterms:modified xsi:type="dcterms:W3CDTF">2025-03-21T16:15:25Z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0x0101008E553DFC9DC17C42A1C8A737298F3C50</vt:lpwstr>
  </property>
</Properties>
</file>