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757" r:id="rId2"/>
    <p:sldMasterId id="2147483800" r:id="rId3"/>
  </p:sldMasterIdLst>
  <p:notesMasterIdLst>
    <p:notesMasterId r:id="rId37"/>
  </p:notesMasterIdLst>
  <p:sldIdLst>
    <p:sldId id="594" r:id="rId4"/>
    <p:sldId id="771" r:id="rId5"/>
    <p:sldId id="781" r:id="rId6"/>
    <p:sldId id="773" r:id="rId7"/>
    <p:sldId id="782" r:id="rId8"/>
    <p:sldId id="708" r:id="rId9"/>
    <p:sldId id="726" r:id="rId10"/>
    <p:sldId id="603" r:id="rId11"/>
    <p:sldId id="599" r:id="rId12"/>
    <p:sldId id="602" r:id="rId13"/>
    <p:sldId id="731" r:id="rId14"/>
    <p:sldId id="683" r:id="rId15"/>
    <p:sldId id="685" r:id="rId16"/>
    <p:sldId id="601" r:id="rId17"/>
    <p:sldId id="725" r:id="rId18"/>
    <p:sldId id="709" r:id="rId19"/>
    <p:sldId id="712" r:id="rId20"/>
    <p:sldId id="713" r:id="rId21"/>
    <p:sldId id="716" r:id="rId22"/>
    <p:sldId id="714" r:id="rId23"/>
    <p:sldId id="715" r:id="rId24"/>
    <p:sldId id="734" r:id="rId25"/>
    <p:sldId id="719" r:id="rId26"/>
    <p:sldId id="717" r:id="rId27"/>
    <p:sldId id="779" r:id="rId28"/>
    <p:sldId id="780" r:id="rId29"/>
    <p:sldId id="722" r:id="rId30"/>
    <p:sldId id="720" r:id="rId31"/>
    <p:sldId id="721" r:id="rId32"/>
    <p:sldId id="727" r:id="rId33"/>
    <p:sldId id="728" r:id="rId34"/>
    <p:sldId id="729" r:id="rId35"/>
    <p:sldId id="772"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1" autoAdjust="0"/>
    <p:restoredTop sz="73555" autoAdjust="0"/>
  </p:normalViewPr>
  <p:slideViewPr>
    <p:cSldViewPr snapToGrid="0">
      <p:cViewPr varScale="1">
        <p:scale>
          <a:sx n="54" d="100"/>
          <a:sy n="54" d="100"/>
        </p:scale>
        <p:origin x="1072" y="56"/>
      </p:cViewPr>
      <p:guideLst/>
    </p:cSldViewPr>
  </p:slideViewPr>
  <p:notesTextViewPr>
    <p:cViewPr>
      <p:scale>
        <a:sx n="66" d="100"/>
        <a:sy n="66" d="100"/>
      </p:scale>
      <p:origin x="0" y="0"/>
    </p:cViewPr>
  </p:notesTextViewPr>
  <p:sorterViewPr>
    <p:cViewPr>
      <p:scale>
        <a:sx n="100" d="100"/>
        <a:sy n="100" d="100"/>
      </p:scale>
      <p:origin x="0" y="-771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21" Type="http://schemas.openxmlformats.org/officeDocument/2006/relationships/slide" Target="slides/slide18.xml"/><Relationship Id="rId34" Type="http://schemas.openxmlformats.org/officeDocument/2006/relationships/slide" Target="slides/slide31.xml"/><Relationship Id="rId42" Type="http://schemas.microsoft.com/office/2018/10/relationships/authors" Target="author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E288C0-7C4F-407E-8ABA-CC42808C7277}" type="doc">
      <dgm:prSet loTypeId="urn:microsoft.com/office/officeart/2008/layout/AlternatingHexagons" loCatId="list" qsTypeId="urn:microsoft.com/office/officeart/2005/8/quickstyle/simple1" qsCatId="simple" csTypeId="urn:microsoft.com/office/officeart/2005/8/colors/colorful3" csCatId="colorful" phldr="1"/>
      <dgm:spPr/>
      <dgm:t>
        <a:bodyPr/>
        <a:lstStyle/>
        <a:p>
          <a:endParaRPr lang="en-US"/>
        </a:p>
      </dgm:t>
    </dgm:pt>
    <dgm:pt modelId="{BA1F7354-633A-45CA-9391-89169146531A}">
      <dgm:prSet phldrT="[Text]" custT="1"/>
      <dgm:spPr/>
      <dgm:t>
        <a:bodyPr/>
        <a:lstStyle/>
        <a:p>
          <a:r>
            <a:rPr lang="en-US" sz="2300" b="1" dirty="0">
              <a:solidFill>
                <a:schemeClr val="bg1"/>
              </a:solidFill>
            </a:rPr>
            <a:t>Alzheimer’s</a:t>
          </a:r>
          <a:br>
            <a:rPr lang="en-US" sz="2300" b="1" dirty="0">
              <a:solidFill>
                <a:schemeClr val="bg1"/>
              </a:solidFill>
            </a:rPr>
          </a:br>
          <a:r>
            <a:rPr lang="en-US" sz="2300" b="1" dirty="0">
              <a:solidFill>
                <a:schemeClr val="bg1"/>
              </a:solidFill>
            </a:rPr>
            <a:t>disease</a:t>
          </a:r>
        </a:p>
      </dgm:t>
    </dgm:pt>
    <dgm:pt modelId="{C6CED6C5-7B3F-4847-8AAA-AAF21D835EDF}" type="parTrans" cxnId="{19D03794-3B44-4320-B2D3-F33859310316}">
      <dgm:prSet/>
      <dgm:spPr/>
      <dgm:t>
        <a:bodyPr/>
        <a:lstStyle/>
        <a:p>
          <a:endParaRPr lang="en-US"/>
        </a:p>
      </dgm:t>
    </dgm:pt>
    <dgm:pt modelId="{0A79817B-DC9D-43B1-9185-6DCCE5B2B77D}" type="sibTrans" cxnId="{19D03794-3B44-4320-B2D3-F33859310316}">
      <dgm:prSet/>
      <dgm:spPr/>
      <dgm:t>
        <a:bodyPr/>
        <a:lstStyle/>
        <a:p>
          <a:endParaRPr lang="en-US" dirty="0"/>
        </a:p>
      </dgm:t>
    </dgm:pt>
    <dgm:pt modelId="{39E50190-22B7-4946-8EE1-8BD1BD5A2C2D}">
      <dgm:prSet phldrT="[Text]" custT="1"/>
      <dgm:spPr/>
      <dgm:t>
        <a:bodyPr/>
        <a:lstStyle/>
        <a:p>
          <a:r>
            <a:rPr lang="en-US" sz="2400" b="1" dirty="0">
              <a:solidFill>
                <a:schemeClr val="bg1"/>
              </a:solidFill>
            </a:rPr>
            <a:t>Fronto-temporal</a:t>
          </a:r>
          <a:br>
            <a:rPr lang="en-US" sz="2400" b="1" dirty="0">
              <a:solidFill>
                <a:schemeClr val="bg1"/>
              </a:solidFill>
            </a:rPr>
          </a:br>
          <a:r>
            <a:rPr lang="en-US" sz="2400" b="1" dirty="0">
              <a:solidFill>
                <a:schemeClr val="bg1"/>
              </a:solidFill>
            </a:rPr>
            <a:t>dementia</a:t>
          </a:r>
        </a:p>
      </dgm:t>
    </dgm:pt>
    <dgm:pt modelId="{5F61AE24-9510-48CA-AF8C-0DB665B2D984}" type="parTrans" cxnId="{93834E1E-8D9C-49FC-94B9-8F613C3AE949}">
      <dgm:prSet/>
      <dgm:spPr/>
      <dgm:t>
        <a:bodyPr/>
        <a:lstStyle/>
        <a:p>
          <a:endParaRPr lang="en-US"/>
        </a:p>
      </dgm:t>
    </dgm:pt>
    <dgm:pt modelId="{61BBF7F4-D04D-44D0-8FA4-176C688D8572}" type="sibTrans" cxnId="{93834E1E-8D9C-49FC-94B9-8F613C3AE949}">
      <dgm:prSet/>
      <dgm:spPr/>
      <dgm:t>
        <a:bodyPr/>
        <a:lstStyle/>
        <a:p>
          <a:endParaRPr lang="en-US" dirty="0"/>
        </a:p>
      </dgm:t>
    </dgm:pt>
    <dgm:pt modelId="{B3CFFC02-68BD-409D-B89D-E6A9DDC3C080}">
      <dgm:prSet phldrT="[Text]" custT="1"/>
      <dgm:spPr/>
      <dgm:t>
        <a:bodyPr/>
        <a:lstStyle/>
        <a:p>
          <a:r>
            <a:rPr lang="en-US" sz="2400" b="1" dirty="0">
              <a:solidFill>
                <a:schemeClr val="bg1"/>
              </a:solidFill>
            </a:rPr>
            <a:t>Vascular Dementia</a:t>
          </a:r>
        </a:p>
      </dgm:t>
    </dgm:pt>
    <dgm:pt modelId="{F4CF9E22-0C62-4361-97B0-0F02AE15052D}" type="parTrans" cxnId="{76EE6A5B-154A-4BCC-8C5A-3A6687272421}">
      <dgm:prSet/>
      <dgm:spPr/>
      <dgm:t>
        <a:bodyPr/>
        <a:lstStyle/>
        <a:p>
          <a:endParaRPr lang="en-US"/>
        </a:p>
      </dgm:t>
    </dgm:pt>
    <dgm:pt modelId="{6455AA53-DE0B-4723-816C-4F99C09EEA5F}" type="sibTrans" cxnId="{76EE6A5B-154A-4BCC-8C5A-3A6687272421}">
      <dgm:prSet custT="1"/>
      <dgm:spPr/>
      <dgm:t>
        <a:bodyPr/>
        <a:lstStyle/>
        <a:p>
          <a:r>
            <a:rPr lang="en-US" sz="2400" b="1" dirty="0"/>
            <a:t>Mixed Dementia</a:t>
          </a:r>
        </a:p>
      </dgm:t>
    </dgm:pt>
    <dgm:pt modelId="{B6AFB463-9157-4058-9B77-7C0FB6C5EFBD}" type="pres">
      <dgm:prSet presAssocID="{0BE288C0-7C4F-407E-8ABA-CC42808C7277}" presName="Name0" presStyleCnt="0">
        <dgm:presLayoutVars>
          <dgm:chMax/>
          <dgm:chPref/>
          <dgm:dir/>
          <dgm:animLvl val="lvl"/>
        </dgm:presLayoutVars>
      </dgm:prSet>
      <dgm:spPr/>
    </dgm:pt>
    <dgm:pt modelId="{B0156DA4-069A-4642-A85B-AD4CFF58E3A0}" type="pres">
      <dgm:prSet presAssocID="{BA1F7354-633A-45CA-9391-89169146531A}" presName="composite" presStyleCnt="0"/>
      <dgm:spPr/>
    </dgm:pt>
    <dgm:pt modelId="{01FD6D35-13F7-4B73-9B65-39EF7BBA1552}" type="pres">
      <dgm:prSet presAssocID="{BA1F7354-633A-45CA-9391-89169146531A}" presName="Parent1" presStyleLbl="node1" presStyleIdx="0" presStyleCnt="6" custScaleX="176532" custScaleY="98677" custLinFactNeighborX="-6371" custLinFactNeighborY="-5207">
        <dgm:presLayoutVars>
          <dgm:chMax val="1"/>
          <dgm:chPref val="1"/>
          <dgm:bulletEnabled val="1"/>
        </dgm:presLayoutVars>
      </dgm:prSet>
      <dgm:spPr/>
    </dgm:pt>
    <dgm:pt modelId="{13338C9D-1CEA-4E66-A234-57729D5B4154}" type="pres">
      <dgm:prSet presAssocID="{BA1F7354-633A-45CA-9391-89169146531A}" presName="Childtext1" presStyleLbl="revTx" presStyleIdx="0" presStyleCnt="3">
        <dgm:presLayoutVars>
          <dgm:chMax val="0"/>
          <dgm:chPref val="0"/>
          <dgm:bulletEnabled val="1"/>
        </dgm:presLayoutVars>
      </dgm:prSet>
      <dgm:spPr/>
    </dgm:pt>
    <dgm:pt modelId="{9A23CCE8-655D-46D8-8C56-F81A16FA7704}" type="pres">
      <dgm:prSet presAssocID="{BA1F7354-633A-45CA-9391-89169146531A}" presName="BalanceSpacing" presStyleCnt="0"/>
      <dgm:spPr/>
    </dgm:pt>
    <dgm:pt modelId="{5ECC40A9-D145-498F-9681-B8012C643C51}" type="pres">
      <dgm:prSet presAssocID="{BA1F7354-633A-45CA-9391-89169146531A}" presName="BalanceSpacing1" presStyleCnt="0"/>
      <dgm:spPr/>
    </dgm:pt>
    <dgm:pt modelId="{964F535C-DFB4-4618-8EF0-7F5461D5B5E6}" type="pres">
      <dgm:prSet presAssocID="{0A79817B-DC9D-43B1-9185-6DCCE5B2B77D}" presName="Accent1Text" presStyleLbl="node1" presStyleIdx="1" presStyleCnt="6" custAng="11616362" custFlipVert="1" custFlipHor="0" custScaleX="25766" custScaleY="2649" custLinFactNeighborX="-19400" custLinFactNeighborY="19757"/>
      <dgm:spPr/>
    </dgm:pt>
    <dgm:pt modelId="{4137407A-F90D-4217-877D-83FEA7F7A3AC}" type="pres">
      <dgm:prSet presAssocID="{0A79817B-DC9D-43B1-9185-6DCCE5B2B77D}" presName="spaceBetweenRectangles" presStyleCnt="0"/>
      <dgm:spPr/>
    </dgm:pt>
    <dgm:pt modelId="{76DEAD21-76D4-4E51-A992-F2AEE3F2DBF2}" type="pres">
      <dgm:prSet presAssocID="{39E50190-22B7-4946-8EE1-8BD1BD5A2C2D}" presName="composite" presStyleCnt="0"/>
      <dgm:spPr/>
    </dgm:pt>
    <dgm:pt modelId="{CE75F747-8FA7-4C43-A07B-D0285C8A087B}" type="pres">
      <dgm:prSet presAssocID="{39E50190-22B7-4946-8EE1-8BD1BD5A2C2D}" presName="Parent1" presStyleLbl="node1" presStyleIdx="2" presStyleCnt="6" custScaleX="155772" custLinFactNeighborX="-30532" custLinFactNeighborY="-6641">
        <dgm:presLayoutVars>
          <dgm:chMax val="1"/>
          <dgm:chPref val="1"/>
          <dgm:bulletEnabled val="1"/>
        </dgm:presLayoutVars>
      </dgm:prSet>
      <dgm:spPr/>
    </dgm:pt>
    <dgm:pt modelId="{93D076A1-169D-43E9-97D8-7D5109F62FAF}" type="pres">
      <dgm:prSet presAssocID="{39E50190-22B7-4946-8EE1-8BD1BD5A2C2D}" presName="Childtext1" presStyleLbl="revTx" presStyleIdx="1" presStyleCnt="3">
        <dgm:presLayoutVars>
          <dgm:chMax val="0"/>
          <dgm:chPref val="0"/>
          <dgm:bulletEnabled val="1"/>
        </dgm:presLayoutVars>
      </dgm:prSet>
      <dgm:spPr/>
    </dgm:pt>
    <dgm:pt modelId="{F179CDD7-FC55-48FE-AD9F-35BC63AC24A2}" type="pres">
      <dgm:prSet presAssocID="{39E50190-22B7-4946-8EE1-8BD1BD5A2C2D}" presName="BalanceSpacing" presStyleCnt="0"/>
      <dgm:spPr/>
    </dgm:pt>
    <dgm:pt modelId="{07F2B09C-2D20-4E0B-A2B9-EE9D32339C45}" type="pres">
      <dgm:prSet presAssocID="{39E50190-22B7-4946-8EE1-8BD1BD5A2C2D}" presName="BalanceSpacing1" presStyleCnt="0"/>
      <dgm:spPr/>
    </dgm:pt>
    <dgm:pt modelId="{9ECB1E59-D7ED-4F93-8638-091656FF786B}" type="pres">
      <dgm:prSet presAssocID="{61BBF7F4-D04D-44D0-8FA4-176C688D8572}" presName="Accent1Text" presStyleLbl="node1" presStyleIdx="3" presStyleCnt="6" custScaleX="164959" custLinFactNeighborX="28544" custLinFactNeighborY="-6641"/>
      <dgm:spPr/>
    </dgm:pt>
    <dgm:pt modelId="{F4650385-952D-40FC-B18A-F235EDCC3485}" type="pres">
      <dgm:prSet presAssocID="{61BBF7F4-D04D-44D0-8FA4-176C688D8572}" presName="spaceBetweenRectangles" presStyleCnt="0"/>
      <dgm:spPr/>
    </dgm:pt>
    <dgm:pt modelId="{4B8F02F9-9535-47C8-9BB0-0E09FADB7A6E}" type="pres">
      <dgm:prSet presAssocID="{B3CFFC02-68BD-409D-B89D-E6A9DDC3C080}" presName="composite" presStyleCnt="0"/>
      <dgm:spPr/>
    </dgm:pt>
    <dgm:pt modelId="{CA7DA64D-5713-4BA4-9E46-8AC4DAC392FC}" type="pres">
      <dgm:prSet presAssocID="{B3CFFC02-68BD-409D-B89D-E6A9DDC3C080}" presName="Parent1" presStyleLbl="node1" presStyleIdx="4" presStyleCnt="6" custScaleX="162552" custLinFactNeighborX="0" custLinFactNeighborY="-10908">
        <dgm:presLayoutVars>
          <dgm:chMax val="1"/>
          <dgm:chPref val="1"/>
          <dgm:bulletEnabled val="1"/>
        </dgm:presLayoutVars>
      </dgm:prSet>
      <dgm:spPr/>
    </dgm:pt>
    <dgm:pt modelId="{031B614B-C0D6-45DE-9B82-5DA3518A015E}" type="pres">
      <dgm:prSet presAssocID="{B3CFFC02-68BD-409D-B89D-E6A9DDC3C080}" presName="Childtext1" presStyleLbl="revTx" presStyleIdx="2" presStyleCnt="3">
        <dgm:presLayoutVars>
          <dgm:chMax val="0"/>
          <dgm:chPref val="0"/>
          <dgm:bulletEnabled val="1"/>
        </dgm:presLayoutVars>
      </dgm:prSet>
      <dgm:spPr/>
    </dgm:pt>
    <dgm:pt modelId="{45AE626B-FC8D-408C-A400-AA28828C73CC}" type="pres">
      <dgm:prSet presAssocID="{B3CFFC02-68BD-409D-B89D-E6A9DDC3C080}" presName="BalanceSpacing" presStyleCnt="0"/>
      <dgm:spPr/>
    </dgm:pt>
    <dgm:pt modelId="{0F12D1CC-56ED-4AA2-9009-768A3C005F20}" type="pres">
      <dgm:prSet presAssocID="{B3CFFC02-68BD-409D-B89D-E6A9DDC3C080}" presName="BalanceSpacing1" presStyleCnt="0"/>
      <dgm:spPr/>
    </dgm:pt>
    <dgm:pt modelId="{E4FD2962-D85E-4AC2-8671-2CE120FB7EBC}" type="pres">
      <dgm:prSet presAssocID="{6455AA53-DE0B-4723-816C-4F99C09EEA5F}" presName="Accent1Text" presStyleLbl="node1" presStyleIdx="5" presStyleCnt="6" custScaleX="139709" custLinFactNeighborX="-50752" custLinFactNeighborY="-13318"/>
      <dgm:spPr/>
    </dgm:pt>
  </dgm:ptLst>
  <dgm:cxnLst>
    <dgm:cxn modelId="{93834E1E-8D9C-49FC-94B9-8F613C3AE949}" srcId="{0BE288C0-7C4F-407E-8ABA-CC42808C7277}" destId="{39E50190-22B7-4946-8EE1-8BD1BD5A2C2D}" srcOrd="1" destOrd="0" parTransId="{5F61AE24-9510-48CA-AF8C-0DB665B2D984}" sibTransId="{61BBF7F4-D04D-44D0-8FA4-176C688D8572}"/>
    <dgm:cxn modelId="{76EE6A5B-154A-4BCC-8C5A-3A6687272421}" srcId="{0BE288C0-7C4F-407E-8ABA-CC42808C7277}" destId="{B3CFFC02-68BD-409D-B89D-E6A9DDC3C080}" srcOrd="2" destOrd="0" parTransId="{F4CF9E22-0C62-4361-97B0-0F02AE15052D}" sibTransId="{6455AA53-DE0B-4723-816C-4F99C09EEA5F}"/>
    <dgm:cxn modelId="{18932D45-8385-8348-9985-ED954D47E37F}" type="presOf" srcId="{0A79817B-DC9D-43B1-9185-6DCCE5B2B77D}" destId="{964F535C-DFB4-4618-8EF0-7F5461D5B5E6}" srcOrd="0" destOrd="0" presId="urn:microsoft.com/office/officeart/2008/layout/AlternatingHexagons"/>
    <dgm:cxn modelId="{F2278245-13B7-3B48-B2E5-615EBEB1772E}" type="presOf" srcId="{B3CFFC02-68BD-409D-B89D-E6A9DDC3C080}" destId="{CA7DA64D-5713-4BA4-9E46-8AC4DAC392FC}" srcOrd="0" destOrd="0" presId="urn:microsoft.com/office/officeart/2008/layout/AlternatingHexagons"/>
    <dgm:cxn modelId="{EC74E449-FAC5-194C-A7E4-99C7720EF608}" type="presOf" srcId="{BA1F7354-633A-45CA-9391-89169146531A}" destId="{01FD6D35-13F7-4B73-9B65-39EF7BBA1552}" srcOrd="0" destOrd="0" presId="urn:microsoft.com/office/officeart/2008/layout/AlternatingHexagons"/>
    <dgm:cxn modelId="{9FA5784A-6006-C840-BD15-793965E87C78}" type="presOf" srcId="{0BE288C0-7C4F-407E-8ABA-CC42808C7277}" destId="{B6AFB463-9157-4058-9B77-7C0FB6C5EFBD}" srcOrd="0" destOrd="0" presId="urn:microsoft.com/office/officeart/2008/layout/AlternatingHexagons"/>
    <dgm:cxn modelId="{19D03794-3B44-4320-B2D3-F33859310316}" srcId="{0BE288C0-7C4F-407E-8ABA-CC42808C7277}" destId="{BA1F7354-633A-45CA-9391-89169146531A}" srcOrd="0" destOrd="0" parTransId="{C6CED6C5-7B3F-4847-8AAA-AAF21D835EDF}" sibTransId="{0A79817B-DC9D-43B1-9185-6DCCE5B2B77D}"/>
    <dgm:cxn modelId="{DE1C5398-0D6E-E34D-9A73-6E78CE0FEC71}" type="presOf" srcId="{61BBF7F4-D04D-44D0-8FA4-176C688D8572}" destId="{9ECB1E59-D7ED-4F93-8638-091656FF786B}" srcOrd="0" destOrd="0" presId="urn:microsoft.com/office/officeart/2008/layout/AlternatingHexagons"/>
    <dgm:cxn modelId="{642F70B0-11C0-4349-A4AB-25221E5F21C5}" type="presOf" srcId="{39E50190-22B7-4946-8EE1-8BD1BD5A2C2D}" destId="{CE75F747-8FA7-4C43-A07B-D0285C8A087B}" srcOrd="0" destOrd="0" presId="urn:microsoft.com/office/officeart/2008/layout/AlternatingHexagons"/>
    <dgm:cxn modelId="{927CD2C5-12BE-DD4D-A619-55276CCF0E95}" type="presOf" srcId="{6455AA53-DE0B-4723-816C-4F99C09EEA5F}" destId="{E4FD2962-D85E-4AC2-8671-2CE120FB7EBC}" srcOrd="0" destOrd="0" presId="urn:microsoft.com/office/officeart/2008/layout/AlternatingHexagons"/>
    <dgm:cxn modelId="{7870C72F-7271-6C49-893B-D4C4D8FE4519}" type="presParOf" srcId="{B6AFB463-9157-4058-9B77-7C0FB6C5EFBD}" destId="{B0156DA4-069A-4642-A85B-AD4CFF58E3A0}" srcOrd="0" destOrd="0" presId="urn:microsoft.com/office/officeart/2008/layout/AlternatingHexagons"/>
    <dgm:cxn modelId="{790132E8-D176-7D41-BD54-3CDED89B6D51}" type="presParOf" srcId="{B0156DA4-069A-4642-A85B-AD4CFF58E3A0}" destId="{01FD6D35-13F7-4B73-9B65-39EF7BBA1552}" srcOrd="0" destOrd="0" presId="urn:microsoft.com/office/officeart/2008/layout/AlternatingHexagons"/>
    <dgm:cxn modelId="{35D27957-E2D7-C44E-ABEF-F9AF4A8FE591}" type="presParOf" srcId="{B0156DA4-069A-4642-A85B-AD4CFF58E3A0}" destId="{13338C9D-1CEA-4E66-A234-57729D5B4154}" srcOrd="1" destOrd="0" presId="urn:microsoft.com/office/officeart/2008/layout/AlternatingHexagons"/>
    <dgm:cxn modelId="{0AADC03F-53E9-5C40-8A52-88259440E4EF}" type="presParOf" srcId="{B0156DA4-069A-4642-A85B-AD4CFF58E3A0}" destId="{9A23CCE8-655D-46D8-8C56-F81A16FA7704}" srcOrd="2" destOrd="0" presId="urn:microsoft.com/office/officeart/2008/layout/AlternatingHexagons"/>
    <dgm:cxn modelId="{9EDE95BC-B26F-444A-B162-91B3AF6986EF}" type="presParOf" srcId="{B0156DA4-069A-4642-A85B-AD4CFF58E3A0}" destId="{5ECC40A9-D145-498F-9681-B8012C643C51}" srcOrd="3" destOrd="0" presId="urn:microsoft.com/office/officeart/2008/layout/AlternatingHexagons"/>
    <dgm:cxn modelId="{940CF0D3-77F7-0644-801A-E26850350119}" type="presParOf" srcId="{B0156DA4-069A-4642-A85B-AD4CFF58E3A0}" destId="{964F535C-DFB4-4618-8EF0-7F5461D5B5E6}" srcOrd="4" destOrd="0" presId="urn:microsoft.com/office/officeart/2008/layout/AlternatingHexagons"/>
    <dgm:cxn modelId="{DC76E053-AE97-3946-AA8A-223E44F29285}" type="presParOf" srcId="{B6AFB463-9157-4058-9B77-7C0FB6C5EFBD}" destId="{4137407A-F90D-4217-877D-83FEA7F7A3AC}" srcOrd="1" destOrd="0" presId="urn:microsoft.com/office/officeart/2008/layout/AlternatingHexagons"/>
    <dgm:cxn modelId="{24910A11-ECA0-C142-8490-01CD04F42D28}" type="presParOf" srcId="{B6AFB463-9157-4058-9B77-7C0FB6C5EFBD}" destId="{76DEAD21-76D4-4E51-A992-F2AEE3F2DBF2}" srcOrd="2" destOrd="0" presId="urn:microsoft.com/office/officeart/2008/layout/AlternatingHexagons"/>
    <dgm:cxn modelId="{AC0C3A22-5965-C740-9664-0CDBF356B95B}" type="presParOf" srcId="{76DEAD21-76D4-4E51-A992-F2AEE3F2DBF2}" destId="{CE75F747-8FA7-4C43-A07B-D0285C8A087B}" srcOrd="0" destOrd="0" presId="urn:microsoft.com/office/officeart/2008/layout/AlternatingHexagons"/>
    <dgm:cxn modelId="{624FCFFB-B76B-1645-8626-26C271AB3E6D}" type="presParOf" srcId="{76DEAD21-76D4-4E51-A992-F2AEE3F2DBF2}" destId="{93D076A1-169D-43E9-97D8-7D5109F62FAF}" srcOrd="1" destOrd="0" presId="urn:microsoft.com/office/officeart/2008/layout/AlternatingHexagons"/>
    <dgm:cxn modelId="{AD04C895-A129-0543-BDE6-FE1749F90724}" type="presParOf" srcId="{76DEAD21-76D4-4E51-A992-F2AEE3F2DBF2}" destId="{F179CDD7-FC55-48FE-AD9F-35BC63AC24A2}" srcOrd="2" destOrd="0" presId="urn:microsoft.com/office/officeart/2008/layout/AlternatingHexagons"/>
    <dgm:cxn modelId="{691C3E64-4413-A947-B1ED-5D9824D3EFA0}" type="presParOf" srcId="{76DEAD21-76D4-4E51-A992-F2AEE3F2DBF2}" destId="{07F2B09C-2D20-4E0B-A2B9-EE9D32339C45}" srcOrd="3" destOrd="0" presId="urn:microsoft.com/office/officeart/2008/layout/AlternatingHexagons"/>
    <dgm:cxn modelId="{E05B53CA-96AB-094E-9719-948466F6D5B7}" type="presParOf" srcId="{76DEAD21-76D4-4E51-A992-F2AEE3F2DBF2}" destId="{9ECB1E59-D7ED-4F93-8638-091656FF786B}" srcOrd="4" destOrd="0" presId="urn:microsoft.com/office/officeart/2008/layout/AlternatingHexagons"/>
    <dgm:cxn modelId="{C296FE51-68D8-8F40-ACD1-A5B3814E4902}" type="presParOf" srcId="{B6AFB463-9157-4058-9B77-7C0FB6C5EFBD}" destId="{F4650385-952D-40FC-B18A-F235EDCC3485}" srcOrd="3" destOrd="0" presId="urn:microsoft.com/office/officeart/2008/layout/AlternatingHexagons"/>
    <dgm:cxn modelId="{ECED6D39-EAF9-A745-AF45-09A208E07B2C}" type="presParOf" srcId="{B6AFB463-9157-4058-9B77-7C0FB6C5EFBD}" destId="{4B8F02F9-9535-47C8-9BB0-0E09FADB7A6E}" srcOrd="4" destOrd="0" presId="urn:microsoft.com/office/officeart/2008/layout/AlternatingHexagons"/>
    <dgm:cxn modelId="{6F66FBE7-BAC8-0047-A076-31D1DBBFE5A1}" type="presParOf" srcId="{4B8F02F9-9535-47C8-9BB0-0E09FADB7A6E}" destId="{CA7DA64D-5713-4BA4-9E46-8AC4DAC392FC}" srcOrd="0" destOrd="0" presId="urn:microsoft.com/office/officeart/2008/layout/AlternatingHexagons"/>
    <dgm:cxn modelId="{7854C6DA-96A9-5A4A-81FC-D136277540DD}" type="presParOf" srcId="{4B8F02F9-9535-47C8-9BB0-0E09FADB7A6E}" destId="{031B614B-C0D6-45DE-9B82-5DA3518A015E}" srcOrd="1" destOrd="0" presId="urn:microsoft.com/office/officeart/2008/layout/AlternatingHexagons"/>
    <dgm:cxn modelId="{3162275D-3DC1-1F44-82EF-91E420622A75}" type="presParOf" srcId="{4B8F02F9-9535-47C8-9BB0-0E09FADB7A6E}" destId="{45AE626B-FC8D-408C-A400-AA28828C73CC}" srcOrd="2" destOrd="0" presId="urn:microsoft.com/office/officeart/2008/layout/AlternatingHexagons"/>
    <dgm:cxn modelId="{A482207A-63C9-DE49-AD87-293667604E1E}" type="presParOf" srcId="{4B8F02F9-9535-47C8-9BB0-0E09FADB7A6E}" destId="{0F12D1CC-56ED-4AA2-9009-768A3C005F20}" srcOrd="3" destOrd="0" presId="urn:microsoft.com/office/officeart/2008/layout/AlternatingHexagons"/>
    <dgm:cxn modelId="{85BDE503-C98D-6E41-B00C-DB9C9B4159EC}" type="presParOf" srcId="{4B8F02F9-9535-47C8-9BB0-0E09FADB7A6E}" destId="{E4FD2962-D85E-4AC2-8671-2CE120FB7EBC}"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FD6D35-13F7-4B73-9B65-39EF7BBA1552}">
      <dsp:nvSpPr>
        <dsp:cNvPr id="0" name=""/>
        <dsp:cNvSpPr/>
      </dsp:nvSpPr>
      <dsp:spPr>
        <a:xfrm rot="5400000">
          <a:off x="3551867" y="-473744"/>
          <a:ext cx="1702831" cy="2650320"/>
        </a:xfrm>
        <a:prstGeom prst="hexagon">
          <a:avLst>
            <a:gd name="adj" fmla="val 25000"/>
            <a:gd name="vf" fmla="val 11547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solidFill>
                <a:schemeClr val="bg1"/>
              </a:solidFill>
            </a:rPr>
            <a:t>Alzheimer’s</a:t>
          </a:r>
          <a:br>
            <a:rPr lang="en-US" sz="2300" b="1" kern="1200" dirty="0">
              <a:solidFill>
                <a:schemeClr val="bg1"/>
              </a:solidFill>
            </a:rPr>
          </a:br>
          <a:r>
            <a:rPr lang="en-US" sz="2300" b="1" kern="1200" dirty="0">
              <a:solidFill>
                <a:schemeClr val="bg1"/>
              </a:solidFill>
            </a:rPr>
            <a:t>disease</a:t>
          </a:r>
        </a:p>
      </dsp:txBody>
      <dsp:txXfrm rot="-5400000">
        <a:off x="3519843" y="283805"/>
        <a:ext cx="1766880" cy="1135221"/>
      </dsp:txXfrm>
    </dsp:sp>
    <dsp:sp modelId="{13338C9D-1CEA-4E66-A234-57729D5B4154}">
      <dsp:nvSpPr>
        <dsp:cNvPr id="0" name=""/>
        <dsp:cNvSpPr/>
      </dsp:nvSpPr>
      <dsp:spPr>
        <a:xfrm>
          <a:off x="5295152" y="347366"/>
          <a:ext cx="1925838" cy="1035397"/>
        </a:xfrm>
        <a:prstGeom prst="rect">
          <a:avLst/>
        </a:prstGeom>
        <a:noFill/>
        <a:ln>
          <a:noFill/>
        </a:ln>
        <a:effectLst/>
      </dsp:spPr>
      <dsp:style>
        <a:lnRef idx="0">
          <a:scrgbClr r="0" g="0" b="0"/>
        </a:lnRef>
        <a:fillRef idx="0">
          <a:scrgbClr r="0" g="0" b="0"/>
        </a:fillRef>
        <a:effectRef idx="0">
          <a:scrgbClr r="0" g="0" b="0"/>
        </a:effectRef>
        <a:fontRef idx="minor"/>
      </dsp:style>
    </dsp:sp>
    <dsp:sp modelId="{964F535C-DFB4-4618-8EF0-7F5461D5B5E6}">
      <dsp:nvSpPr>
        <dsp:cNvPr id="0" name=""/>
        <dsp:cNvSpPr/>
      </dsp:nvSpPr>
      <dsp:spPr>
        <a:xfrm rot="4583638" flipV="1">
          <a:off x="2563386" y="1012588"/>
          <a:ext cx="45712" cy="386831"/>
        </a:xfrm>
        <a:prstGeom prst="hexagon">
          <a:avLst>
            <a:gd name="adj" fmla="val 25000"/>
            <a:gd name="vf" fmla="val 115470"/>
          </a:avLst>
        </a:prstGeom>
        <a:solidFill>
          <a:schemeClr val="accent3">
            <a:hueOff val="1448879"/>
            <a:satOff val="6916"/>
            <a:lumOff val="329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rot="-5400000">
        <a:off x="2457299" y="1190766"/>
        <a:ext cx="257887" cy="30474"/>
      </dsp:txXfrm>
    </dsp:sp>
    <dsp:sp modelId="{CE75F747-8FA7-4C43-A07B-D0285C8A087B}">
      <dsp:nvSpPr>
        <dsp:cNvPr id="0" name=""/>
        <dsp:cNvSpPr/>
      </dsp:nvSpPr>
      <dsp:spPr>
        <a:xfrm rot="5400000">
          <a:off x="2363894" y="1034468"/>
          <a:ext cx="1725662" cy="2338645"/>
        </a:xfrm>
        <a:prstGeom prst="hexagon">
          <a:avLst>
            <a:gd name="adj" fmla="val 25000"/>
            <a:gd name="vf" fmla="val 115470"/>
          </a:avLst>
        </a:prstGeom>
        <a:solidFill>
          <a:schemeClr val="accent3">
            <a:hueOff val="2897758"/>
            <a:satOff val="13831"/>
            <a:lumOff val="658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rPr>
            <a:t>Fronto-temporal</a:t>
          </a:r>
          <a:br>
            <a:rPr lang="en-US" sz="2400" b="1" kern="1200" dirty="0">
              <a:solidFill>
                <a:schemeClr val="bg1"/>
              </a:solidFill>
            </a:rPr>
          </a:br>
          <a:r>
            <a:rPr lang="en-US" sz="2400" b="1" kern="1200" dirty="0">
              <a:solidFill>
                <a:schemeClr val="bg1"/>
              </a:solidFill>
            </a:rPr>
            <a:t>dementia</a:t>
          </a:r>
        </a:p>
      </dsp:txBody>
      <dsp:txXfrm rot="-5400000">
        <a:off x="2447177" y="1628569"/>
        <a:ext cx="1559097" cy="1150442"/>
      </dsp:txXfrm>
    </dsp:sp>
    <dsp:sp modelId="{93D076A1-169D-43E9-97D8-7D5109F62FAF}">
      <dsp:nvSpPr>
        <dsp:cNvPr id="0" name=""/>
        <dsp:cNvSpPr/>
      </dsp:nvSpPr>
      <dsp:spPr>
        <a:xfrm>
          <a:off x="1008608" y="1800693"/>
          <a:ext cx="1863715" cy="1035397"/>
        </a:xfrm>
        <a:prstGeom prst="rect">
          <a:avLst/>
        </a:prstGeom>
        <a:noFill/>
        <a:ln>
          <a:noFill/>
        </a:ln>
        <a:effectLst/>
      </dsp:spPr>
      <dsp:style>
        <a:lnRef idx="0">
          <a:scrgbClr r="0" g="0" b="0"/>
        </a:lnRef>
        <a:fillRef idx="0">
          <a:scrgbClr r="0" g="0" b="0"/>
        </a:fillRef>
        <a:effectRef idx="0">
          <a:scrgbClr r="0" g="0" b="0"/>
        </a:effectRef>
        <a:fontRef idx="minor"/>
      </dsp:style>
    </dsp:sp>
    <dsp:sp modelId="{9ECB1E59-D7ED-4F93-8638-091656FF786B}">
      <dsp:nvSpPr>
        <dsp:cNvPr id="0" name=""/>
        <dsp:cNvSpPr/>
      </dsp:nvSpPr>
      <dsp:spPr>
        <a:xfrm rot="5400000">
          <a:off x="4872249" y="965504"/>
          <a:ext cx="1725662" cy="2476572"/>
        </a:xfrm>
        <a:prstGeom prst="hexagon">
          <a:avLst>
            <a:gd name="adj" fmla="val 25000"/>
            <a:gd name="vf" fmla="val 115470"/>
          </a:avLst>
        </a:prstGeom>
        <a:solidFill>
          <a:schemeClr val="accent3">
            <a:hueOff val="4346637"/>
            <a:satOff val="20747"/>
            <a:lumOff val="9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rot="-5400000">
        <a:off x="4909556" y="1628569"/>
        <a:ext cx="1651048" cy="1150442"/>
      </dsp:txXfrm>
    </dsp:sp>
    <dsp:sp modelId="{CA7DA64D-5713-4BA4-9E46-8AC4DAC392FC}">
      <dsp:nvSpPr>
        <dsp:cNvPr id="0" name=""/>
        <dsp:cNvSpPr/>
      </dsp:nvSpPr>
      <dsp:spPr>
        <a:xfrm rot="5400000">
          <a:off x="3636101" y="2374681"/>
          <a:ext cx="1725662" cy="2440435"/>
        </a:xfrm>
        <a:prstGeom prst="hexagon">
          <a:avLst>
            <a:gd name="adj" fmla="val 25000"/>
            <a:gd name="vf" fmla="val 115470"/>
          </a:avLst>
        </a:prstGeom>
        <a:solidFill>
          <a:schemeClr val="accent3">
            <a:hueOff val="5795516"/>
            <a:satOff val="27662"/>
            <a:lumOff val="131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rPr>
            <a:t>Vascular Dementia</a:t>
          </a:r>
        </a:p>
      </dsp:txBody>
      <dsp:txXfrm rot="-5400000">
        <a:off x="3685454" y="3019677"/>
        <a:ext cx="1626957" cy="1150442"/>
      </dsp:txXfrm>
    </dsp:sp>
    <dsp:sp modelId="{031B614B-C0D6-45DE-9B82-5DA3518A015E}">
      <dsp:nvSpPr>
        <dsp:cNvPr id="0" name=""/>
        <dsp:cNvSpPr/>
      </dsp:nvSpPr>
      <dsp:spPr>
        <a:xfrm>
          <a:off x="5295152" y="3265435"/>
          <a:ext cx="1925838" cy="1035397"/>
        </a:xfrm>
        <a:prstGeom prst="rect">
          <a:avLst/>
        </a:prstGeom>
        <a:noFill/>
        <a:ln>
          <a:noFill/>
        </a:ln>
        <a:effectLst/>
      </dsp:spPr>
      <dsp:style>
        <a:lnRef idx="0">
          <a:scrgbClr r="0" g="0" b="0"/>
        </a:lnRef>
        <a:fillRef idx="0">
          <a:scrgbClr r="0" g="0" b="0"/>
        </a:fillRef>
        <a:effectRef idx="0">
          <a:scrgbClr r="0" g="0" b="0"/>
        </a:effectRef>
        <a:fontRef idx="minor"/>
      </dsp:style>
    </dsp:sp>
    <dsp:sp modelId="{E4FD2962-D85E-4AC2-8671-2CE120FB7EBC}">
      <dsp:nvSpPr>
        <dsp:cNvPr id="0" name=""/>
        <dsp:cNvSpPr/>
      </dsp:nvSpPr>
      <dsp:spPr>
        <a:xfrm rot="5400000">
          <a:off x="1252716" y="2504566"/>
          <a:ext cx="1725662" cy="2097487"/>
        </a:xfrm>
        <a:prstGeom prst="hexagon">
          <a:avLst>
            <a:gd name="adj" fmla="val 25000"/>
            <a:gd name="vf" fmla="val 115470"/>
          </a:avLst>
        </a:prstGeom>
        <a:solidFill>
          <a:schemeClr val="accent3">
            <a:hueOff val="7244395"/>
            <a:satOff val="34578"/>
            <a:lumOff val="164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b="1" kern="1200" dirty="0"/>
            <a:t>Mixed Dementia</a:t>
          </a:r>
        </a:p>
      </dsp:txBody>
      <dsp:txXfrm rot="-5400000">
        <a:off x="1416385" y="2978088"/>
        <a:ext cx="1398325" cy="1150442"/>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BCDD4C-E2DA-4203-9AEA-6266A0AB03D9}" type="datetimeFigureOut">
              <a:t>12/11/2025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35FD4D-F6A5-4795-BE5F-4A6A356B6295}" type="slidenum">
              <a:t>‹#›</a:t>
            </a:fld>
            <a:endParaRPr lang="en-US" dirty="0"/>
          </a:p>
        </p:txBody>
      </p:sp>
    </p:spTree>
    <p:extLst>
      <p:ext uri="{BB962C8B-B14F-4D97-AF65-F5344CB8AC3E}">
        <p14:creationId xmlns:p14="http://schemas.microsoft.com/office/powerpoint/2010/main" val="2662027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2</a:t>
            </a:fld>
            <a:endParaRPr lang="en-US" dirty="0"/>
          </a:p>
        </p:txBody>
      </p:sp>
    </p:spTree>
    <p:extLst>
      <p:ext uri="{BB962C8B-B14F-4D97-AF65-F5344CB8AC3E}">
        <p14:creationId xmlns:p14="http://schemas.microsoft.com/office/powerpoint/2010/main" val="4138820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13</a:t>
            </a:fld>
            <a:endParaRPr lang="en-US" dirty="0"/>
          </a:p>
        </p:txBody>
      </p:sp>
    </p:spTree>
    <p:extLst>
      <p:ext uri="{BB962C8B-B14F-4D97-AF65-F5344CB8AC3E}">
        <p14:creationId xmlns:p14="http://schemas.microsoft.com/office/powerpoint/2010/main" val="3023093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endParaRPr lang="en-US" dirty="0"/>
          </a:p>
        </p:txBody>
      </p:sp>
      <p:sp>
        <p:nvSpPr>
          <p:cNvPr id="4" name="Slide Number Placeholder 3"/>
          <p:cNvSpPr>
            <a:spLocks noGrp="1"/>
          </p:cNvSpPr>
          <p:nvPr>
            <p:ph type="sldNum" sz="quarter" idx="5"/>
          </p:nvPr>
        </p:nvSpPr>
        <p:spPr/>
        <p:txBody>
          <a:bodyPr/>
          <a:lstStyle/>
          <a:p>
            <a:fld id="{5C996FD0-5E42-4161-95E9-3633D64CF4B2}" type="slidenum">
              <a:rPr lang="en-US"/>
              <a:t>14</a:t>
            </a:fld>
            <a:endParaRPr lang="en-US" dirty="0"/>
          </a:p>
        </p:txBody>
      </p:sp>
    </p:spTree>
    <p:extLst>
      <p:ext uri="{BB962C8B-B14F-4D97-AF65-F5344CB8AC3E}">
        <p14:creationId xmlns:p14="http://schemas.microsoft.com/office/powerpoint/2010/main" val="2723995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4F0EE-E6B2-64EA-D5D3-7BBCB07CA3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6C1703-9E53-44FD-F64B-A7432F8E9F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7567E2-25D3-D338-5393-B43616A7A7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AF5BC1-1B04-0D48-7290-FFD745D7BD86}"/>
              </a:ext>
            </a:extLst>
          </p:cNvPr>
          <p:cNvSpPr>
            <a:spLocks noGrp="1"/>
          </p:cNvSpPr>
          <p:nvPr>
            <p:ph type="sldNum" sz="quarter" idx="5"/>
          </p:nvPr>
        </p:nvSpPr>
        <p:spPr/>
        <p:txBody>
          <a:bodyPr/>
          <a:lstStyle/>
          <a:p>
            <a:fld id="{5C996FD0-5E42-4161-95E9-3633D64CF4B2}" type="slidenum">
              <a:rPr lang="en-US"/>
              <a:t>16</a:t>
            </a:fld>
            <a:endParaRPr lang="en-US" dirty="0"/>
          </a:p>
        </p:txBody>
      </p:sp>
    </p:spTree>
    <p:extLst>
      <p:ext uri="{BB962C8B-B14F-4D97-AF65-F5344CB8AC3E}">
        <p14:creationId xmlns:p14="http://schemas.microsoft.com/office/powerpoint/2010/main" val="37133988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C8122-8900-0E01-C1F8-6F1D514FDC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18A798-FFA1-56C6-0BE2-372ABA6E6D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FC0245-B0ED-BE06-881A-0F6F7A8D4D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6065AE-6B8E-ED20-AF25-74D7E2655712}"/>
              </a:ext>
            </a:extLst>
          </p:cNvPr>
          <p:cNvSpPr>
            <a:spLocks noGrp="1"/>
          </p:cNvSpPr>
          <p:nvPr>
            <p:ph type="sldNum" sz="quarter" idx="5"/>
          </p:nvPr>
        </p:nvSpPr>
        <p:spPr/>
        <p:txBody>
          <a:bodyPr/>
          <a:lstStyle/>
          <a:p>
            <a:fld id="{5C996FD0-5E42-4161-95E9-3633D64CF4B2}" type="slidenum">
              <a:rPr lang="en-US"/>
              <a:t>17</a:t>
            </a:fld>
            <a:endParaRPr lang="en-US" dirty="0"/>
          </a:p>
        </p:txBody>
      </p:sp>
    </p:spTree>
    <p:extLst>
      <p:ext uri="{BB962C8B-B14F-4D97-AF65-F5344CB8AC3E}">
        <p14:creationId xmlns:p14="http://schemas.microsoft.com/office/powerpoint/2010/main" val="7904793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791EA-0BC9-1FB5-244F-A46AB087CD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42A10-FF40-848C-A065-2CEFD68A4B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E0D3CC-9913-30E8-D8D0-83F83A367D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DC0E01-24A2-22B4-1B8E-BBDF2A490437}"/>
              </a:ext>
            </a:extLst>
          </p:cNvPr>
          <p:cNvSpPr>
            <a:spLocks noGrp="1"/>
          </p:cNvSpPr>
          <p:nvPr>
            <p:ph type="sldNum" sz="quarter" idx="5"/>
          </p:nvPr>
        </p:nvSpPr>
        <p:spPr/>
        <p:txBody>
          <a:bodyPr/>
          <a:lstStyle/>
          <a:p>
            <a:fld id="{5C996FD0-5E42-4161-95E9-3633D64CF4B2}" type="slidenum">
              <a:rPr lang="en-US"/>
              <a:t>18</a:t>
            </a:fld>
            <a:endParaRPr lang="en-US" dirty="0"/>
          </a:p>
        </p:txBody>
      </p:sp>
    </p:spTree>
    <p:extLst>
      <p:ext uri="{BB962C8B-B14F-4D97-AF65-F5344CB8AC3E}">
        <p14:creationId xmlns:p14="http://schemas.microsoft.com/office/powerpoint/2010/main" val="29385986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9672D-CA56-B712-89B4-D58C50C688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27BD10-740B-A4AF-23E6-6E4C58776D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7FF251-389B-A2C7-6879-6DA7CF10D9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9E70E4-0AAB-CB99-AEE4-FB1C3B65C5ED}"/>
              </a:ext>
            </a:extLst>
          </p:cNvPr>
          <p:cNvSpPr>
            <a:spLocks noGrp="1"/>
          </p:cNvSpPr>
          <p:nvPr>
            <p:ph type="sldNum" sz="quarter" idx="5"/>
          </p:nvPr>
        </p:nvSpPr>
        <p:spPr/>
        <p:txBody>
          <a:bodyPr/>
          <a:lstStyle/>
          <a:p>
            <a:fld id="{5C996FD0-5E42-4161-95E9-3633D64CF4B2}" type="slidenum">
              <a:rPr lang="en-US"/>
              <a:t>19</a:t>
            </a:fld>
            <a:endParaRPr lang="en-US" dirty="0"/>
          </a:p>
        </p:txBody>
      </p:sp>
    </p:spTree>
    <p:extLst>
      <p:ext uri="{BB962C8B-B14F-4D97-AF65-F5344CB8AC3E}">
        <p14:creationId xmlns:p14="http://schemas.microsoft.com/office/powerpoint/2010/main" val="34792841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94354-73C6-9A80-C2D1-A7023E5271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E586CE-6ED4-E479-6DB4-5057DF60B2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A1EFCA-72DC-FA31-04A5-CA955D245B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2F92A6-4299-C107-ECB4-40405E295482}"/>
              </a:ext>
            </a:extLst>
          </p:cNvPr>
          <p:cNvSpPr>
            <a:spLocks noGrp="1"/>
          </p:cNvSpPr>
          <p:nvPr>
            <p:ph type="sldNum" sz="quarter" idx="5"/>
          </p:nvPr>
        </p:nvSpPr>
        <p:spPr/>
        <p:txBody>
          <a:bodyPr/>
          <a:lstStyle/>
          <a:p>
            <a:fld id="{5C996FD0-5E42-4161-95E9-3633D64CF4B2}" type="slidenum">
              <a:rPr lang="en-US"/>
              <a:t>20</a:t>
            </a:fld>
            <a:endParaRPr lang="en-US" dirty="0"/>
          </a:p>
        </p:txBody>
      </p:sp>
    </p:spTree>
    <p:extLst>
      <p:ext uri="{BB962C8B-B14F-4D97-AF65-F5344CB8AC3E}">
        <p14:creationId xmlns:p14="http://schemas.microsoft.com/office/powerpoint/2010/main" val="9455060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BCD05-F4B9-99D8-6D5E-3662CA765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26AB67-86C8-DC66-C514-47718553DB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F938ED-1DDC-59EB-DF48-AAF019262C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672527-F806-17E8-3093-3B0CB58C8CFF}"/>
              </a:ext>
            </a:extLst>
          </p:cNvPr>
          <p:cNvSpPr>
            <a:spLocks noGrp="1"/>
          </p:cNvSpPr>
          <p:nvPr>
            <p:ph type="sldNum" sz="quarter" idx="5"/>
          </p:nvPr>
        </p:nvSpPr>
        <p:spPr/>
        <p:txBody>
          <a:bodyPr/>
          <a:lstStyle/>
          <a:p>
            <a:fld id="{5C996FD0-5E42-4161-95E9-3633D64CF4B2}" type="slidenum">
              <a:rPr lang="en-US"/>
              <a:t>21</a:t>
            </a:fld>
            <a:endParaRPr lang="en-US" dirty="0"/>
          </a:p>
        </p:txBody>
      </p:sp>
    </p:spTree>
    <p:extLst>
      <p:ext uri="{BB962C8B-B14F-4D97-AF65-F5344CB8AC3E}">
        <p14:creationId xmlns:p14="http://schemas.microsoft.com/office/powerpoint/2010/main" val="28663410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B1F52-D293-F58D-9846-5FCEF9629B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CCEC22-8775-7BC4-BD54-A2ADEB5691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1521BF-A5CE-4FD9-E9E4-7840B88A14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E890D0-180A-50FE-188C-5EEF21EC3C70}"/>
              </a:ext>
            </a:extLst>
          </p:cNvPr>
          <p:cNvSpPr>
            <a:spLocks noGrp="1"/>
          </p:cNvSpPr>
          <p:nvPr>
            <p:ph type="sldNum" sz="quarter" idx="5"/>
          </p:nvPr>
        </p:nvSpPr>
        <p:spPr/>
        <p:txBody>
          <a:bodyPr/>
          <a:lstStyle/>
          <a:p>
            <a:fld id="{5C996FD0-5E42-4161-95E9-3633D64CF4B2}" type="slidenum">
              <a:rPr lang="en-US"/>
              <a:t>22</a:t>
            </a:fld>
            <a:endParaRPr lang="en-US" dirty="0"/>
          </a:p>
        </p:txBody>
      </p:sp>
    </p:spTree>
    <p:extLst>
      <p:ext uri="{BB962C8B-B14F-4D97-AF65-F5344CB8AC3E}">
        <p14:creationId xmlns:p14="http://schemas.microsoft.com/office/powerpoint/2010/main" val="21285214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B4036-7A4D-0C5E-1DCD-ECFFA71BAF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FB2D0B-B817-8510-CEBC-CC55F5BF64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E9CFC7-780E-3590-7E36-BBDDF11E8B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1020FE-FECA-D243-5E0F-6526B4BD02D7}"/>
              </a:ext>
            </a:extLst>
          </p:cNvPr>
          <p:cNvSpPr>
            <a:spLocks noGrp="1"/>
          </p:cNvSpPr>
          <p:nvPr>
            <p:ph type="sldNum" sz="quarter" idx="5"/>
          </p:nvPr>
        </p:nvSpPr>
        <p:spPr/>
        <p:txBody>
          <a:bodyPr/>
          <a:lstStyle/>
          <a:p>
            <a:fld id="{5C996FD0-5E42-4161-95E9-3633D64CF4B2}" type="slidenum">
              <a:rPr lang="en-US"/>
              <a:t>23</a:t>
            </a:fld>
            <a:endParaRPr lang="en-US" dirty="0"/>
          </a:p>
        </p:txBody>
      </p:sp>
    </p:spTree>
    <p:extLst>
      <p:ext uri="{BB962C8B-B14F-4D97-AF65-F5344CB8AC3E}">
        <p14:creationId xmlns:p14="http://schemas.microsoft.com/office/powerpoint/2010/main" val="522804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4</a:t>
            </a:fld>
            <a:endParaRPr lang="en-US" dirty="0"/>
          </a:p>
        </p:txBody>
      </p:sp>
    </p:spTree>
    <p:extLst>
      <p:ext uri="{BB962C8B-B14F-4D97-AF65-F5344CB8AC3E}">
        <p14:creationId xmlns:p14="http://schemas.microsoft.com/office/powerpoint/2010/main" val="1056226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94BD5-AC28-967E-0D5E-ADA8EC1631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63B795-A052-8D9F-BF06-29E97A3D38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D64CE3-DB34-02F0-43DC-D6BF40AA4E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2FC09C-093E-CD7C-50A9-00C3C69EF35A}"/>
              </a:ext>
            </a:extLst>
          </p:cNvPr>
          <p:cNvSpPr>
            <a:spLocks noGrp="1"/>
          </p:cNvSpPr>
          <p:nvPr>
            <p:ph type="sldNum" sz="quarter" idx="5"/>
          </p:nvPr>
        </p:nvSpPr>
        <p:spPr/>
        <p:txBody>
          <a:bodyPr/>
          <a:lstStyle/>
          <a:p>
            <a:fld id="{5C996FD0-5E42-4161-95E9-3633D64CF4B2}" type="slidenum">
              <a:rPr lang="en-US"/>
              <a:t>24</a:t>
            </a:fld>
            <a:endParaRPr lang="en-US" dirty="0"/>
          </a:p>
        </p:txBody>
      </p:sp>
    </p:spTree>
    <p:extLst>
      <p:ext uri="{BB962C8B-B14F-4D97-AF65-F5344CB8AC3E}">
        <p14:creationId xmlns:p14="http://schemas.microsoft.com/office/powerpoint/2010/main" val="18550914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46F70-445D-A166-5F81-FE63B48A7C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2FB58-0C03-96DA-B01A-B1C81A5639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6BBE30-CC8C-8DB8-9057-57C0F07445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139A48-176D-2239-7351-8B653FCB5CC3}"/>
              </a:ext>
            </a:extLst>
          </p:cNvPr>
          <p:cNvSpPr>
            <a:spLocks noGrp="1"/>
          </p:cNvSpPr>
          <p:nvPr>
            <p:ph type="sldNum" sz="quarter" idx="5"/>
          </p:nvPr>
        </p:nvSpPr>
        <p:spPr/>
        <p:txBody>
          <a:bodyPr/>
          <a:lstStyle/>
          <a:p>
            <a:fld id="{5C996FD0-5E42-4161-95E9-3633D64CF4B2}" type="slidenum">
              <a:rPr lang="en-US"/>
              <a:t>25</a:t>
            </a:fld>
            <a:endParaRPr lang="en-US" dirty="0"/>
          </a:p>
        </p:txBody>
      </p:sp>
    </p:spTree>
    <p:extLst>
      <p:ext uri="{BB962C8B-B14F-4D97-AF65-F5344CB8AC3E}">
        <p14:creationId xmlns:p14="http://schemas.microsoft.com/office/powerpoint/2010/main" val="9568312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46F70-445D-A166-5F81-FE63B48A7C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2FB58-0C03-96DA-B01A-B1C81A5639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6BBE30-CC8C-8DB8-9057-57C0F07445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139A48-176D-2239-7351-8B653FCB5CC3}"/>
              </a:ext>
            </a:extLst>
          </p:cNvPr>
          <p:cNvSpPr>
            <a:spLocks noGrp="1"/>
          </p:cNvSpPr>
          <p:nvPr>
            <p:ph type="sldNum" sz="quarter" idx="5"/>
          </p:nvPr>
        </p:nvSpPr>
        <p:spPr/>
        <p:txBody>
          <a:bodyPr/>
          <a:lstStyle/>
          <a:p>
            <a:fld id="{5C996FD0-5E42-4161-95E9-3633D64CF4B2}" type="slidenum">
              <a:rPr lang="en-US"/>
              <a:t>26</a:t>
            </a:fld>
            <a:endParaRPr lang="en-US" dirty="0"/>
          </a:p>
        </p:txBody>
      </p:sp>
    </p:spTree>
    <p:extLst>
      <p:ext uri="{BB962C8B-B14F-4D97-AF65-F5344CB8AC3E}">
        <p14:creationId xmlns:p14="http://schemas.microsoft.com/office/powerpoint/2010/main" val="27005040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C4D6C-110C-591C-F8FF-16FE3411F2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08267F-73B8-ECC0-B51E-04476424B6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D6B043-A87A-37C9-EE1E-4D3D00B8B5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B39766-2795-B2D6-4EED-FD540B24F0DD}"/>
              </a:ext>
            </a:extLst>
          </p:cNvPr>
          <p:cNvSpPr>
            <a:spLocks noGrp="1"/>
          </p:cNvSpPr>
          <p:nvPr>
            <p:ph type="sldNum" sz="quarter" idx="5"/>
          </p:nvPr>
        </p:nvSpPr>
        <p:spPr/>
        <p:txBody>
          <a:bodyPr/>
          <a:lstStyle/>
          <a:p>
            <a:fld id="{5C996FD0-5E42-4161-95E9-3633D64CF4B2}" type="slidenum">
              <a:rPr lang="en-US"/>
              <a:t>28</a:t>
            </a:fld>
            <a:endParaRPr lang="en-US" dirty="0"/>
          </a:p>
        </p:txBody>
      </p:sp>
    </p:spTree>
    <p:extLst>
      <p:ext uri="{BB962C8B-B14F-4D97-AF65-F5344CB8AC3E}">
        <p14:creationId xmlns:p14="http://schemas.microsoft.com/office/powerpoint/2010/main" val="35405044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46F70-445D-A166-5F81-FE63B48A7C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2FB58-0C03-96DA-B01A-B1C81A5639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6BBE30-CC8C-8DB8-9057-57C0F07445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139A48-176D-2239-7351-8B653FCB5CC3}"/>
              </a:ext>
            </a:extLst>
          </p:cNvPr>
          <p:cNvSpPr>
            <a:spLocks noGrp="1"/>
          </p:cNvSpPr>
          <p:nvPr>
            <p:ph type="sldNum" sz="quarter" idx="5"/>
          </p:nvPr>
        </p:nvSpPr>
        <p:spPr/>
        <p:txBody>
          <a:bodyPr/>
          <a:lstStyle/>
          <a:p>
            <a:fld id="{5C996FD0-5E42-4161-95E9-3633D64CF4B2}" type="slidenum">
              <a:rPr lang="en-US"/>
              <a:t>29</a:t>
            </a:fld>
            <a:endParaRPr lang="en-US" dirty="0"/>
          </a:p>
        </p:txBody>
      </p:sp>
    </p:spTree>
    <p:extLst>
      <p:ext uri="{BB962C8B-B14F-4D97-AF65-F5344CB8AC3E}">
        <p14:creationId xmlns:p14="http://schemas.microsoft.com/office/powerpoint/2010/main" val="33696930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8ED54-A8B7-F8C9-C247-C3F39778FC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D926D2-0707-E5FA-5B0E-5D045670DE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60B45B-416D-E47C-3ADE-30BC7B931D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E9B7CC-1CDF-E9C6-D868-89B16D256D15}"/>
              </a:ext>
            </a:extLst>
          </p:cNvPr>
          <p:cNvSpPr>
            <a:spLocks noGrp="1"/>
          </p:cNvSpPr>
          <p:nvPr>
            <p:ph type="sldNum" sz="quarter" idx="5"/>
          </p:nvPr>
        </p:nvSpPr>
        <p:spPr/>
        <p:txBody>
          <a:bodyPr/>
          <a:lstStyle/>
          <a:p>
            <a:fld id="{5C996FD0-5E42-4161-95E9-3633D64CF4B2}" type="slidenum">
              <a:rPr lang="en-US"/>
              <a:t>30</a:t>
            </a:fld>
            <a:endParaRPr lang="en-US" dirty="0"/>
          </a:p>
        </p:txBody>
      </p:sp>
    </p:spTree>
    <p:extLst>
      <p:ext uri="{BB962C8B-B14F-4D97-AF65-F5344CB8AC3E}">
        <p14:creationId xmlns:p14="http://schemas.microsoft.com/office/powerpoint/2010/main" val="16731427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81008-56DE-7161-23E2-CC959615E9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74CECB-0703-FB9F-4A73-E1D3599BD5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28DC1A-D5C0-E576-124C-57A98FC37C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7249FD-3B78-1EB1-53F7-C04F6D6E873F}"/>
              </a:ext>
            </a:extLst>
          </p:cNvPr>
          <p:cNvSpPr>
            <a:spLocks noGrp="1"/>
          </p:cNvSpPr>
          <p:nvPr>
            <p:ph type="sldNum" sz="quarter" idx="5"/>
          </p:nvPr>
        </p:nvSpPr>
        <p:spPr/>
        <p:txBody>
          <a:bodyPr/>
          <a:lstStyle/>
          <a:p>
            <a:fld id="{5C996FD0-5E42-4161-95E9-3633D64CF4B2}" type="slidenum">
              <a:rPr lang="en-US"/>
              <a:t>31</a:t>
            </a:fld>
            <a:endParaRPr lang="en-US" dirty="0"/>
          </a:p>
        </p:txBody>
      </p:sp>
    </p:spTree>
    <p:extLst>
      <p:ext uri="{BB962C8B-B14F-4D97-AF65-F5344CB8AC3E}">
        <p14:creationId xmlns:p14="http://schemas.microsoft.com/office/powerpoint/2010/main" val="25692659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511DA-4384-DA64-4C8C-5609A61B60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097F91-96C2-FC35-6AB0-A52244CC1E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82A366-319D-EB51-A680-3AB77D902E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0B94D5-C37A-0753-9BC5-906DD5CF364B}"/>
              </a:ext>
            </a:extLst>
          </p:cNvPr>
          <p:cNvSpPr>
            <a:spLocks noGrp="1"/>
          </p:cNvSpPr>
          <p:nvPr>
            <p:ph type="sldNum" sz="quarter" idx="5"/>
          </p:nvPr>
        </p:nvSpPr>
        <p:spPr/>
        <p:txBody>
          <a:bodyPr/>
          <a:lstStyle/>
          <a:p>
            <a:fld id="{5C996FD0-5E42-4161-95E9-3633D64CF4B2}" type="slidenum">
              <a:rPr lang="en-US"/>
              <a:t>32</a:t>
            </a:fld>
            <a:endParaRPr lang="en-US" dirty="0"/>
          </a:p>
        </p:txBody>
      </p:sp>
    </p:spTree>
    <p:extLst>
      <p:ext uri="{BB962C8B-B14F-4D97-AF65-F5344CB8AC3E}">
        <p14:creationId xmlns:p14="http://schemas.microsoft.com/office/powerpoint/2010/main" val="5478710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33</a:t>
            </a:fld>
            <a:endParaRPr lang="en-US" dirty="0"/>
          </a:p>
        </p:txBody>
      </p:sp>
    </p:spTree>
    <p:extLst>
      <p:ext uri="{BB962C8B-B14F-4D97-AF65-F5344CB8AC3E}">
        <p14:creationId xmlns:p14="http://schemas.microsoft.com/office/powerpoint/2010/main" val="1228724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5</a:t>
            </a:fld>
            <a:endParaRPr lang="en-US" dirty="0"/>
          </a:p>
        </p:txBody>
      </p:sp>
    </p:spTree>
    <p:extLst>
      <p:ext uri="{BB962C8B-B14F-4D97-AF65-F5344CB8AC3E}">
        <p14:creationId xmlns:p14="http://schemas.microsoft.com/office/powerpoint/2010/main" val="490790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CEDCB-7698-7F1B-DD6D-07B87CAB78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B5F808-8CE0-9154-6ADA-8C5E9DA996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C2B019-835A-0311-1A15-3F578208FA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C9586C-5F78-23D8-3B27-E33EA2092F7C}"/>
              </a:ext>
            </a:extLst>
          </p:cNvPr>
          <p:cNvSpPr>
            <a:spLocks noGrp="1"/>
          </p:cNvSpPr>
          <p:nvPr>
            <p:ph type="sldNum" sz="quarter" idx="5"/>
          </p:nvPr>
        </p:nvSpPr>
        <p:spPr/>
        <p:txBody>
          <a:bodyPr/>
          <a:lstStyle/>
          <a:p>
            <a:fld id="{5C996FD0-5E42-4161-95E9-3633D64CF4B2}" type="slidenum">
              <a:rPr lang="en-US"/>
              <a:t>6</a:t>
            </a:fld>
            <a:endParaRPr lang="en-US" dirty="0"/>
          </a:p>
        </p:txBody>
      </p:sp>
    </p:spTree>
    <p:extLst>
      <p:ext uri="{BB962C8B-B14F-4D97-AF65-F5344CB8AC3E}">
        <p14:creationId xmlns:p14="http://schemas.microsoft.com/office/powerpoint/2010/main" val="3773929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endParaRPr lang="en-US" dirty="0"/>
          </a:p>
        </p:txBody>
      </p:sp>
      <p:sp>
        <p:nvSpPr>
          <p:cNvPr id="4" name="Slide Number Placeholder 3"/>
          <p:cNvSpPr>
            <a:spLocks noGrp="1"/>
          </p:cNvSpPr>
          <p:nvPr>
            <p:ph type="sldNum" sz="quarter" idx="5"/>
          </p:nvPr>
        </p:nvSpPr>
        <p:spPr/>
        <p:txBody>
          <a:bodyPr/>
          <a:lstStyle/>
          <a:p>
            <a:fld id="{5C996FD0-5E42-4161-95E9-3633D64CF4B2}" type="slidenum">
              <a:rPr lang="en-US"/>
              <a:t>8</a:t>
            </a:fld>
            <a:endParaRPr lang="en-US" dirty="0"/>
          </a:p>
        </p:txBody>
      </p:sp>
    </p:spTree>
    <p:extLst>
      <p:ext uri="{BB962C8B-B14F-4D97-AF65-F5344CB8AC3E}">
        <p14:creationId xmlns:p14="http://schemas.microsoft.com/office/powerpoint/2010/main" val="1117870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endParaRPr lang="en-US" dirty="0"/>
          </a:p>
        </p:txBody>
      </p:sp>
      <p:sp>
        <p:nvSpPr>
          <p:cNvPr id="4" name="Slide Number Placeholder 3"/>
          <p:cNvSpPr>
            <a:spLocks noGrp="1"/>
          </p:cNvSpPr>
          <p:nvPr>
            <p:ph type="sldNum" sz="quarter" idx="5"/>
          </p:nvPr>
        </p:nvSpPr>
        <p:spPr/>
        <p:txBody>
          <a:bodyPr/>
          <a:lstStyle/>
          <a:p>
            <a:fld id="{5C996FD0-5E42-4161-95E9-3633D64CF4B2}" type="slidenum">
              <a:rPr lang="en-US"/>
              <a:t>9</a:t>
            </a:fld>
            <a:endParaRPr lang="en-US" dirty="0"/>
          </a:p>
        </p:txBody>
      </p:sp>
    </p:spTree>
    <p:extLst>
      <p:ext uri="{BB962C8B-B14F-4D97-AF65-F5344CB8AC3E}">
        <p14:creationId xmlns:p14="http://schemas.microsoft.com/office/powerpoint/2010/main" val="1301975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996FD0-5E42-4161-95E9-3633D64CF4B2}" type="slidenum">
              <a:rPr lang="en-US"/>
              <a:t>10</a:t>
            </a:fld>
            <a:endParaRPr lang="en-US" dirty="0"/>
          </a:p>
        </p:txBody>
      </p:sp>
    </p:spTree>
    <p:extLst>
      <p:ext uri="{BB962C8B-B14F-4D97-AF65-F5344CB8AC3E}">
        <p14:creationId xmlns:p14="http://schemas.microsoft.com/office/powerpoint/2010/main" val="3354369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3C2A9-DCB8-7C47-C84D-A8ED1D6D02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AF994E-FCC9-3063-9567-A5EEC2FEA6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BFFB66-1EE8-0F92-2C8F-4D4BD2368E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9D5F0D-800F-806E-F7F1-A45880AD22FC}"/>
              </a:ext>
            </a:extLst>
          </p:cNvPr>
          <p:cNvSpPr>
            <a:spLocks noGrp="1"/>
          </p:cNvSpPr>
          <p:nvPr>
            <p:ph type="sldNum" sz="quarter" idx="5"/>
          </p:nvPr>
        </p:nvSpPr>
        <p:spPr/>
        <p:txBody>
          <a:bodyPr/>
          <a:lstStyle/>
          <a:p>
            <a:fld id="{5C996FD0-5E42-4161-95E9-3633D64CF4B2}" type="slidenum">
              <a:rPr lang="en-US"/>
              <a:t>11</a:t>
            </a:fld>
            <a:endParaRPr lang="en-US" dirty="0"/>
          </a:p>
        </p:txBody>
      </p:sp>
    </p:spTree>
    <p:extLst>
      <p:ext uri="{BB962C8B-B14F-4D97-AF65-F5344CB8AC3E}">
        <p14:creationId xmlns:p14="http://schemas.microsoft.com/office/powerpoint/2010/main" val="3248586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12</a:t>
            </a:fld>
            <a:endParaRPr lang="en-US" dirty="0"/>
          </a:p>
        </p:txBody>
      </p:sp>
    </p:spTree>
    <p:extLst>
      <p:ext uri="{BB962C8B-B14F-4D97-AF65-F5344CB8AC3E}">
        <p14:creationId xmlns:p14="http://schemas.microsoft.com/office/powerpoint/2010/main" val="1765228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247E7DE-6BBD-A64A-ABFF-1F2E50638755}"/>
              </a:ext>
            </a:extLst>
          </p:cNvPr>
          <p:cNvSpPr>
            <a:spLocks noGrp="1"/>
          </p:cNvSpPr>
          <p:nvPr>
            <p:ph type="dt" sz="half" idx="10"/>
          </p:nvPr>
        </p:nvSpPr>
        <p:spPr/>
        <p:txBody>
          <a:bodyPr/>
          <a:lstStyle/>
          <a:p>
            <a:fld id="{665FD332-ACE3-064E-BD0D-3D95DDE5B93F}" type="datetimeFigureOut">
              <a:rPr lang="en-US" smtClean="0"/>
              <a:t>12/11/2025</a:t>
            </a:fld>
            <a:endParaRPr lang="en-US" dirty="0"/>
          </a:p>
        </p:txBody>
      </p:sp>
      <p:sp>
        <p:nvSpPr>
          <p:cNvPr id="5" name="Footer Placeholder 4">
            <a:extLst>
              <a:ext uri="{FF2B5EF4-FFF2-40B4-BE49-F238E27FC236}">
                <a16:creationId xmlns:a16="http://schemas.microsoft.com/office/drawing/2014/main" id="{1BC42A8E-182B-9F4D-B3C7-9EDD8A79F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1985F7-FE6E-8042-88F9-A72110DACF5E}"/>
              </a:ext>
            </a:extLst>
          </p:cNvPr>
          <p:cNvSpPr>
            <a:spLocks noGrp="1"/>
          </p:cNvSpPr>
          <p:nvPr>
            <p:ph type="sldNum" sz="quarter" idx="12"/>
          </p:nvPr>
        </p:nvSpPr>
        <p:spPr/>
        <p:txBody>
          <a:bodyPr/>
          <a:lstStyle/>
          <a:p>
            <a:fld id="{F32B1D3B-AE3D-1E40-A0D2-3E32FC67085E}" type="slidenum">
              <a:rPr lang="en-US" smtClean="0"/>
              <a:t>‹#›</a:t>
            </a:fld>
            <a:endParaRPr lang="en-US" dirty="0"/>
          </a:p>
        </p:txBody>
      </p:sp>
      <p:sp>
        <p:nvSpPr>
          <p:cNvPr id="7" name="Picture Placeholder 16">
            <a:extLst>
              <a:ext uri="{FF2B5EF4-FFF2-40B4-BE49-F238E27FC236}">
                <a16:creationId xmlns:a16="http://schemas.microsoft.com/office/drawing/2014/main" id="{468AFE73-B208-0543-ABC0-05D8E951057A}"/>
              </a:ext>
            </a:extLst>
          </p:cNvPr>
          <p:cNvSpPr>
            <a:spLocks noGrp="1"/>
          </p:cNvSpPr>
          <p:nvPr>
            <p:ph type="pic" sz="quarter" idx="13"/>
          </p:nvPr>
        </p:nvSpPr>
        <p:spPr>
          <a:xfrm>
            <a:off x="4160324" y="-32655"/>
            <a:ext cx="8051470" cy="6934199"/>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5236106 w 7392251"/>
              <a:gd name="connsiteY0" fmla="*/ 0 h 6847353"/>
              <a:gd name="connsiteX1" fmla="*/ 7392251 w 7392251"/>
              <a:gd name="connsiteY1" fmla="*/ 30556 h 6847353"/>
              <a:gd name="connsiteX2" fmla="*/ 7336834 w 7392251"/>
              <a:gd name="connsiteY2" fmla="*/ 6819698 h 6847353"/>
              <a:gd name="connsiteX3" fmla="*/ 0 w 7392251"/>
              <a:gd name="connsiteY3" fmla="*/ 6847353 h 6847353"/>
              <a:gd name="connsiteX4" fmla="*/ 5236106 w 7392251"/>
              <a:gd name="connsiteY4" fmla="*/ 0 h 6847353"/>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4948361 w 7488166"/>
              <a:gd name="connsiteY0" fmla="*/ 0 h 6869038"/>
              <a:gd name="connsiteX1" fmla="*/ 7488166 w 7488166"/>
              <a:gd name="connsiteY1" fmla="*/ 19714 h 6869038"/>
              <a:gd name="connsiteX2" fmla="*/ 7432749 w 7488166"/>
              <a:gd name="connsiteY2" fmla="*/ 6808856 h 6869038"/>
              <a:gd name="connsiteX3" fmla="*/ 0 w 7488166"/>
              <a:gd name="connsiteY3" fmla="*/ 6869038 h 6869038"/>
              <a:gd name="connsiteX4" fmla="*/ 4948361 w 7488166"/>
              <a:gd name="connsiteY4" fmla="*/ 0 h 6869038"/>
              <a:gd name="connsiteX0" fmla="*/ 4948361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4948361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140 h 6869178"/>
              <a:gd name="connsiteX1" fmla="*/ 7488166 w 7488166"/>
              <a:gd name="connsiteY1" fmla="*/ 19854 h 6869178"/>
              <a:gd name="connsiteX2" fmla="*/ 7432749 w 7488166"/>
              <a:gd name="connsiteY2" fmla="*/ 6808996 h 6869178"/>
              <a:gd name="connsiteX3" fmla="*/ 0 w 7488166"/>
              <a:gd name="connsiteY3" fmla="*/ 6869178 h 6869178"/>
              <a:gd name="connsiteX4" fmla="*/ 5140190 w 7488166"/>
              <a:gd name="connsiteY4" fmla="*/ 140 h 6869178"/>
              <a:gd name="connsiteX0" fmla="*/ 5140190 w 7488166"/>
              <a:gd name="connsiteY0" fmla="*/ 2709 h 6871747"/>
              <a:gd name="connsiteX1" fmla="*/ 7488166 w 7488166"/>
              <a:gd name="connsiteY1" fmla="*/ 22423 h 6871747"/>
              <a:gd name="connsiteX2" fmla="*/ 7432749 w 7488166"/>
              <a:gd name="connsiteY2" fmla="*/ 6811565 h 6871747"/>
              <a:gd name="connsiteX3" fmla="*/ 0 w 7488166"/>
              <a:gd name="connsiteY3" fmla="*/ 6871747 h 6871747"/>
              <a:gd name="connsiteX4" fmla="*/ 5140190 w 7488166"/>
              <a:gd name="connsiteY4" fmla="*/ 2709 h 6871747"/>
              <a:gd name="connsiteX0" fmla="*/ 5140190 w 7488166"/>
              <a:gd name="connsiteY0" fmla="*/ 3842 h 6872880"/>
              <a:gd name="connsiteX1" fmla="*/ 7488166 w 7488166"/>
              <a:gd name="connsiteY1" fmla="*/ 23556 h 6872880"/>
              <a:gd name="connsiteX2" fmla="*/ 7432749 w 7488166"/>
              <a:gd name="connsiteY2" fmla="*/ 6812698 h 6872880"/>
              <a:gd name="connsiteX3" fmla="*/ 0 w 7488166"/>
              <a:gd name="connsiteY3" fmla="*/ 6872880 h 6872880"/>
              <a:gd name="connsiteX4" fmla="*/ 5140190 w 7488166"/>
              <a:gd name="connsiteY4" fmla="*/ 3842 h 6872880"/>
              <a:gd name="connsiteX0" fmla="*/ 5332020 w 7679996"/>
              <a:gd name="connsiteY0" fmla="*/ 3977 h 6862173"/>
              <a:gd name="connsiteX1" fmla="*/ 7679996 w 7679996"/>
              <a:gd name="connsiteY1" fmla="*/ 23691 h 6862173"/>
              <a:gd name="connsiteX2" fmla="*/ 7624579 w 7679996"/>
              <a:gd name="connsiteY2" fmla="*/ 6812833 h 6862173"/>
              <a:gd name="connsiteX3" fmla="*/ 0 w 7679996"/>
              <a:gd name="connsiteY3" fmla="*/ 6862172 h 6862173"/>
              <a:gd name="connsiteX4" fmla="*/ 5332020 w 7679996"/>
              <a:gd name="connsiteY4" fmla="*/ 3977 h 6862173"/>
              <a:gd name="connsiteX0" fmla="*/ 5502535 w 7850511"/>
              <a:gd name="connsiteY0" fmla="*/ 4117 h 6851471"/>
              <a:gd name="connsiteX1" fmla="*/ 7850511 w 7850511"/>
              <a:gd name="connsiteY1" fmla="*/ 23831 h 6851471"/>
              <a:gd name="connsiteX2" fmla="*/ 7795094 w 7850511"/>
              <a:gd name="connsiteY2" fmla="*/ 6812973 h 6851471"/>
              <a:gd name="connsiteX3" fmla="*/ 0 w 7850511"/>
              <a:gd name="connsiteY3" fmla="*/ 6851470 h 6851471"/>
              <a:gd name="connsiteX4" fmla="*/ 5502535 w 7850511"/>
              <a:gd name="connsiteY4" fmla="*/ 4117 h 6851471"/>
              <a:gd name="connsiteX0" fmla="*/ 5577136 w 7925112"/>
              <a:gd name="connsiteY0" fmla="*/ 3978 h 6862173"/>
              <a:gd name="connsiteX1" fmla="*/ 7925112 w 7925112"/>
              <a:gd name="connsiteY1" fmla="*/ 23692 h 6862173"/>
              <a:gd name="connsiteX2" fmla="*/ 7869695 w 7925112"/>
              <a:gd name="connsiteY2" fmla="*/ 6812834 h 6862173"/>
              <a:gd name="connsiteX3" fmla="*/ 0 w 7925112"/>
              <a:gd name="connsiteY3" fmla="*/ 6862174 h 6862173"/>
              <a:gd name="connsiteX4" fmla="*/ 5577136 w 7925112"/>
              <a:gd name="connsiteY4" fmla="*/ 3978 h 6862173"/>
              <a:gd name="connsiteX0" fmla="*/ 5683708 w 8031684"/>
              <a:gd name="connsiteY0" fmla="*/ 3843 h 6872881"/>
              <a:gd name="connsiteX1" fmla="*/ 8031684 w 8031684"/>
              <a:gd name="connsiteY1" fmla="*/ 23557 h 6872881"/>
              <a:gd name="connsiteX2" fmla="*/ 7976267 w 8031684"/>
              <a:gd name="connsiteY2" fmla="*/ 6812699 h 6872881"/>
              <a:gd name="connsiteX3" fmla="*/ 0 w 8031684"/>
              <a:gd name="connsiteY3" fmla="*/ 6872882 h 6872881"/>
              <a:gd name="connsiteX4" fmla="*/ 5683708 w 8031684"/>
              <a:gd name="connsiteY4" fmla="*/ 3843 h 6872881"/>
              <a:gd name="connsiteX0" fmla="*/ 5683708 w 8031684"/>
              <a:gd name="connsiteY0" fmla="*/ 13471 h 6882510"/>
              <a:gd name="connsiteX1" fmla="*/ 8031684 w 8031684"/>
              <a:gd name="connsiteY1" fmla="*/ 33185 h 6882510"/>
              <a:gd name="connsiteX2" fmla="*/ 7976267 w 8031684"/>
              <a:gd name="connsiteY2" fmla="*/ 6822327 h 6882510"/>
              <a:gd name="connsiteX3" fmla="*/ 0 w 8031684"/>
              <a:gd name="connsiteY3" fmla="*/ 6882510 h 6882510"/>
              <a:gd name="connsiteX4" fmla="*/ 5683708 w 8031684"/>
              <a:gd name="connsiteY4" fmla="*/ 13471 h 6882510"/>
              <a:gd name="connsiteX0" fmla="*/ 5683708 w 8031684"/>
              <a:gd name="connsiteY0" fmla="*/ 19672 h 6888711"/>
              <a:gd name="connsiteX1" fmla="*/ 8031684 w 8031684"/>
              <a:gd name="connsiteY1" fmla="*/ 39386 h 6888711"/>
              <a:gd name="connsiteX2" fmla="*/ 7976267 w 8031684"/>
              <a:gd name="connsiteY2" fmla="*/ 6828528 h 6888711"/>
              <a:gd name="connsiteX3" fmla="*/ 0 w 8031684"/>
              <a:gd name="connsiteY3" fmla="*/ 6888711 h 6888711"/>
              <a:gd name="connsiteX4" fmla="*/ 5683708 w 8031684"/>
              <a:gd name="connsiteY4" fmla="*/ 19672 h 6888711"/>
              <a:gd name="connsiteX0" fmla="*/ 5555821 w 7903797"/>
              <a:gd name="connsiteY0" fmla="*/ 19056 h 6898938"/>
              <a:gd name="connsiteX1" fmla="*/ 7903797 w 7903797"/>
              <a:gd name="connsiteY1" fmla="*/ 38770 h 6898938"/>
              <a:gd name="connsiteX2" fmla="*/ 7848380 w 7903797"/>
              <a:gd name="connsiteY2" fmla="*/ 6827912 h 6898938"/>
              <a:gd name="connsiteX3" fmla="*/ 0 w 7903797"/>
              <a:gd name="connsiteY3" fmla="*/ 6898938 h 6898938"/>
              <a:gd name="connsiteX4" fmla="*/ 5555821 w 7903797"/>
              <a:gd name="connsiteY4" fmla="*/ 19056 h 6898938"/>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848380"/>
              <a:gd name="connsiteY0" fmla="*/ 18453 h 6909177"/>
              <a:gd name="connsiteX1" fmla="*/ 7626709 w 7848380"/>
              <a:gd name="connsiteY1" fmla="*/ 38166 h 6909177"/>
              <a:gd name="connsiteX2" fmla="*/ 7848380 w 7848380"/>
              <a:gd name="connsiteY2" fmla="*/ 6838151 h 6909177"/>
              <a:gd name="connsiteX3" fmla="*/ 0 w 7848380"/>
              <a:gd name="connsiteY3" fmla="*/ 6909177 h 6909177"/>
              <a:gd name="connsiteX4" fmla="*/ 5555821 w 7848380"/>
              <a:gd name="connsiteY4" fmla="*/ 18453 h 6909177"/>
              <a:gd name="connsiteX0" fmla="*/ 5555821 w 7850511"/>
              <a:gd name="connsiteY0" fmla="*/ 18453 h 6909177"/>
              <a:gd name="connsiteX1" fmla="*/ 7850511 w 7850511"/>
              <a:gd name="connsiteY1" fmla="*/ 49008 h 6909177"/>
              <a:gd name="connsiteX2" fmla="*/ 7848380 w 7850511"/>
              <a:gd name="connsiteY2" fmla="*/ 6838151 h 6909177"/>
              <a:gd name="connsiteX3" fmla="*/ 0 w 7850511"/>
              <a:gd name="connsiteY3" fmla="*/ 6909177 h 6909177"/>
              <a:gd name="connsiteX4" fmla="*/ 5555821 w 7850511"/>
              <a:gd name="connsiteY4" fmla="*/ 18453 h 6909177"/>
              <a:gd name="connsiteX0" fmla="*/ 5555821 w 7850511"/>
              <a:gd name="connsiteY0" fmla="*/ 18453 h 6909177"/>
              <a:gd name="connsiteX1" fmla="*/ 7850511 w 7850511"/>
              <a:gd name="connsiteY1" fmla="*/ 49008 h 6909177"/>
              <a:gd name="connsiteX2" fmla="*/ 7443406 w 7850511"/>
              <a:gd name="connsiteY2" fmla="*/ 6827309 h 6909177"/>
              <a:gd name="connsiteX3" fmla="*/ 0 w 7850511"/>
              <a:gd name="connsiteY3" fmla="*/ 6909177 h 6909177"/>
              <a:gd name="connsiteX4" fmla="*/ 5555821 w 7850511"/>
              <a:gd name="connsiteY4" fmla="*/ 18453 h 6909177"/>
              <a:gd name="connsiteX0" fmla="*/ 5555821 w 7859075"/>
              <a:gd name="connsiteY0" fmla="*/ 18453 h 6909177"/>
              <a:gd name="connsiteX1" fmla="*/ 7850511 w 7859075"/>
              <a:gd name="connsiteY1" fmla="*/ 49008 h 6909177"/>
              <a:gd name="connsiteX2" fmla="*/ 7859039 w 7859075"/>
              <a:gd name="connsiteY2" fmla="*/ 6848994 h 6909177"/>
              <a:gd name="connsiteX3" fmla="*/ 0 w 7859075"/>
              <a:gd name="connsiteY3" fmla="*/ 6909177 h 6909177"/>
              <a:gd name="connsiteX4" fmla="*/ 5555821 w 7859075"/>
              <a:gd name="connsiteY4" fmla="*/ 18453 h 6909177"/>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4990 h 6906555"/>
              <a:gd name="connsiteX1" fmla="*/ 7850511 w 7859075"/>
              <a:gd name="connsiteY1" fmla="*/ 46386 h 6906555"/>
              <a:gd name="connsiteX2" fmla="*/ 7859039 w 7859075"/>
              <a:gd name="connsiteY2" fmla="*/ 6846372 h 6906555"/>
              <a:gd name="connsiteX3" fmla="*/ 0 w 7859075"/>
              <a:gd name="connsiteY3" fmla="*/ 6906555 h 6906555"/>
              <a:gd name="connsiteX4" fmla="*/ 5523849 w 7859075"/>
              <a:gd name="connsiteY4" fmla="*/ 4990 h 6906555"/>
              <a:gd name="connsiteX0" fmla="*/ 5523849 w 7882483"/>
              <a:gd name="connsiteY0" fmla="*/ 4990 h 6906555"/>
              <a:gd name="connsiteX1" fmla="*/ 7882483 w 7882483"/>
              <a:gd name="connsiteY1" fmla="*/ 35545 h 6906555"/>
              <a:gd name="connsiteX2" fmla="*/ 7859039 w 7882483"/>
              <a:gd name="connsiteY2" fmla="*/ 6846372 h 6906555"/>
              <a:gd name="connsiteX3" fmla="*/ 0 w 7882483"/>
              <a:gd name="connsiteY3" fmla="*/ 6906555 h 6906555"/>
              <a:gd name="connsiteX4" fmla="*/ 5523849 w 7882483"/>
              <a:gd name="connsiteY4" fmla="*/ 4990 h 6906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82483" h="6906555">
                <a:moveTo>
                  <a:pt x="5523849" y="4990"/>
                </a:moveTo>
                <a:lnTo>
                  <a:pt x="7882483" y="35545"/>
                </a:lnTo>
                <a:cubicBezTo>
                  <a:pt x="7881773" y="2298593"/>
                  <a:pt x="7859749" y="4583324"/>
                  <a:pt x="7859039" y="6846372"/>
                </a:cubicBezTo>
                <a:lnTo>
                  <a:pt x="0" y="6906555"/>
                </a:lnTo>
                <a:cubicBezTo>
                  <a:pt x="5051711" y="-541341"/>
                  <a:pt x="3663996" y="18816"/>
                  <a:pt x="5523849" y="4990"/>
                </a:cubicBezTo>
                <a:close/>
              </a:path>
            </a:pathLst>
          </a:custGeom>
          <a:solidFill>
            <a:schemeClr val="bg1">
              <a:lumMod val="75000"/>
            </a:schemeClr>
          </a:solidFill>
        </p:spPr>
        <p:txBody>
          <a:bodyPr wrap="square">
            <a:noAutofit/>
          </a:bodyPr>
          <a:lstStyle/>
          <a:p>
            <a:endParaRPr lang="en-US" dirty="0"/>
          </a:p>
        </p:txBody>
      </p:sp>
    </p:spTree>
    <p:extLst>
      <p:ext uri="{BB962C8B-B14F-4D97-AF65-F5344CB8AC3E}">
        <p14:creationId xmlns:p14="http://schemas.microsoft.com/office/powerpoint/2010/main" val="4283182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8746A-90A0-2B4E-BD81-6F268155B357}"/>
              </a:ext>
            </a:extLst>
          </p:cNvPr>
          <p:cNvSpPr>
            <a:spLocks noGrp="1"/>
          </p:cNvSpPr>
          <p:nvPr>
            <p:ph type="title"/>
          </p:nvPr>
        </p:nvSpPr>
        <p:spPr>
          <a:xfrm>
            <a:off x="417442" y="1709738"/>
            <a:ext cx="10930008"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13B529-8DC1-084E-BA78-6135912FE8D1}"/>
              </a:ext>
            </a:extLst>
          </p:cNvPr>
          <p:cNvSpPr>
            <a:spLocks noGrp="1"/>
          </p:cNvSpPr>
          <p:nvPr>
            <p:ph type="body" idx="1"/>
          </p:nvPr>
        </p:nvSpPr>
        <p:spPr>
          <a:xfrm>
            <a:off x="417442" y="4589463"/>
            <a:ext cx="10930008" cy="1500187"/>
          </a:xfrm>
        </p:spPr>
        <p:txBody>
          <a:bodyPr/>
          <a:lstStyle>
            <a:lvl1pPr marL="0" indent="0">
              <a:buNone/>
              <a:defRPr sz="2400">
                <a:solidFill>
                  <a:srgbClr val="835C2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50575F1B-3A1E-F647-9117-002BA82FA75D}"/>
              </a:ext>
            </a:extLst>
          </p:cNvPr>
          <p:cNvSpPr>
            <a:spLocks noGrp="1"/>
          </p:cNvSpPr>
          <p:nvPr>
            <p:ph type="sldNum" sz="quarter" idx="12"/>
          </p:nvPr>
        </p:nvSpPr>
        <p:spPr/>
        <p:txBody>
          <a:bodyPr/>
          <a:lstStyle/>
          <a:p>
            <a:fld id="{F32B1D3B-AE3D-1E40-A0D2-3E32FC67085E}" type="slidenum">
              <a:rPr lang="en-US" smtClean="0"/>
              <a:t>‹#›</a:t>
            </a:fld>
            <a:endParaRPr lang="en-US" dirty="0"/>
          </a:p>
        </p:txBody>
      </p:sp>
    </p:spTree>
    <p:extLst>
      <p:ext uri="{BB962C8B-B14F-4D97-AF65-F5344CB8AC3E}">
        <p14:creationId xmlns:p14="http://schemas.microsoft.com/office/powerpoint/2010/main" val="897124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247E7DE-6BBD-A64A-ABFF-1F2E50638755}"/>
              </a:ext>
            </a:extLst>
          </p:cNvPr>
          <p:cNvSpPr>
            <a:spLocks noGrp="1"/>
          </p:cNvSpPr>
          <p:nvPr>
            <p:ph type="dt" sz="half" idx="10"/>
          </p:nvPr>
        </p:nvSpPr>
        <p:spPr/>
        <p:txBody>
          <a:bodyPr/>
          <a:lstStyle/>
          <a:p>
            <a:fld id="{665FD332-ACE3-064E-BD0D-3D95DDE5B93F}" type="datetimeFigureOut">
              <a:rPr lang="en-US" smtClean="0"/>
              <a:t>12/11/2025</a:t>
            </a:fld>
            <a:endParaRPr lang="en-US" dirty="0"/>
          </a:p>
        </p:txBody>
      </p:sp>
      <p:sp>
        <p:nvSpPr>
          <p:cNvPr id="5" name="Footer Placeholder 4">
            <a:extLst>
              <a:ext uri="{FF2B5EF4-FFF2-40B4-BE49-F238E27FC236}">
                <a16:creationId xmlns:a16="http://schemas.microsoft.com/office/drawing/2014/main" id="{1BC42A8E-182B-9F4D-B3C7-9EDD8A79F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1985F7-FE6E-8042-88F9-A72110DACF5E}"/>
              </a:ext>
            </a:extLst>
          </p:cNvPr>
          <p:cNvSpPr>
            <a:spLocks noGrp="1"/>
          </p:cNvSpPr>
          <p:nvPr>
            <p:ph type="sldNum" sz="quarter" idx="12"/>
          </p:nvPr>
        </p:nvSpPr>
        <p:spPr/>
        <p:txBody>
          <a:bodyPr/>
          <a:lstStyle/>
          <a:p>
            <a:fld id="{F32B1D3B-AE3D-1E40-A0D2-3E32FC67085E}" type="slidenum">
              <a:rPr lang="en-US" smtClean="0"/>
              <a:t>‹#›</a:t>
            </a:fld>
            <a:endParaRPr lang="en-US" dirty="0"/>
          </a:p>
        </p:txBody>
      </p:sp>
      <p:sp>
        <p:nvSpPr>
          <p:cNvPr id="7" name="Picture Placeholder 16">
            <a:extLst>
              <a:ext uri="{FF2B5EF4-FFF2-40B4-BE49-F238E27FC236}">
                <a16:creationId xmlns:a16="http://schemas.microsoft.com/office/drawing/2014/main" id="{468AFE73-B208-0543-ABC0-05D8E951057A}"/>
              </a:ext>
            </a:extLst>
          </p:cNvPr>
          <p:cNvSpPr>
            <a:spLocks noGrp="1"/>
          </p:cNvSpPr>
          <p:nvPr>
            <p:ph type="pic" sz="quarter" idx="13"/>
          </p:nvPr>
        </p:nvSpPr>
        <p:spPr>
          <a:xfrm>
            <a:off x="4160324" y="-32655"/>
            <a:ext cx="8051470" cy="6934199"/>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5236106 w 7392251"/>
              <a:gd name="connsiteY0" fmla="*/ 0 h 6847353"/>
              <a:gd name="connsiteX1" fmla="*/ 7392251 w 7392251"/>
              <a:gd name="connsiteY1" fmla="*/ 30556 h 6847353"/>
              <a:gd name="connsiteX2" fmla="*/ 7336834 w 7392251"/>
              <a:gd name="connsiteY2" fmla="*/ 6819698 h 6847353"/>
              <a:gd name="connsiteX3" fmla="*/ 0 w 7392251"/>
              <a:gd name="connsiteY3" fmla="*/ 6847353 h 6847353"/>
              <a:gd name="connsiteX4" fmla="*/ 5236106 w 7392251"/>
              <a:gd name="connsiteY4" fmla="*/ 0 h 6847353"/>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4948361 w 7488166"/>
              <a:gd name="connsiteY0" fmla="*/ 0 h 6869038"/>
              <a:gd name="connsiteX1" fmla="*/ 7488166 w 7488166"/>
              <a:gd name="connsiteY1" fmla="*/ 19714 h 6869038"/>
              <a:gd name="connsiteX2" fmla="*/ 7432749 w 7488166"/>
              <a:gd name="connsiteY2" fmla="*/ 6808856 h 6869038"/>
              <a:gd name="connsiteX3" fmla="*/ 0 w 7488166"/>
              <a:gd name="connsiteY3" fmla="*/ 6869038 h 6869038"/>
              <a:gd name="connsiteX4" fmla="*/ 4948361 w 7488166"/>
              <a:gd name="connsiteY4" fmla="*/ 0 h 6869038"/>
              <a:gd name="connsiteX0" fmla="*/ 4948361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4948361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140 h 6869178"/>
              <a:gd name="connsiteX1" fmla="*/ 7488166 w 7488166"/>
              <a:gd name="connsiteY1" fmla="*/ 19854 h 6869178"/>
              <a:gd name="connsiteX2" fmla="*/ 7432749 w 7488166"/>
              <a:gd name="connsiteY2" fmla="*/ 6808996 h 6869178"/>
              <a:gd name="connsiteX3" fmla="*/ 0 w 7488166"/>
              <a:gd name="connsiteY3" fmla="*/ 6869178 h 6869178"/>
              <a:gd name="connsiteX4" fmla="*/ 5140190 w 7488166"/>
              <a:gd name="connsiteY4" fmla="*/ 140 h 6869178"/>
              <a:gd name="connsiteX0" fmla="*/ 5140190 w 7488166"/>
              <a:gd name="connsiteY0" fmla="*/ 2709 h 6871747"/>
              <a:gd name="connsiteX1" fmla="*/ 7488166 w 7488166"/>
              <a:gd name="connsiteY1" fmla="*/ 22423 h 6871747"/>
              <a:gd name="connsiteX2" fmla="*/ 7432749 w 7488166"/>
              <a:gd name="connsiteY2" fmla="*/ 6811565 h 6871747"/>
              <a:gd name="connsiteX3" fmla="*/ 0 w 7488166"/>
              <a:gd name="connsiteY3" fmla="*/ 6871747 h 6871747"/>
              <a:gd name="connsiteX4" fmla="*/ 5140190 w 7488166"/>
              <a:gd name="connsiteY4" fmla="*/ 2709 h 6871747"/>
              <a:gd name="connsiteX0" fmla="*/ 5140190 w 7488166"/>
              <a:gd name="connsiteY0" fmla="*/ 3842 h 6872880"/>
              <a:gd name="connsiteX1" fmla="*/ 7488166 w 7488166"/>
              <a:gd name="connsiteY1" fmla="*/ 23556 h 6872880"/>
              <a:gd name="connsiteX2" fmla="*/ 7432749 w 7488166"/>
              <a:gd name="connsiteY2" fmla="*/ 6812698 h 6872880"/>
              <a:gd name="connsiteX3" fmla="*/ 0 w 7488166"/>
              <a:gd name="connsiteY3" fmla="*/ 6872880 h 6872880"/>
              <a:gd name="connsiteX4" fmla="*/ 5140190 w 7488166"/>
              <a:gd name="connsiteY4" fmla="*/ 3842 h 6872880"/>
              <a:gd name="connsiteX0" fmla="*/ 5332020 w 7679996"/>
              <a:gd name="connsiteY0" fmla="*/ 3977 h 6862173"/>
              <a:gd name="connsiteX1" fmla="*/ 7679996 w 7679996"/>
              <a:gd name="connsiteY1" fmla="*/ 23691 h 6862173"/>
              <a:gd name="connsiteX2" fmla="*/ 7624579 w 7679996"/>
              <a:gd name="connsiteY2" fmla="*/ 6812833 h 6862173"/>
              <a:gd name="connsiteX3" fmla="*/ 0 w 7679996"/>
              <a:gd name="connsiteY3" fmla="*/ 6862172 h 6862173"/>
              <a:gd name="connsiteX4" fmla="*/ 5332020 w 7679996"/>
              <a:gd name="connsiteY4" fmla="*/ 3977 h 6862173"/>
              <a:gd name="connsiteX0" fmla="*/ 5502535 w 7850511"/>
              <a:gd name="connsiteY0" fmla="*/ 4117 h 6851471"/>
              <a:gd name="connsiteX1" fmla="*/ 7850511 w 7850511"/>
              <a:gd name="connsiteY1" fmla="*/ 23831 h 6851471"/>
              <a:gd name="connsiteX2" fmla="*/ 7795094 w 7850511"/>
              <a:gd name="connsiteY2" fmla="*/ 6812973 h 6851471"/>
              <a:gd name="connsiteX3" fmla="*/ 0 w 7850511"/>
              <a:gd name="connsiteY3" fmla="*/ 6851470 h 6851471"/>
              <a:gd name="connsiteX4" fmla="*/ 5502535 w 7850511"/>
              <a:gd name="connsiteY4" fmla="*/ 4117 h 6851471"/>
              <a:gd name="connsiteX0" fmla="*/ 5577136 w 7925112"/>
              <a:gd name="connsiteY0" fmla="*/ 3978 h 6862173"/>
              <a:gd name="connsiteX1" fmla="*/ 7925112 w 7925112"/>
              <a:gd name="connsiteY1" fmla="*/ 23692 h 6862173"/>
              <a:gd name="connsiteX2" fmla="*/ 7869695 w 7925112"/>
              <a:gd name="connsiteY2" fmla="*/ 6812834 h 6862173"/>
              <a:gd name="connsiteX3" fmla="*/ 0 w 7925112"/>
              <a:gd name="connsiteY3" fmla="*/ 6862174 h 6862173"/>
              <a:gd name="connsiteX4" fmla="*/ 5577136 w 7925112"/>
              <a:gd name="connsiteY4" fmla="*/ 3978 h 6862173"/>
              <a:gd name="connsiteX0" fmla="*/ 5683708 w 8031684"/>
              <a:gd name="connsiteY0" fmla="*/ 3843 h 6872881"/>
              <a:gd name="connsiteX1" fmla="*/ 8031684 w 8031684"/>
              <a:gd name="connsiteY1" fmla="*/ 23557 h 6872881"/>
              <a:gd name="connsiteX2" fmla="*/ 7976267 w 8031684"/>
              <a:gd name="connsiteY2" fmla="*/ 6812699 h 6872881"/>
              <a:gd name="connsiteX3" fmla="*/ 0 w 8031684"/>
              <a:gd name="connsiteY3" fmla="*/ 6872882 h 6872881"/>
              <a:gd name="connsiteX4" fmla="*/ 5683708 w 8031684"/>
              <a:gd name="connsiteY4" fmla="*/ 3843 h 6872881"/>
              <a:gd name="connsiteX0" fmla="*/ 5683708 w 8031684"/>
              <a:gd name="connsiteY0" fmla="*/ 13471 h 6882510"/>
              <a:gd name="connsiteX1" fmla="*/ 8031684 w 8031684"/>
              <a:gd name="connsiteY1" fmla="*/ 33185 h 6882510"/>
              <a:gd name="connsiteX2" fmla="*/ 7976267 w 8031684"/>
              <a:gd name="connsiteY2" fmla="*/ 6822327 h 6882510"/>
              <a:gd name="connsiteX3" fmla="*/ 0 w 8031684"/>
              <a:gd name="connsiteY3" fmla="*/ 6882510 h 6882510"/>
              <a:gd name="connsiteX4" fmla="*/ 5683708 w 8031684"/>
              <a:gd name="connsiteY4" fmla="*/ 13471 h 6882510"/>
              <a:gd name="connsiteX0" fmla="*/ 5683708 w 8031684"/>
              <a:gd name="connsiteY0" fmla="*/ 19672 h 6888711"/>
              <a:gd name="connsiteX1" fmla="*/ 8031684 w 8031684"/>
              <a:gd name="connsiteY1" fmla="*/ 39386 h 6888711"/>
              <a:gd name="connsiteX2" fmla="*/ 7976267 w 8031684"/>
              <a:gd name="connsiteY2" fmla="*/ 6828528 h 6888711"/>
              <a:gd name="connsiteX3" fmla="*/ 0 w 8031684"/>
              <a:gd name="connsiteY3" fmla="*/ 6888711 h 6888711"/>
              <a:gd name="connsiteX4" fmla="*/ 5683708 w 8031684"/>
              <a:gd name="connsiteY4" fmla="*/ 19672 h 6888711"/>
              <a:gd name="connsiteX0" fmla="*/ 5555821 w 7903797"/>
              <a:gd name="connsiteY0" fmla="*/ 19056 h 6898938"/>
              <a:gd name="connsiteX1" fmla="*/ 7903797 w 7903797"/>
              <a:gd name="connsiteY1" fmla="*/ 38770 h 6898938"/>
              <a:gd name="connsiteX2" fmla="*/ 7848380 w 7903797"/>
              <a:gd name="connsiteY2" fmla="*/ 6827912 h 6898938"/>
              <a:gd name="connsiteX3" fmla="*/ 0 w 7903797"/>
              <a:gd name="connsiteY3" fmla="*/ 6898938 h 6898938"/>
              <a:gd name="connsiteX4" fmla="*/ 5555821 w 7903797"/>
              <a:gd name="connsiteY4" fmla="*/ 19056 h 6898938"/>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848380"/>
              <a:gd name="connsiteY0" fmla="*/ 18453 h 6909177"/>
              <a:gd name="connsiteX1" fmla="*/ 7626709 w 7848380"/>
              <a:gd name="connsiteY1" fmla="*/ 38166 h 6909177"/>
              <a:gd name="connsiteX2" fmla="*/ 7848380 w 7848380"/>
              <a:gd name="connsiteY2" fmla="*/ 6838151 h 6909177"/>
              <a:gd name="connsiteX3" fmla="*/ 0 w 7848380"/>
              <a:gd name="connsiteY3" fmla="*/ 6909177 h 6909177"/>
              <a:gd name="connsiteX4" fmla="*/ 5555821 w 7848380"/>
              <a:gd name="connsiteY4" fmla="*/ 18453 h 6909177"/>
              <a:gd name="connsiteX0" fmla="*/ 5555821 w 7850511"/>
              <a:gd name="connsiteY0" fmla="*/ 18453 h 6909177"/>
              <a:gd name="connsiteX1" fmla="*/ 7850511 w 7850511"/>
              <a:gd name="connsiteY1" fmla="*/ 49008 h 6909177"/>
              <a:gd name="connsiteX2" fmla="*/ 7848380 w 7850511"/>
              <a:gd name="connsiteY2" fmla="*/ 6838151 h 6909177"/>
              <a:gd name="connsiteX3" fmla="*/ 0 w 7850511"/>
              <a:gd name="connsiteY3" fmla="*/ 6909177 h 6909177"/>
              <a:gd name="connsiteX4" fmla="*/ 5555821 w 7850511"/>
              <a:gd name="connsiteY4" fmla="*/ 18453 h 6909177"/>
              <a:gd name="connsiteX0" fmla="*/ 5555821 w 7850511"/>
              <a:gd name="connsiteY0" fmla="*/ 18453 h 6909177"/>
              <a:gd name="connsiteX1" fmla="*/ 7850511 w 7850511"/>
              <a:gd name="connsiteY1" fmla="*/ 49008 h 6909177"/>
              <a:gd name="connsiteX2" fmla="*/ 7443406 w 7850511"/>
              <a:gd name="connsiteY2" fmla="*/ 6827309 h 6909177"/>
              <a:gd name="connsiteX3" fmla="*/ 0 w 7850511"/>
              <a:gd name="connsiteY3" fmla="*/ 6909177 h 6909177"/>
              <a:gd name="connsiteX4" fmla="*/ 5555821 w 7850511"/>
              <a:gd name="connsiteY4" fmla="*/ 18453 h 6909177"/>
              <a:gd name="connsiteX0" fmla="*/ 5555821 w 7859075"/>
              <a:gd name="connsiteY0" fmla="*/ 18453 h 6909177"/>
              <a:gd name="connsiteX1" fmla="*/ 7850511 w 7859075"/>
              <a:gd name="connsiteY1" fmla="*/ 49008 h 6909177"/>
              <a:gd name="connsiteX2" fmla="*/ 7859039 w 7859075"/>
              <a:gd name="connsiteY2" fmla="*/ 6848994 h 6909177"/>
              <a:gd name="connsiteX3" fmla="*/ 0 w 7859075"/>
              <a:gd name="connsiteY3" fmla="*/ 6909177 h 6909177"/>
              <a:gd name="connsiteX4" fmla="*/ 5555821 w 7859075"/>
              <a:gd name="connsiteY4" fmla="*/ 18453 h 6909177"/>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4990 h 6906555"/>
              <a:gd name="connsiteX1" fmla="*/ 7850511 w 7859075"/>
              <a:gd name="connsiteY1" fmla="*/ 46386 h 6906555"/>
              <a:gd name="connsiteX2" fmla="*/ 7859039 w 7859075"/>
              <a:gd name="connsiteY2" fmla="*/ 6846372 h 6906555"/>
              <a:gd name="connsiteX3" fmla="*/ 0 w 7859075"/>
              <a:gd name="connsiteY3" fmla="*/ 6906555 h 6906555"/>
              <a:gd name="connsiteX4" fmla="*/ 5523849 w 7859075"/>
              <a:gd name="connsiteY4" fmla="*/ 4990 h 6906555"/>
              <a:gd name="connsiteX0" fmla="*/ 5523849 w 7882483"/>
              <a:gd name="connsiteY0" fmla="*/ 4990 h 6906555"/>
              <a:gd name="connsiteX1" fmla="*/ 7882483 w 7882483"/>
              <a:gd name="connsiteY1" fmla="*/ 35545 h 6906555"/>
              <a:gd name="connsiteX2" fmla="*/ 7859039 w 7882483"/>
              <a:gd name="connsiteY2" fmla="*/ 6846372 h 6906555"/>
              <a:gd name="connsiteX3" fmla="*/ 0 w 7882483"/>
              <a:gd name="connsiteY3" fmla="*/ 6906555 h 6906555"/>
              <a:gd name="connsiteX4" fmla="*/ 5523849 w 7882483"/>
              <a:gd name="connsiteY4" fmla="*/ 4990 h 6906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82483" h="6906555">
                <a:moveTo>
                  <a:pt x="5523849" y="4990"/>
                </a:moveTo>
                <a:lnTo>
                  <a:pt x="7882483" y="35545"/>
                </a:lnTo>
                <a:cubicBezTo>
                  <a:pt x="7881773" y="2298593"/>
                  <a:pt x="7859749" y="4583324"/>
                  <a:pt x="7859039" y="6846372"/>
                </a:cubicBezTo>
                <a:lnTo>
                  <a:pt x="0" y="6906555"/>
                </a:lnTo>
                <a:cubicBezTo>
                  <a:pt x="5051711" y="-541341"/>
                  <a:pt x="3663996" y="18816"/>
                  <a:pt x="5523849" y="4990"/>
                </a:cubicBezTo>
                <a:close/>
              </a:path>
            </a:pathLst>
          </a:custGeom>
          <a:solidFill>
            <a:schemeClr val="bg1">
              <a:lumMod val="75000"/>
            </a:schemeClr>
          </a:solidFill>
        </p:spPr>
        <p:txBody>
          <a:bodyPr wrap="square">
            <a:noAutofit/>
          </a:bodyPr>
          <a:lstStyle/>
          <a:p>
            <a:endParaRPr lang="en-US" dirty="0"/>
          </a:p>
        </p:txBody>
      </p:sp>
    </p:spTree>
    <p:extLst>
      <p:ext uri="{BB962C8B-B14F-4D97-AF65-F5344CB8AC3E}">
        <p14:creationId xmlns:p14="http://schemas.microsoft.com/office/powerpoint/2010/main" val="2662833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rgbClr val="0F1336"/>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383476-A833-3541-B2C6-E0272F1873FF}"/>
              </a:ext>
            </a:extLst>
          </p:cNvPr>
          <p:cNvSpPr/>
          <p:nvPr userDrawn="1"/>
        </p:nvSpPr>
        <p:spPr>
          <a:xfrm>
            <a:off x="44450" y="6330281"/>
            <a:ext cx="1463675" cy="464219"/>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CCF184D0-FF74-3A44-8E04-35F874915838}"/>
              </a:ext>
            </a:extLst>
          </p:cNvPr>
          <p:cNvSpPr>
            <a:spLocks noGrp="1"/>
          </p:cNvSpPr>
          <p:nvPr>
            <p:ph type="title"/>
          </p:nvPr>
        </p:nvSpPr>
        <p:spPr>
          <a:xfrm>
            <a:off x="417442" y="1709738"/>
            <a:ext cx="7930691" cy="2852737"/>
          </a:xfrm>
        </p:spPr>
        <p:txBody>
          <a:bodyPr anchor="b"/>
          <a:lstStyle>
            <a:lvl1pPr>
              <a:defRPr sz="6000">
                <a:solidFill>
                  <a:srgbClr val="835C2F"/>
                </a:solidFill>
              </a:defRPr>
            </a:lvl1pPr>
          </a:lstStyle>
          <a:p>
            <a:r>
              <a:rPr lang="en-US"/>
              <a:t>Click to edit Master title style</a:t>
            </a:r>
          </a:p>
        </p:txBody>
      </p:sp>
      <p:sp>
        <p:nvSpPr>
          <p:cNvPr id="9" name="Text Placeholder 2">
            <a:extLst>
              <a:ext uri="{FF2B5EF4-FFF2-40B4-BE49-F238E27FC236}">
                <a16:creationId xmlns:a16="http://schemas.microsoft.com/office/drawing/2014/main" id="{A8AB0DC6-250C-E040-BC25-96391FFC8055}"/>
              </a:ext>
            </a:extLst>
          </p:cNvPr>
          <p:cNvSpPr>
            <a:spLocks noGrp="1"/>
          </p:cNvSpPr>
          <p:nvPr>
            <p:ph type="body" idx="1"/>
          </p:nvPr>
        </p:nvSpPr>
        <p:spPr>
          <a:xfrm>
            <a:off x="417442" y="4589463"/>
            <a:ext cx="7168691"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descr="A black and white logo&#10;&#10;Description automatically generated with medium confidence">
            <a:extLst>
              <a:ext uri="{FF2B5EF4-FFF2-40B4-BE49-F238E27FC236}">
                <a16:creationId xmlns:a16="http://schemas.microsoft.com/office/drawing/2014/main" id="{2C7D2D65-0D21-BF4B-9BB9-D605BAADC0BC}"/>
              </a:ext>
            </a:extLst>
          </p:cNvPr>
          <p:cNvPicPr>
            <a:picLocks noChangeAspect="1"/>
          </p:cNvPicPr>
          <p:nvPr userDrawn="1"/>
        </p:nvPicPr>
        <p:blipFill rotWithShape="1">
          <a:blip r:embed="rId2"/>
          <a:srcRect l="56953" t="6872" b="37083"/>
          <a:stretch/>
        </p:blipFill>
        <p:spPr>
          <a:xfrm>
            <a:off x="310789" y="6442075"/>
            <a:ext cx="875487" cy="276225"/>
          </a:xfrm>
          <a:prstGeom prst="rect">
            <a:avLst/>
          </a:prstGeom>
        </p:spPr>
      </p:pic>
      <p:sp>
        <p:nvSpPr>
          <p:cNvPr id="12" name="Picture Placeholder 16">
            <a:extLst>
              <a:ext uri="{FF2B5EF4-FFF2-40B4-BE49-F238E27FC236}">
                <a16:creationId xmlns:a16="http://schemas.microsoft.com/office/drawing/2014/main" id="{AC6B4C5C-1F2B-9443-B024-7C61CE7B575A}"/>
              </a:ext>
            </a:extLst>
          </p:cNvPr>
          <p:cNvSpPr>
            <a:spLocks noGrp="1"/>
          </p:cNvSpPr>
          <p:nvPr>
            <p:ph type="pic" sz="quarter" idx="13"/>
          </p:nvPr>
        </p:nvSpPr>
        <p:spPr>
          <a:xfrm>
            <a:off x="7424903" y="0"/>
            <a:ext cx="4809301" cy="6887117"/>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4532728 w 7336834"/>
              <a:gd name="connsiteY0" fmla="*/ 0 h 6858196"/>
              <a:gd name="connsiteX1" fmla="*/ 5726747 w 7336834"/>
              <a:gd name="connsiteY1" fmla="*/ 9629 h 6858196"/>
              <a:gd name="connsiteX2" fmla="*/ 7336834 w 7336834"/>
              <a:gd name="connsiteY2" fmla="*/ 6830541 h 6858196"/>
              <a:gd name="connsiteX3" fmla="*/ 0 w 7336834"/>
              <a:gd name="connsiteY3" fmla="*/ 6858196 h 6858196"/>
              <a:gd name="connsiteX4" fmla="*/ 4532728 w 7336834"/>
              <a:gd name="connsiteY4" fmla="*/ 0 h 6858196"/>
              <a:gd name="connsiteX0" fmla="*/ 4532728 w 5726747"/>
              <a:gd name="connsiteY0" fmla="*/ 0 h 6858196"/>
              <a:gd name="connsiteX1" fmla="*/ 5726747 w 5726747"/>
              <a:gd name="connsiteY1" fmla="*/ 9629 h 6858196"/>
              <a:gd name="connsiteX2" fmla="*/ 4692847 w 5726747"/>
              <a:gd name="connsiteY2" fmla="*/ 6851722 h 6858196"/>
              <a:gd name="connsiteX3" fmla="*/ 0 w 5726747"/>
              <a:gd name="connsiteY3" fmla="*/ 6858196 h 6858196"/>
              <a:gd name="connsiteX4" fmla="*/ 4532728 w 5726747"/>
              <a:gd name="connsiteY4" fmla="*/ 0 h 6858196"/>
              <a:gd name="connsiteX0" fmla="*/ 4532728 w 4914814"/>
              <a:gd name="connsiteY0" fmla="*/ 0 h 6858196"/>
              <a:gd name="connsiteX1" fmla="*/ 4914814 w 4914814"/>
              <a:gd name="connsiteY1" fmla="*/ 20220 h 6858196"/>
              <a:gd name="connsiteX2" fmla="*/ 4692847 w 4914814"/>
              <a:gd name="connsiteY2" fmla="*/ 6851722 h 6858196"/>
              <a:gd name="connsiteX3" fmla="*/ 0 w 4914814"/>
              <a:gd name="connsiteY3" fmla="*/ 6858196 h 6858196"/>
              <a:gd name="connsiteX4" fmla="*/ 4532728 w 4914814"/>
              <a:gd name="connsiteY4" fmla="*/ 0 h 6858196"/>
              <a:gd name="connsiteX0" fmla="*/ 4532728 w 4692847"/>
              <a:gd name="connsiteY0" fmla="*/ 0 h 6858196"/>
              <a:gd name="connsiteX1" fmla="*/ 4633760 w 4692847"/>
              <a:gd name="connsiteY1" fmla="*/ 20220 h 6858196"/>
              <a:gd name="connsiteX2" fmla="*/ 4692847 w 4692847"/>
              <a:gd name="connsiteY2" fmla="*/ 6851722 h 6858196"/>
              <a:gd name="connsiteX3" fmla="*/ 0 w 4692847"/>
              <a:gd name="connsiteY3" fmla="*/ 6858196 h 6858196"/>
              <a:gd name="connsiteX4" fmla="*/ 4532728 w 4692847"/>
              <a:gd name="connsiteY4" fmla="*/ 0 h 6858196"/>
              <a:gd name="connsiteX0" fmla="*/ 4532728 w 4692847"/>
              <a:gd name="connsiteY0" fmla="*/ 0 h 6858196"/>
              <a:gd name="connsiteX1" fmla="*/ 4388645 w 4692847"/>
              <a:gd name="connsiteY1" fmla="*/ 20220 h 6858196"/>
              <a:gd name="connsiteX2" fmla="*/ 4692847 w 4692847"/>
              <a:gd name="connsiteY2" fmla="*/ 6851722 h 6858196"/>
              <a:gd name="connsiteX3" fmla="*/ 0 w 4692847"/>
              <a:gd name="connsiteY3" fmla="*/ 6858196 h 6858196"/>
              <a:gd name="connsiteX4" fmla="*/ 4532728 w 4692847"/>
              <a:gd name="connsiteY4" fmla="*/ 0 h 6858196"/>
              <a:gd name="connsiteX0" fmla="*/ 4532728 w 4708362"/>
              <a:gd name="connsiteY0" fmla="*/ 1465 h 6859661"/>
              <a:gd name="connsiteX1" fmla="*/ 4708362 w 4708362"/>
              <a:gd name="connsiteY1" fmla="*/ 0 h 6859661"/>
              <a:gd name="connsiteX2" fmla="*/ 4692847 w 4708362"/>
              <a:gd name="connsiteY2" fmla="*/ 6853187 h 6859661"/>
              <a:gd name="connsiteX3" fmla="*/ 0 w 4708362"/>
              <a:gd name="connsiteY3" fmla="*/ 6859661 h 6859661"/>
              <a:gd name="connsiteX4" fmla="*/ 4532728 w 4708362"/>
              <a:gd name="connsiteY4" fmla="*/ 1465 h 68596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08362" h="6859661">
                <a:moveTo>
                  <a:pt x="4532728" y="1465"/>
                </a:moveTo>
                <a:lnTo>
                  <a:pt x="4708362" y="0"/>
                </a:lnTo>
                <a:cubicBezTo>
                  <a:pt x="4703190" y="2284396"/>
                  <a:pt x="4698019" y="4568791"/>
                  <a:pt x="4692847" y="6853187"/>
                </a:cubicBezTo>
                <a:lnTo>
                  <a:pt x="0" y="6859661"/>
                </a:lnTo>
                <a:cubicBezTo>
                  <a:pt x="2984206" y="886320"/>
                  <a:pt x="3003249" y="15292"/>
                  <a:pt x="4532728" y="1465"/>
                </a:cubicBezTo>
                <a:close/>
              </a:path>
            </a:pathLst>
          </a:custGeom>
          <a:solidFill>
            <a:schemeClr val="bg1">
              <a:lumMod val="75000"/>
            </a:schemeClr>
          </a:solidFill>
        </p:spPr>
        <p:txBody>
          <a:bodyPr wrap="square">
            <a:noAutofit/>
          </a:bodyPr>
          <a:lstStyle/>
          <a:p>
            <a:endParaRPr lang="en-US" dirty="0"/>
          </a:p>
        </p:txBody>
      </p:sp>
    </p:spTree>
    <p:extLst>
      <p:ext uri="{BB962C8B-B14F-4D97-AF65-F5344CB8AC3E}">
        <p14:creationId xmlns:p14="http://schemas.microsoft.com/office/powerpoint/2010/main" val="1813313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D9970B-5C65-F646-9C04-727974EADD43}"/>
              </a:ext>
            </a:extLst>
          </p:cNvPr>
          <p:cNvSpPr>
            <a:spLocks noGrp="1"/>
          </p:cNvSpPr>
          <p:nvPr>
            <p:ph type="sldNum" sz="quarter" idx="12"/>
          </p:nvPr>
        </p:nvSpPr>
        <p:spPr/>
        <p:txBody>
          <a:bodyPr/>
          <a:lstStyle/>
          <a:p>
            <a:fld id="{F32B1D3B-AE3D-1E40-A0D2-3E32FC67085E}" type="slidenum">
              <a:rPr lang="en-US" smtClean="0"/>
              <a:t>‹#›</a:t>
            </a:fld>
            <a:endParaRPr lang="en-US" dirty="0"/>
          </a:p>
        </p:txBody>
      </p:sp>
    </p:spTree>
    <p:extLst>
      <p:ext uri="{BB962C8B-B14F-4D97-AF65-F5344CB8AC3E}">
        <p14:creationId xmlns:p14="http://schemas.microsoft.com/office/powerpoint/2010/main" val="18785138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96B73-F813-5244-B243-F2C7FADD9346}"/>
              </a:ext>
            </a:extLst>
          </p:cNvPr>
          <p:cNvSpPr>
            <a:spLocks noGrp="1"/>
          </p:cNvSpPr>
          <p:nvPr>
            <p:ph type="title"/>
          </p:nvPr>
        </p:nvSpPr>
        <p:spPr>
          <a:xfrm>
            <a:off x="417442" y="546100"/>
            <a:ext cx="8290459" cy="666474"/>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7A080F57-0EC6-C14C-A4A6-4FA91DB3718E}"/>
              </a:ext>
            </a:extLst>
          </p:cNvPr>
          <p:cNvSpPr>
            <a:spLocks noGrp="1"/>
          </p:cNvSpPr>
          <p:nvPr>
            <p:ph sz="half" idx="1"/>
          </p:nvPr>
        </p:nvSpPr>
        <p:spPr>
          <a:xfrm>
            <a:off x="417442" y="2097570"/>
            <a:ext cx="4012808" cy="4079393"/>
          </a:xfrm>
        </p:spPr>
        <p:txBody>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9A72F9-DEA9-DB4F-BD68-9333D4954445}"/>
              </a:ext>
            </a:extLst>
          </p:cNvPr>
          <p:cNvSpPr>
            <a:spLocks noGrp="1"/>
          </p:cNvSpPr>
          <p:nvPr>
            <p:ph sz="half" idx="2"/>
          </p:nvPr>
        </p:nvSpPr>
        <p:spPr>
          <a:xfrm>
            <a:off x="4695093" y="2097570"/>
            <a:ext cx="4012808" cy="4079393"/>
          </a:xfrm>
        </p:spPr>
        <p:txBody>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2">
            <a:extLst>
              <a:ext uri="{FF2B5EF4-FFF2-40B4-BE49-F238E27FC236}">
                <a16:creationId xmlns:a16="http://schemas.microsoft.com/office/drawing/2014/main" id="{98F0A95E-2668-6C4B-A669-A4D60C524B55}"/>
              </a:ext>
            </a:extLst>
          </p:cNvPr>
          <p:cNvSpPr>
            <a:spLocks noGrp="1"/>
          </p:cNvSpPr>
          <p:nvPr>
            <p:ph type="body" idx="13"/>
          </p:nvPr>
        </p:nvSpPr>
        <p:spPr>
          <a:xfrm>
            <a:off x="417442" y="1570382"/>
            <a:ext cx="4020667" cy="527188"/>
          </a:xfrm>
        </p:spPr>
        <p:txBody>
          <a:bodyPr anchor="b"/>
          <a:lstStyle>
            <a:lvl1pPr marL="0" indent="0">
              <a:buNone/>
              <a:defRPr sz="2400" b="1">
                <a:solidFill>
                  <a:srgbClr val="835C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4">
            <a:extLst>
              <a:ext uri="{FF2B5EF4-FFF2-40B4-BE49-F238E27FC236}">
                <a16:creationId xmlns:a16="http://schemas.microsoft.com/office/drawing/2014/main" id="{BD6664A9-8AB7-AA47-8808-A4816D1565F7}"/>
              </a:ext>
            </a:extLst>
          </p:cNvPr>
          <p:cNvSpPr>
            <a:spLocks noGrp="1"/>
          </p:cNvSpPr>
          <p:nvPr>
            <p:ph type="body" sz="quarter" idx="3"/>
          </p:nvPr>
        </p:nvSpPr>
        <p:spPr>
          <a:xfrm>
            <a:off x="4695093" y="1570382"/>
            <a:ext cx="4012808" cy="527188"/>
          </a:xfrm>
        </p:spPr>
        <p:txBody>
          <a:bodyPr anchor="b"/>
          <a:lstStyle>
            <a:lvl1pPr marL="0" indent="0">
              <a:buNone/>
              <a:defRPr sz="2400" b="1">
                <a:solidFill>
                  <a:srgbClr val="835C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Picture Placeholder 16">
            <a:extLst>
              <a:ext uri="{FF2B5EF4-FFF2-40B4-BE49-F238E27FC236}">
                <a16:creationId xmlns:a16="http://schemas.microsoft.com/office/drawing/2014/main" id="{2C7C8C5D-EFE2-084F-93FA-C9F708E3C4F0}"/>
              </a:ext>
            </a:extLst>
          </p:cNvPr>
          <p:cNvSpPr>
            <a:spLocks noGrp="1"/>
          </p:cNvSpPr>
          <p:nvPr>
            <p:ph type="pic" sz="quarter" idx="15"/>
          </p:nvPr>
        </p:nvSpPr>
        <p:spPr>
          <a:xfrm>
            <a:off x="7674558" y="2995271"/>
            <a:ext cx="4543176" cy="3874705"/>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5236106 w 7392251"/>
              <a:gd name="connsiteY0" fmla="*/ 0 h 6847353"/>
              <a:gd name="connsiteX1" fmla="*/ 7392251 w 7392251"/>
              <a:gd name="connsiteY1" fmla="*/ 30556 h 6847353"/>
              <a:gd name="connsiteX2" fmla="*/ 7336834 w 7392251"/>
              <a:gd name="connsiteY2" fmla="*/ 6819698 h 6847353"/>
              <a:gd name="connsiteX3" fmla="*/ 0 w 7392251"/>
              <a:gd name="connsiteY3" fmla="*/ 6847353 h 6847353"/>
              <a:gd name="connsiteX4" fmla="*/ 5236106 w 7392251"/>
              <a:gd name="connsiteY4" fmla="*/ 0 h 6847353"/>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4948361 w 7488166"/>
              <a:gd name="connsiteY0" fmla="*/ 0 h 6869038"/>
              <a:gd name="connsiteX1" fmla="*/ 7488166 w 7488166"/>
              <a:gd name="connsiteY1" fmla="*/ 19714 h 6869038"/>
              <a:gd name="connsiteX2" fmla="*/ 7432749 w 7488166"/>
              <a:gd name="connsiteY2" fmla="*/ 6808856 h 6869038"/>
              <a:gd name="connsiteX3" fmla="*/ 0 w 7488166"/>
              <a:gd name="connsiteY3" fmla="*/ 6869038 h 6869038"/>
              <a:gd name="connsiteX4" fmla="*/ 4948361 w 7488166"/>
              <a:gd name="connsiteY4" fmla="*/ 0 h 6869038"/>
              <a:gd name="connsiteX0" fmla="*/ 4948361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4948361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140 h 6869178"/>
              <a:gd name="connsiteX1" fmla="*/ 7488166 w 7488166"/>
              <a:gd name="connsiteY1" fmla="*/ 19854 h 6869178"/>
              <a:gd name="connsiteX2" fmla="*/ 7432749 w 7488166"/>
              <a:gd name="connsiteY2" fmla="*/ 6808996 h 6869178"/>
              <a:gd name="connsiteX3" fmla="*/ 0 w 7488166"/>
              <a:gd name="connsiteY3" fmla="*/ 6869178 h 6869178"/>
              <a:gd name="connsiteX4" fmla="*/ 5140190 w 7488166"/>
              <a:gd name="connsiteY4" fmla="*/ 140 h 6869178"/>
              <a:gd name="connsiteX0" fmla="*/ 5140190 w 7488166"/>
              <a:gd name="connsiteY0" fmla="*/ 2709 h 6871747"/>
              <a:gd name="connsiteX1" fmla="*/ 7488166 w 7488166"/>
              <a:gd name="connsiteY1" fmla="*/ 22423 h 6871747"/>
              <a:gd name="connsiteX2" fmla="*/ 7432749 w 7488166"/>
              <a:gd name="connsiteY2" fmla="*/ 6811565 h 6871747"/>
              <a:gd name="connsiteX3" fmla="*/ 0 w 7488166"/>
              <a:gd name="connsiteY3" fmla="*/ 6871747 h 6871747"/>
              <a:gd name="connsiteX4" fmla="*/ 5140190 w 7488166"/>
              <a:gd name="connsiteY4" fmla="*/ 2709 h 6871747"/>
              <a:gd name="connsiteX0" fmla="*/ 5140190 w 7488166"/>
              <a:gd name="connsiteY0" fmla="*/ 3842 h 6872880"/>
              <a:gd name="connsiteX1" fmla="*/ 7488166 w 7488166"/>
              <a:gd name="connsiteY1" fmla="*/ 23556 h 6872880"/>
              <a:gd name="connsiteX2" fmla="*/ 7432749 w 7488166"/>
              <a:gd name="connsiteY2" fmla="*/ 6812698 h 6872880"/>
              <a:gd name="connsiteX3" fmla="*/ 0 w 7488166"/>
              <a:gd name="connsiteY3" fmla="*/ 6872880 h 6872880"/>
              <a:gd name="connsiteX4" fmla="*/ 5140190 w 7488166"/>
              <a:gd name="connsiteY4" fmla="*/ 3842 h 6872880"/>
              <a:gd name="connsiteX0" fmla="*/ 5332020 w 7679996"/>
              <a:gd name="connsiteY0" fmla="*/ 3977 h 6862173"/>
              <a:gd name="connsiteX1" fmla="*/ 7679996 w 7679996"/>
              <a:gd name="connsiteY1" fmla="*/ 23691 h 6862173"/>
              <a:gd name="connsiteX2" fmla="*/ 7624579 w 7679996"/>
              <a:gd name="connsiteY2" fmla="*/ 6812833 h 6862173"/>
              <a:gd name="connsiteX3" fmla="*/ 0 w 7679996"/>
              <a:gd name="connsiteY3" fmla="*/ 6862172 h 6862173"/>
              <a:gd name="connsiteX4" fmla="*/ 5332020 w 7679996"/>
              <a:gd name="connsiteY4" fmla="*/ 3977 h 6862173"/>
              <a:gd name="connsiteX0" fmla="*/ 5502535 w 7850511"/>
              <a:gd name="connsiteY0" fmla="*/ 4117 h 6851471"/>
              <a:gd name="connsiteX1" fmla="*/ 7850511 w 7850511"/>
              <a:gd name="connsiteY1" fmla="*/ 23831 h 6851471"/>
              <a:gd name="connsiteX2" fmla="*/ 7795094 w 7850511"/>
              <a:gd name="connsiteY2" fmla="*/ 6812973 h 6851471"/>
              <a:gd name="connsiteX3" fmla="*/ 0 w 7850511"/>
              <a:gd name="connsiteY3" fmla="*/ 6851470 h 6851471"/>
              <a:gd name="connsiteX4" fmla="*/ 5502535 w 7850511"/>
              <a:gd name="connsiteY4" fmla="*/ 4117 h 6851471"/>
              <a:gd name="connsiteX0" fmla="*/ 5577136 w 7925112"/>
              <a:gd name="connsiteY0" fmla="*/ 3978 h 6862173"/>
              <a:gd name="connsiteX1" fmla="*/ 7925112 w 7925112"/>
              <a:gd name="connsiteY1" fmla="*/ 23692 h 6862173"/>
              <a:gd name="connsiteX2" fmla="*/ 7869695 w 7925112"/>
              <a:gd name="connsiteY2" fmla="*/ 6812834 h 6862173"/>
              <a:gd name="connsiteX3" fmla="*/ 0 w 7925112"/>
              <a:gd name="connsiteY3" fmla="*/ 6862174 h 6862173"/>
              <a:gd name="connsiteX4" fmla="*/ 5577136 w 7925112"/>
              <a:gd name="connsiteY4" fmla="*/ 3978 h 6862173"/>
              <a:gd name="connsiteX0" fmla="*/ 5683708 w 8031684"/>
              <a:gd name="connsiteY0" fmla="*/ 3843 h 6872881"/>
              <a:gd name="connsiteX1" fmla="*/ 8031684 w 8031684"/>
              <a:gd name="connsiteY1" fmla="*/ 23557 h 6872881"/>
              <a:gd name="connsiteX2" fmla="*/ 7976267 w 8031684"/>
              <a:gd name="connsiteY2" fmla="*/ 6812699 h 6872881"/>
              <a:gd name="connsiteX3" fmla="*/ 0 w 8031684"/>
              <a:gd name="connsiteY3" fmla="*/ 6872882 h 6872881"/>
              <a:gd name="connsiteX4" fmla="*/ 5683708 w 8031684"/>
              <a:gd name="connsiteY4" fmla="*/ 3843 h 6872881"/>
              <a:gd name="connsiteX0" fmla="*/ 5683708 w 8031684"/>
              <a:gd name="connsiteY0" fmla="*/ 13471 h 6882510"/>
              <a:gd name="connsiteX1" fmla="*/ 8031684 w 8031684"/>
              <a:gd name="connsiteY1" fmla="*/ 33185 h 6882510"/>
              <a:gd name="connsiteX2" fmla="*/ 7976267 w 8031684"/>
              <a:gd name="connsiteY2" fmla="*/ 6822327 h 6882510"/>
              <a:gd name="connsiteX3" fmla="*/ 0 w 8031684"/>
              <a:gd name="connsiteY3" fmla="*/ 6882510 h 6882510"/>
              <a:gd name="connsiteX4" fmla="*/ 5683708 w 8031684"/>
              <a:gd name="connsiteY4" fmla="*/ 13471 h 6882510"/>
              <a:gd name="connsiteX0" fmla="*/ 5683708 w 8031684"/>
              <a:gd name="connsiteY0" fmla="*/ 19672 h 6888711"/>
              <a:gd name="connsiteX1" fmla="*/ 8031684 w 8031684"/>
              <a:gd name="connsiteY1" fmla="*/ 39386 h 6888711"/>
              <a:gd name="connsiteX2" fmla="*/ 7976267 w 8031684"/>
              <a:gd name="connsiteY2" fmla="*/ 6828528 h 6888711"/>
              <a:gd name="connsiteX3" fmla="*/ 0 w 8031684"/>
              <a:gd name="connsiteY3" fmla="*/ 6888711 h 6888711"/>
              <a:gd name="connsiteX4" fmla="*/ 5683708 w 8031684"/>
              <a:gd name="connsiteY4" fmla="*/ 19672 h 6888711"/>
              <a:gd name="connsiteX0" fmla="*/ 5555821 w 7903797"/>
              <a:gd name="connsiteY0" fmla="*/ 19056 h 6898938"/>
              <a:gd name="connsiteX1" fmla="*/ 7903797 w 7903797"/>
              <a:gd name="connsiteY1" fmla="*/ 38770 h 6898938"/>
              <a:gd name="connsiteX2" fmla="*/ 7848380 w 7903797"/>
              <a:gd name="connsiteY2" fmla="*/ 6827912 h 6898938"/>
              <a:gd name="connsiteX3" fmla="*/ 0 w 7903797"/>
              <a:gd name="connsiteY3" fmla="*/ 6898938 h 6898938"/>
              <a:gd name="connsiteX4" fmla="*/ 5555821 w 7903797"/>
              <a:gd name="connsiteY4" fmla="*/ 19056 h 6898938"/>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848380"/>
              <a:gd name="connsiteY0" fmla="*/ 18453 h 6909177"/>
              <a:gd name="connsiteX1" fmla="*/ 7626709 w 7848380"/>
              <a:gd name="connsiteY1" fmla="*/ 38166 h 6909177"/>
              <a:gd name="connsiteX2" fmla="*/ 7848380 w 7848380"/>
              <a:gd name="connsiteY2" fmla="*/ 6838151 h 6909177"/>
              <a:gd name="connsiteX3" fmla="*/ 0 w 7848380"/>
              <a:gd name="connsiteY3" fmla="*/ 6909177 h 6909177"/>
              <a:gd name="connsiteX4" fmla="*/ 5555821 w 7848380"/>
              <a:gd name="connsiteY4" fmla="*/ 18453 h 6909177"/>
              <a:gd name="connsiteX0" fmla="*/ 5555821 w 7850511"/>
              <a:gd name="connsiteY0" fmla="*/ 18453 h 6909177"/>
              <a:gd name="connsiteX1" fmla="*/ 7850511 w 7850511"/>
              <a:gd name="connsiteY1" fmla="*/ 49008 h 6909177"/>
              <a:gd name="connsiteX2" fmla="*/ 7848380 w 7850511"/>
              <a:gd name="connsiteY2" fmla="*/ 6838151 h 6909177"/>
              <a:gd name="connsiteX3" fmla="*/ 0 w 7850511"/>
              <a:gd name="connsiteY3" fmla="*/ 6909177 h 6909177"/>
              <a:gd name="connsiteX4" fmla="*/ 5555821 w 7850511"/>
              <a:gd name="connsiteY4" fmla="*/ 18453 h 6909177"/>
              <a:gd name="connsiteX0" fmla="*/ 5555821 w 7850511"/>
              <a:gd name="connsiteY0" fmla="*/ 18453 h 6909177"/>
              <a:gd name="connsiteX1" fmla="*/ 7850511 w 7850511"/>
              <a:gd name="connsiteY1" fmla="*/ 49008 h 6909177"/>
              <a:gd name="connsiteX2" fmla="*/ 7443406 w 7850511"/>
              <a:gd name="connsiteY2" fmla="*/ 6827309 h 6909177"/>
              <a:gd name="connsiteX3" fmla="*/ 0 w 7850511"/>
              <a:gd name="connsiteY3" fmla="*/ 6909177 h 6909177"/>
              <a:gd name="connsiteX4" fmla="*/ 5555821 w 7850511"/>
              <a:gd name="connsiteY4" fmla="*/ 18453 h 6909177"/>
              <a:gd name="connsiteX0" fmla="*/ 5555821 w 7859075"/>
              <a:gd name="connsiteY0" fmla="*/ 18453 h 6909177"/>
              <a:gd name="connsiteX1" fmla="*/ 7850511 w 7859075"/>
              <a:gd name="connsiteY1" fmla="*/ 49008 h 6909177"/>
              <a:gd name="connsiteX2" fmla="*/ 7859039 w 7859075"/>
              <a:gd name="connsiteY2" fmla="*/ 6848994 h 6909177"/>
              <a:gd name="connsiteX3" fmla="*/ 0 w 7859075"/>
              <a:gd name="connsiteY3" fmla="*/ 6909177 h 6909177"/>
              <a:gd name="connsiteX4" fmla="*/ 5555821 w 7859075"/>
              <a:gd name="connsiteY4" fmla="*/ 18453 h 6909177"/>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4990 h 6906555"/>
              <a:gd name="connsiteX1" fmla="*/ 7850511 w 7859075"/>
              <a:gd name="connsiteY1" fmla="*/ 46386 h 6906555"/>
              <a:gd name="connsiteX2" fmla="*/ 7859039 w 7859075"/>
              <a:gd name="connsiteY2" fmla="*/ 6846372 h 6906555"/>
              <a:gd name="connsiteX3" fmla="*/ 0 w 7859075"/>
              <a:gd name="connsiteY3" fmla="*/ 6906555 h 6906555"/>
              <a:gd name="connsiteX4" fmla="*/ 5523849 w 7859075"/>
              <a:gd name="connsiteY4" fmla="*/ 4990 h 6906555"/>
              <a:gd name="connsiteX0" fmla="*/ 5523849 w 7882483"/>
              <a:gd name="connsiteY0" fmla="*/ 4990 h 6906555"/>
              <a:gd name="connsiteX1" fmla="*/ 7882483 w 7882483"/>
              <a:gd name="connsiteY1" fmla="*/ 35545 h 6906555"/>
              <a:gd name="connsiteX2" fmla="*/ 7859039 w 7882483"/>
              <a:gd name="connsiteY2" fmla="*/ 6846372 h 6906555"/>
              <a:gd name="connsiteX3" fmla="*/ 0 w 7882483"/>
              <a:gd name="connsiteY3" fmla="*/ 6906555 h 6906555"/>
              <a:gd name="connsiteX4" fmla="*/ 5523849 w 7882483"/>
              <a:gd name="connsiteY4" fmla="*/ 4990 h 6906555"/>
              <a:gd name="connsiteX0" fmla="*/ 5491908 w 7850542"/>
              <a:gd name="connsiteY0" fmla="*/ 12788 h 6854170"/>
              <a:gd name="connsiteX1" fmla="*/ 7850542 w 7850542"/>
              <a:gd name="connsiteY1" fmla="*/ 43343 h 6854170"/>
              <a:gd name="connsiteX2" fmla="*/ 7827098 w 7850542"/>
              <a:gd name="connsiteY2" fmla="*/ 6854170 h 6854170"/>
              <a:gd name="connsiteX3" fmla="*/ 0 w 7850542"/>
              <a:gd name="connsiteY3" fmla="*/ 6762704 h 6854170"/>
              <a:gd name="connsiteX4" fmla="*/ 5491908 w 7850542"/>
              <a:gd name="connsiteY4" fmla="*/ 12788 h 6854170"/>
              <a:gd name="connsiteX0" fmla="*/ 5491908 w 7850542"/>
              <a:gd name="connsiteY0" fmla="*/ 12790 h 6762706"/>
              <a:gd name="connsiteX1" fmla="*/ 7850542 w 7850542"/>
              <a:gd name="connsiteY1" fmla="*/ 43345 h 6762706"/>
              <a:gd name="connsiteX2" fmla="*/ 7528978 w 7850542"/>
              <a:gd name="connsiteY2" fmla="*/ 6312567 h 6762706"/>
              <a:gd name="connsiteX3" fmla="*/ 0 w 7850542"/>
              <a:gd name="connsiteY3" fmla="*/ 6762706 h 6762706"/>
              <a:gd name="connsiteX4" fmla="*/ 5491908 w 7850542"/>
              <a:gd name="connsiteY4" fmla="*/ 12790 h 6762706"/>
              <a:gd name="connsiteX0" fmla="*/ 5491908 w 7850542"/>
              <a:gd name="connsiteY0" fmla="*/ 12790 h 6762706"/>
              <a:gd name="connsiteX1" fmla="*/ 7850542 w 7850542"/>
              <a:gd name="connsiteY1" fmla="*/ 43345 h 6762706"/>
              <a:gd name="connsiteX2" fmla="*/ 7805805 w 7850542"/>
              <a:gd name="connsiteY2" fmla="*/ 6756684 h 6762706"/>
              <a:gd name="connsiteX3" fmla="*/ 0 w 7850542"/>
              <a:gd name="connsiteY3" fmla="*/ 6762706 h 6762706"/>
              <a:gd name="connsiteX4" fmla="*/ 5491908 w 7850542"/>
              <a:gd name="connsiteY4" fmla="*/ 12790 h 6762706"/>
              <a:gd name="connsiteX0" fmla="*/ 5491908 w 7807954"/>
              <a:gd name="connsiteY0" fmla="*/ 12790 h 6762706"/>
              <a:gd name="connsiteX1" fmla="*/ 7807954 w 7807954"/>
              <a:gd name="connsiteY1" fmla="*/ 16 h 6762706"/>
              <a:gd name="connsiteX2" fmla="*/ 7805805 w 7807954"/>
              <a:gd name="connsiteY2" fmla="*/ 6756684 h 6762706"/>
              <a:gd name="connsiteX3" fmla="*/ 0 w 7807954"/>
              <a:gd name="connsiteY3" fmla="*/ 6762706 h 6762706"/>
              <a:gd name="connsiteX4" fmla="*/ 5491908 w 7807954"/>
              <a:gd name="connsiteY4" fmla="*/ 12790 h 6762706"/>
              <a:gd name="connsiteX0" fmla="*/ 5534498 w 7807954"/>
              <a:gd name="connsiteY0" fmla="*/ 10819 h 6793231"/>
              <a:gd name="connsiteX1" fmla="*/ 7807954 w 7807954"/>
              <a:gd name="connsiteY1" fmla="*/ 30541 h 6793231"/>
              <a:gd name="connsiteX2" fmla="*/ 7805805 w 7807954"/>
              <a:gd name="connsiteY2" fmla="*/ 6787209 h 6793231"/>
              <a:gd name="connsiteX3" fmla="*/ 0 w 7807954"/>
              <a:gd name="connsiteY3" fmla="*/ 6793231 h 6793231"/>
              <a:gd name="connsiteX4" fmla="*/ 5534498 w 7807954"/>
              <a:gd name="connsiteY4" fmla="*/ 10819 h 6793231"/>
              <a:gd name="connsiteX0" fmla="*/ 5534498 w 7829249"/>
              <a:gd name="connsiteY0" fmla="*/ 10819 h 6793231"/>
              <a:gd name="connsiteX1" fmla="*/ 7829249 w 7829249"/>
              <a:gd name="connsiteY1" fmla="*/ 19710 h 6793231"/>
              <a:gd name="connsiteX2" fmla="*/ 7805805 w 7829249"/>
              <a:gd name="connsiteY2" fmla="*/ 6787209 h 6793231"/>
              <a:gd name="connsiteX3" fmla="*/ 0 w 7829249"/>
              <a:gd name="connsiteY3" fmla="*/ 6793231 h 6793231"/>
              <a:gd name="connsiteX4" fmla="*/ 5534498 w 7829249"/>
              <a:gd name="connsiteY4" fmla="*/ 10819 h 67932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29249" h="6793231">
                <a:moveTo>
                  <a:pt x="5534498" y="10819"/>
                </a:moveTo>
                <a:lnTo>
                  <a:pt x="7829249" y="19710"/>
                </a:lnTo>
                <a:cubicBezTo>
                  <a:pt x="7828539" y="2282758"/>
                  <a:pt x="7806515" y="4524161"/>
                  <a:pt x="7805805" y="6787209"/>
                </a:cubicBezTo>
                <a:lnTo>
                  <a:pt x="0" y="6793231"/>
                </a:lnTo>
                <a:cubicBezTo>
                  <a:pt x="5051711" y="-654665"/>
                  <a:pt x="3674645" y="24645"/>
                  <a:pt x="5534498" y="10819"/>
                </a:cubicBezTo>
                <a:close/>
              </a:path>
            </a:pathLst>
          </a:custGeom>
          <a:solidFill>
            <a:schemeClr val="bg1">
              <a:lumMod val="75000"/>
            </a:schemeClr>
          </a:solidFill>
        </p:spPr>
        <p:txBody>
          <a:bodyPr wrap="square">
            <a:noAutofit/>
          </a:bodyPr>
          <a:lstStyle/>
          <a:p>
            <a:endParaRPr lang="en-US" dirty="0"/>
          </a:p>
        </p:txBody>
      </p:sp>
      <p:sp>
        <p:nvSpPr>
          <p:cNvPr id="7" name="Slide Number Placeholder 6">
            <a:extLst>
              <a:ext uri="{FF2B5EF4-FFF2-40B4-BE49-F238E27FC236}">
                <a16:creationId xmlns:a16="http://schemas.microsoft.com/office/drawing/2014/main" id="{516BC75A-BF57-4E46-99AA-445FFBB3E852}"/>
              </a:ext>
            </a:extLst>
          </p:cNvPr>
          <p:cNvSpPr>
            <a:spLocks noGrp="1"/>
          </p:cNvSpPr>
          <p:nvPr>
            <p:ph type="sldNum" sz="quarter" idx="12"/>
          </p:nvPr>
        </p:nvSpPr>
        <p:spPr/>
        <p:txBody>
          <a:bodyPr/>
          <a:lstStyle>
            <a:lvl1pPr>
              <a:defRPr>
                <a:solidFill>
                  <a:schemeClr val="bg1"/>
                </a:solidFill>
              </a:defRPr>
            </a:lvl1pPr>
          </a:lstStyle>
          <a:p>
            <a:fld id="{F32B1D3B-AE3D-1E40-A0D2-3E32FC67085E}" type="slidenum">
              <a:rPr lang="en-US" smtClean="0"/>
              <a:pPr/>
              <a:t>‹#›</a:t>
            </a:fld>
            <a:endParaRPr lang="en-US" dirty="0"/>
          </a:p>
        </p:txBody>
      </p:sp>
    </p:spTree>
    <p:extLst>
      <p:ext uri="{BB962C8B-B14F-4D97-AF65-F5344CB8AC3E}">
        <p14:creationId xmlns:p14="http://schemas.microsoft.com/office/powerpoint/2010/main" val="4070974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E731E5A-265A-3846-A036-5FB83AA379FD}"/>
              </a:ext>
            </a:extLst>
          </p:cNvPr>
          <p:cNvSpPr/>
          <p:nvPr userDrawn="1"/>
        </p:nvSpPr>
        <p:spPr>
          <a:xfrm>
            <a:off x="0" y="0"/>
            <a:ext cx="1203702" cy="40793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B996B73-F813-5244-B243-F2C7FADD9346}"/>
              </a:ext>
            </a:extLst>
          </p:cNvPr>
          <p:cNvSpPr>
            <a:spLocks noGrp="1"/>
          </p:cNvSpPr>
          <p:nvPr>
            <p:ph type="title"/>
          </p:nvPr>
        </p:nvSpPr>
        <p:spPr>
          <a:xfrm>
            <a:off x="3450967" y="546100"/>
            <a:ext cx="8290459" cy="666474"/>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7A080F57-0EC6-C14C-A4A6-4FA91DB3718E}"/>
              </a:ext>
            </a:extLst>
          </p:cNvPr>
          <p:cNvSpPr>
            <a:spLocks noGrp="1"/>
          </p:cNvSpPr>
          <p:nvPr>
            <p:ph sz="half" idx="1"/>
          </p:nvPr>
        </p:nvSpPr>
        <p:spPr>
          <a:xfrm>
            <a:off x="3450967" y="2097570"/>
            <a:ext cx="4012808" cy="4079393"/>
          </a:xfrm>
        </p:spPr>
        <p:txBody>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9A72F9-DEA9-DB4F-BD68-9333D4954445}"/>
              </a:ext>
            </a:extLst>
          </p:cNvPr>
          <p:cNvSpPr>
            <a:spLocks noGrp="1"/>
          </p:cNvSpPr>
          <p:nvPr>
            <p:ph sz="half" idx="2"/>
          </p:nvPr>
        </p:nvSpPr>
        <p:spPr>
          <a:xfrm>
            <a:off x="7728618" y="2097570"/>
            <a:ext cx="4012808" cy="4079393"/>
          </a:xfrm>
        </p:spPr>
        <p:txBody>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516BC75A-BF57-4E46-99AA-445FFBB3E852}"/>
              </a:ext>
            </a:extLst>
          </p:cNvPr>
          <p:cNvSpPr>
            <a:spLocks noGrp="1"/>
          </p:cNvSpPr>
          <p:nvPr>
            <p:ph type="sldNum" sz="quarter" idx="12"/>
          </p:nvPr>
        </p:nvSpPr>
        <p:spPr/>
        <p:txBody>
          <a:bodyPr/>
          <a:lstStyle/>
          <a:p>
            <a:fld id="{F32B1D3B-AE3D-1E40-A0D2-3E32FC67085E}" type="slidenum">
              <a:rPr lang="en-US" smtClean="0"/>
              <a:t>‹#›</a:t>
            </a:fld>
            <a:endParaRPr lang="en-US" dirty="0"/>
          </a:p>
        </p:txBody>
      </p:sp>
      <p:sp>
        <p:nvSpPr>
          <p:cNvPr id="6" name="Text Placeholder 2">
            <a:extLst>
              <a:ext uri="{FF2B5EF4-FFF2-40B4-BE49-F238E27FC236}">
                <a16:creationId xmlns:a16="http://schemas.microsoft.com/office/drawing/2014/main" id="{98F0A95E-2668-6C4B-A669-A4D60C524B55}"/>
              </a:ext>
            </a:extLst>
          </p:cNvPr>
          <p:cNvSpPr>
            <a:spLocks noGrp="1"/>
          </p:cNvSpPr>
          <p:nvPr>
            <p:ph type="body" idx="13"/>
          </p:nvPr>
        </p:nvSpPr>
        <p:spPr>
          <a:xfrm>
            <a:off x="3450967" y="1570382"/>
            <a:ext cx="4020667" cy="527188"/>
          </a:xfrm>
        </p:spPr>
        <p:txBody>
          <a:bodyPr anchor="b"/>
          <a:lstStyle>
            <a:lvl1pPr marL="0" indent="0">
              <a:buNone/>
              <a:defRPr sz="2400" b="1">
                <a:solidFill>
                  <a:srgbClr val="835C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4">
            <a:extLst>
              <a:ext uri="{FF2B5EF4-FFF2-40B4-BE49-F238E27FC236}">
                <a16:creationId xmlns:a16="http://schemas.microsoft.com/office/drawing/2014/main" id="{BD6664A9-8AB7-AA47-8808-A4816D1565F7}"/>
              </a:ext>
            </a:extLst>
          </p:cNvPr>
          <p:cNvSpPr>
            <a:spLocks noGrp="1"/>
          </p:cNvSpPr>
          <p:nvPr>
            <p:ph type="body" sz="quarter" idx="3"/>
          </p:nvPr>
        </p:nvSpPr>
        <p:spPr>
          <a:xfrm>
            <a:off x="7728618" y="1570382"/>
            <a:ext cx="4012808" cy="527188"/>
          </a:xfrm>
        </p:spPr>
        <p:txBody>
          <a:bodyPr anchor="b"/>
          <a:lstStyle>
            <a:lvl1pPr marL="0" indent="0">
              <a:buNone/>
              <a:defRPr sz="2400" b="1">
                <a:solidFill>
                  <a:srgbClr val="835C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Picture Placeholder 16">
            <a:extLst>
              <a:ext uri="{FF2B5EF4-FFF2-40B4-BE49-F238E27FC236}">
                <a16:creationId xmlns:a16="http://schemas.microsoft.com/office/drawing/2014/main" id="{6E3C701F-E67C-9949-9C0F-3E36BC06FD49}"/>
              </a:ext>
            </a:extLst>
          </p:cNvPr>
          <p:cNvSpPr>
            <a:spLocks noGrp="1"/>
          </p:cNvSpPr>
          <p:nvPr>
            <p:ph type="pic" sz="quarter" idx="15"/>
          </p:nvPr>
        </p:nvSpPr>
        <p:spPr>
          <a:xfrm>
            <a:off x="0" y="3010207"/>
            <a:ext cx="4583518" cy="3924993"/>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5236106 w 7392251"/>
              <a:gd name="connsiteY0" fmla="*/ 0 h 6847353"/>
              <a:gd name="connsiteX1" fmla="*/ 7392251 w 7392251"/>
              <a:gd name="connsiteY1" fmla="*/ 30556 h 6847353"/>
              <a:gd name="connsiteX2" fmla="*/ 7336834 w 7392251"/>
              <a:gd name="connsiteY2" fmla="*/ 6819698 h 6847353"/>
              <a:gd name="connsiteX3" fmla="*/ 0 w 7392251"/>
              <a:gd name="connsiteY3" fmla="*/ 6847353 h 6847353"/>
              <a:gd name="connsiteX4" fmla="*/ 5236106 w 7392251"/>
              <a:gd name="connsiteY4" fmla="*/ 0 h 6847353"/>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4948361 w 7488166"/>
              <a:gd name="connsiteY0" fmla="*/ 0 h 6869038"/>
              <a:gd name="connsiteX1" fmla="*/ 7488166 w 7488166"/>
              <a:gd name="connsiteY1" fmla="*/ 19714 h 6869038"/>
              <a:gd name="connsiteX2" fmla="*/ 7432749 w 7488166"/>
              <a:gd name="connsiteY2" fmla="*/ 6808856 h 6869038"/>
              <a:gd name="connsiteX3" fmla="*/ 0 w 7488166"/>
              <a:gd name="connsiteY3" fmla="*/ 6869038 h 6869038"/>
              <a:gd name="connsiteX4" fmla="*/ 4948361 w 7488166"/>
              <a:gd name="connsiteY4" fmla="*/ 0 h 6869038"/>
              <a:gd name="connsiteX0" fmla="*/ 4948361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4948361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140 h 6869178"/>
              <a:gd name="connsiteX1" fmla="*/ 7488166 w 7488166"/>
              <a:gd name="connsiteY1" fmla="*/ 19854 h 6869178"/>
              <a:gd name="connsiteX2" fmla="*/ 7432749 w 7488166"/>
              <a:gd name="connsiteY2" fmla="*/ 6808996 h 6869178"/>
              <a:gd name="connsiteX3" fmla="*/ 0 w 7488166"/>
              <a:gd name="connsiteY3" fmla="*/ 6869178 h 6869178"/>
              <a:gd name="connsiteX4" fmla="*/ 5140190 w 7488166"/>
              <a:gd name="connsiteY4" fmla="*/ 140 h 6869178"/>
              <a:gd name="connsiteX0" fmla="*/ 5140190 w 7488166"/>
              <a:gd name="connsiteY0" fmla="*/ 2709 h 6871747"/>
              <a:gd name="connsiteX1" fmla="*/ 7488166 w 7488166"/>
              <a:gd name="connsiteY1" fmla="*/ 22423 h 6871747"/>
              <a:gd name="connsiteX2" fmla="*/ 7432749 w 7488166"/>
              <a:gd name="connsiteY2" fmla="*/ 6811565 h 6871747"/>
              <a:gd name="connsiteX3" fmla="*/ 0 w 7488166"/>
              <a:gd name="connsiteY3" fmla="*/ 6871747 h 6871747"/>
              <a:gd name="connsiteX4" fmla="*/ 5140190 w 7488166"/>
              <a:gd name="connsiteY4" fmla="*/ 2709 h 6871747"/>
              <a:gd name="connsiteX0" fmla="*/ 5140190 w 7488166"/>
              <a:gd name="connsiteY0" fmla="*/ 3842 h 6872880"/>
              <a:gd name="connsiteX1" fmla="*/ 7488166 w 7488166"/>
              <a:gd name="connsiteY1" fmla="*/ 23556 h 6872880"/>
              <a:gd name="connsiteX2" fmla="*/ 7432749 w 7488166"/>
              <a:gd name="connsiteY2" fmla="*/ 6812698 h 6872880"/>
              <a:gd name="connsiteX3" fmla="*/ 0 w 7488166"/>
              <a:gd name="connsiteY3" fmla="*/ 6872880 h 6872880"/>
              <a:gd name="connsiteX4" fmla="*/ 5140190 w 7488166"/>
              <a:gd name="connsiteY4" fmla="*/ 3842 h 6872880"/>
              <a:gd name="connsiteX0" fmla="*/ 5332020 w 7679996"/>
              <a:gd name="connsiteY0" fmla="*/ 3977 h 6862173"/>
              <a:gd name="connsiteX1" fmla="*/ 7679996 w 7679996"/>
              <a:gd name="connsiteY1" fmla="*/ 23691 h 6862173"/>
              <a:gd name="connsiteX2" fmla="*/ 7624579 w 7679996"/>
              <a:gd name="connsiteY2" fmla="*/ 6812833 h 6862173"/>
              <a:gd name="connsiteX3" fmla="*/ 0 w 7679996"/>
              <a:gd name="connsiteY3" fmla="*/ 6862172 h 6862173"/>
              <a:gd name="connsiteX4" fmla="*/ 5332020 w 7679996"/>
              <a:gd name="connsiteY4" fmla="*/ 3977 h 6862173"/>
              <a:gd name="connsiteX0" fmla="*/ 5502535 w 7850511"/>
              <a:gd name="connsiteY0" fmla="*/ 4117 h 6851471"/>
              <a:gd name="connsiteX1" fmla="*/ 7850511 w 7850511"/>
              <a:gd name="connsiteY1" fmla="*/ 23831 h 6851471"/>
              <a:gd name="connsiteX2" fmla="*/ 7795094 w 7850511"/>
              <a:gd name="connsiteY2" fmla="*/ 6812973 h 6851471"/>
              <a:gd name="connsiteX3" fmla="*/ 0 w 7850511"/>
              <a:gd name="connsiteY3" fmla="*/ 6851470 h 6851471"/>
              <a:gd name="connsiteX4" fmla="*/ 5502535 w 7850511"/>
              <a:gd name="connsiteY4" fmla="*/ 4117 h 6851471"/>
              <a:gd name="connsiteX0" fmla="*/ 5577136 w 7925112"/>
              <a:gd name="connsiteY0" fmla="*/ 3978 h 6862173"/>
              <a:gd name="connsiteX1" fmla="*/ 7925112 w 7925112"/>
              <a:gd name="connsiteY1" fmla="*/ 23692 h 6862173"/>
              <a:gd name="connsiteX2" fmla="*/ 7869695 w 7925112"/>
              <a:gd name="connsiteY2" fmla="*/ 6812834 h 6862173"/>
              <a:gd name="connsiteX3" fmla="*/ 0 w 7925112"/>
              <a:gd name="connsiteY3" fmla="*/ 6862174 h 6862173"/>
              <a:gd name="connsiteX4" fmla="*/ 5577136 w 7925112"/>
              <a:gd name="connsiteY4" fmla="*/ 3978 h 6862173"/>
              <a:gd name="connsiteX0" fmla="*/ 5683708 w 8031684"/>
              <a:gd name="connsiteY0" fmla="*/ 3843 h 6872881"/>
              <a:gd name="connsiteX1" fmla="*/ 8031684 w 8031684"/>
              <a:gd name="connsiteY1" fmla="*/ 23557 h 6872881"/>
              <a:gd name="connsiteX2" fmla="*/ 7976267 w 8031684"/>
              <a:gd name="connsiteY2" fmla="*/ 6812699 h 6872881"/>
              <a:gd name="connsiteX3" fmla="*/ 0 w 8031684"/>
              <a:gd name="connsiteY3" fmla="*/ 6872882 h 6872881"/>
              <a:gd name="connsiteX4" fmla="*/ 5683708 w 8031684"/>
              <a:gd name="connsiteY4" fmla="*/ 3843 h 6872881"/>
              <a:gd name="connsiteX0" fmla="*/ 5683708 w 8031684"/>
              <a:gd name="connsiteY0" fmla="*/ 13471 h 6882510"/>
              <a:gd name="connsiteX1" fmla="*/ 8031684 w 8031684"/>
              <a:gd name="connsiteY1" fmla="*/ 33185 h 6882510"/>
              <a:gd name="connsiteX2" fmla="*/ 7976267 w 8031684"/>
              <a:gd name="connsiteY2" fmla="*/ 6822327 h 6882510"/>
              <a:gd name="connsiteX3" fmla="*/ 0 w 8031684"/>
              <a:gd name="connsiteY3" fmla="*/ 6882510 h 6882510"/>
              <a:gd name="connsiteX4" fmla="*/ 5683708 w 8031684"/>
              <a:gd name="connsiteY4" fmla="*/ 13471 h 6882510"/>
              <a:gd name="connsiteX0" fmla="*/ 5683708 w 8031684"/>
              <a:gd name="connsiteY0" fmla="*/ 19672 h 6888711"/>
              <a:gd name="connsiteX1" fmla="*/ 8031684 w 8031684"/>
              <a:gd name="connsiteY1" fmla="*/ 39386 h 6888711"/>
              <a:gd name="connsiteX2" fmla="*/ 7976267 w 8031684"/>
              <a:gd name="connsiteY2" fmla="*/ 6828528 h 6888711"/>
              <a:gd name="connsiteX3" fmla="*/ 0 w 8031684"/>
              <a:gd name="connsiteY3" fmla="*/ 6888711 h 6888711"/>
              <a:gd name="connsiteX4" fmla="*/ 5683708 w 8031684"/>
              <a:gd name="connsiteY4" fmla="*/ 19672 h 6888711"/>
              <a:gd name="connsiteX0" fmla="*/ 5555821 w 7903797"/>
              <a:gd name="connsiteY0" fmla="*/ 19056 h 6898938"/>
              <a:gd name="connsiteX1" fmla="*/ 7903797 w 7903797"/>
              <a:gd name="connsiteY1" fmla="*/ 38770 h 6898938"/>
              <a:gd name="connsiteX2" fmla="*/ 7848380 w 7903797"/>
              <a:gd name="connsiteY2" fmla="*/ 6827912 h 6898938"/>
              <a:gd name="connsiteX3" fmla="*/ 0 w 7903797"/>
              <a:gd name="connsiteY3" fmla="*/ 6898938 h 6898938"/>
              <a:gd name="connsiteX4" fmla="*/ 5555821 w 7903797"/>
              <a:gd name="connsiteY4" fmla="*/ 19056 h 6898938"/>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848380"/>
              <a:gd name="connsiteY0" fmla="*/ 18453 h 6909177"/>
              <a:gd name="connsiteX1" fmla="*/ 7626709 w 7848380"/>
              <a:gd name="connsiteY1" fmla="*/ 38166 h 6909177"/>
              <a:gd name="connsiteX2" fmla="*/ 7848380 w 7848380"/>
              <a:gd name="connsiteY2" fmla="*/ 6838151 h 6909177"/>
              <a:gd name="connsiteX3" fmla="*/ 0 w 7848380"/>
              <a:gd name="connsiteY3" fmla="*/ 6909177 h 6909177"/>
              <a:gd name="connsiteX4" fmla="*/ 5555821 w 7848380"/>
              <a:gd name="connsiteY4" fmla="*/ 18453 h 6909177"/>
              <a:gd name="connsiteX0" fmla="*/ 5555821 w 7850511"/>
              <a:gd name="connsiteY0" fmla="*/ 18453 h 6909177"/>
              <a:gd name="connsiteX1" fmla="*/ 7850511 w 7850511"/>
              <a:gd name="connsiteY1" fmla="*/ 49008 h 6909177"/>
              <a:gd name="connsiteX2" fmla="*/ 7848380 w 7850511"/>
              <a:gd name="connsiteY2" fmla="*/ 6838151 h 6909177"/>
              <a:gd name="connsiteX3" fmla="*/ 0 w 7850511"/>
              <a:gd name="connsiteY3" fmla="*/ 6909177 h 6909177"/>
              <a:gd name="connsiteX4" fmla="*/ 5555821 w 7850511"/>
              <a:gd name="connsiteY4" fmla="*/ 18453 h 6909177"/>
              <a:gd name="connsiteX0" fmla="*/ 5555821 w 7850511"/>
              <a:gd name="connsiteY0" fmla="*/ 18453 h 6909177"/>
              <a:gd name="connsiteX1" fmla="*/ 7850511 w 7850511"/>
              <a:gd name="connsiteY1" fmla="*/ 49008 h 6909177"/>
              <a:gd name="connsiteX2" fmla="*/ 7443406 w 7850511"/>
              <a:gd name="connsiteY2" fmla="*/ 6827309 h 6909177"/>
              <a:gd name="connsiteX3" fmla="*/ 0 w 7850511"/>
              <a:gd name="connsiteY3" fmla="*/ 6909177 h 6909177"/>
              <a:gd name="connsiteX4" fmla="*/ 5555821 w 7850511"/>
              <a:gd name="connsiteY4" fmla="*/ 18453 h 6909177"/>
              <a:gd name="connsiteX0" fmla="*/ 5555821 w 7859075"/>
              <a:gd name="connsiteY0" fmla="*/ 18453 h 6909177"/>
              <a:gd name="connsiteX1" fmla="*/ 7850511 w 7859075"/>
              <a:gd name="connsiteY1" fmla="*/ 49008 h 6909177"/>
              <a:gd name="connsiteX2" fmla="*/ 7859039 w 7859075"/>
              <a:gd name="connsiteY2" fmla="*/ 6848994 h 6909177"/>
              <a:gd name="connsiteX3" fmla="*/ 0 w 7859075"/>
              <a:gd name="connsiteY3" fmla="*/ 6909177 h 6909177"/>
              <a:gd name="connsiteX4" fmla="*/ 5555821 w 7859075"/>
              <a:gd name="connsiteY4" fmla="*/ 18453 h 6909177"/>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4990 h 6906555"/>
              <a:gd name="connsiteX1" fmla="*/ 7850511 w 7859075"/>
              <a:gd name="connsiteY1" fmla="*/ 46386 h 6906555"/>
              <a:gd name="connsiteX2" fmla="*/ 7859039 w 7859075"/>
              <a:gd name="connsiteY2" fmla="*/ 6846372 h 6906555"/>
              <a:gd name="connsiteX3" fmla="*/ 0 w 7859075"/>
              <a:gd name="connsiteY3" fmla="*/ 6906555 h 6906555"/>
              <a:gd name="connsiteX4" fmla="*/ 5523849 w 7859075"/>
              <a:gd name="connsiteY4" fmla="*/ 4990 h 6906555"/>
              <a:gd name="connsiteX0" fmla="*/ 5523849 w 7882483"/>
              <a:gd name="connsiteY0" fmla="*/ 4990 h 6906555"/>
              <a:gd name="connsiteX1" fmla="*/ 7882483 w 7882483"/>
              <a:gd name="connsiteY1" fmla="*/ 35545 h 6906555"/>
              <a:gd name="connsiteX2" fmla="*/ 7859039 w 7882483"/>
              <a:gd name="connsiteY2" fmla="*/ 6846372 h 6906555"/>
              <a:gd name="connsiteX3" fmla="*/ 0 w 7882483"/>
              <a:gd name="connsiteY3" fmla="*/ 6906555 h 6906555"/>
              <a:gd name="connsiteX4" fmla="*/ 5523849 w 7882483"/>
              <a:gd name="connsiteY4" fmla="*/ 4990 h 6906555"/>
              <a:gd name="connsiteX0" fmla="*/ 5491908 w 7850542"/>
              <a:gd name="connsiteY0" fmla="*/ 12788 h 6854170"/>
              <a:gd name="connsiteX1" fmla="*/ 7850542 w 7850542"/>
              <a:gd name="connsiteY1" fmla="*/ 43343 h 6854170"/>
              <a:gd name="connsiteX2" fmla="*/ 7827098 w 7850542"/>
              <a:gd name="connsiteY2" fmla="*/ 6854170 h 6854170"/>
              <a:gd name="connsiteX3" fmla="*/ 0 w 7850542"/>
              <a:gd name="connsiteY3" fmla="*/ 6762704 h 6854170"/>
              <a:gd name="connsiteX4" fmla="*/ 5491908 w 7850542"/>
              <a:gd name="connsiteY4" fmla="*/ 12788 h 6854170"/>
              <a:gd name="connsiteX0" fmla="*/ 5491908 w 7850542"/>
              <a:gd name="connsiteY0" fmla="*/ 12790 h 6762706"/>
              <a:gd name="connsiteX1" fmla="*/ 7850542 w 7850542"/>
              <a:gd name="connsiteY1" fmla="*/ 43345 h 6762706"/>
              <a:gd name="connsiteX2" fmla="*/ 7528978 w 7850542"/>
              <a:gd name="connsiteY2" fmla="*/ 6312567 h 6762706"/>
              <a:gd name="connsiteX3" fmla="*/ 0 w 7850542"/>
              <a:gd name="connsiteY3" fmla="*/ 6762706 h 6762706"/>
              <a:gd name="connsiteX4" fmla="*/ 5491908 w 7850542"/>
              <a:gd name="connsiteY4" fmla="*/ 12790 h 6762706"/>
              <a:gd name="connsiteX0" fmla="*/ 5491908 w 7850542"/>
              <a:gd name="connsiteY0" fmla="*/ 12790 h 6762706"/>
              <a:gd name="connsiteX1" fmla="*/ 7850542 w 7850542"/>
              <a:gd name="connsiteY1" fmla="*/ 43345 h 6762706"/>
              <a:gd name="connsiteX2" fmla="*/ 7805805 w 7850542"/>
              <a:gd name="connsiteY2" fmla="*/ 6756684 h 6762706"/>
              <a:gd name="connsiteX3" fmla="*/ 0 w 7850542"/>
              <a:gd name="connsiteY3" fmla="*/ 6762706 h 6762706"/>
              <a:gd name="connsiteX4" fmla="*/ 5491908 w 7850542"/>
              <a:gd name="connsiteY4" fmla="*/ 12790 h 6762706"/>
              <a:gd name="connsiteX0" fmla="*/ 5491908 w 7807954"/>
              <a:gd name="connsiteY0" fmla="*/ 12790 h 6762706"/>
              <a:gd name="connsiteX1" fmla="*/ 7807954 w 7807954"/>
              <a:gd name="connsiteY1" fmla="*/ 16 h 6762706"/>
              <a:gd name="connsiteX2" fmla="*/ 7805805 w 7807954"/>
              <a:gd name="connsiteY2" fmla="*/ 6756684 h 6762706"/>
              <a:gd name="connsiteX3" fmla="*/ 0 w 7807954"/>
              <a:gd name="connsiteY3" fmla="*/ 6762706 h 6762706"/>
              <a:gd name="connsiteX4" fmla="*/ 5491908 w 7807954"/>
              <a:gd name="connsiteY4" fmla="*/ 12790 h 6762706"/>
              <a:gd name="connsiteX0" fmla="*/ 5534498 w 7807954"/>
              <a:gd name="connsiteY0" fmla="*/ 10819 h 6793231"/>
              <a:gd name="connsiteX1" fmla="*/ 7807954 w 7807954"/>
              <a:gd name="connsiteY1" fmla="*/ 30541 h 6793231"/>
              <a:gd name="connsiteX2" fmla="*/ 7805805 w 7807954"/>
              <a:gd name="connsiteY2" fmla="*/ 6787209 h 6793231"/>
              <a:gd name="connsiteX3" fmla="*/ 0 w 7807954"/>
              <a:gd name="connsiteY3" fmla="*/ 6793231 h 6793231"/>
              <a:gd name="connsiteX4" fmla="*/ 5534498 w 7807954"/>
              <a:gd name="connsiteY4" fmla="*/ 10819 h 6793231"/>
              <a:gd name="connsiteX0" fmla="*/ 5534498 w 7829249"/>
              <a:gd name="connsiteY0" fmla="*/ 10819 h 6793231"/>
              <a:gd name="connsiteX1" fmla="*/ 7829249 w 7829249"/>
              <a:gd name="connsiteY1" fmla="*/ 19710 h 6793231"/>
              <a:gd name="connsiteX2" fmla="*/ 7805805 w 7829249"/>
              <a:gd name="connsiteY2" fmla="*/ 6787209 h 6793231"/>
              <a:gd name="connsiteX3" fmla="*/ 0 w 7829249"/>
              <a:gd name="connsiteY3" fmla="*/ 6793231 h 6793231"/>
              <a:gd name="connsiteX4" fmla="*/ 5534498 w 7829249"/>
              <a:gd name="connsiteY4" fmla="*/ 10819 h 6793231"/>
              <a:gd name="connsiteX0" fmla="*/ 5517554 w 7829249"/>
              <a:gd name="connsiteY0" fmla="*/ 10819 h 6793231"/>
              <a:gd name="connsiteX1" fmla="*/ 7829249 w 7829249"/>
              <a:gd name="connsiteY1" fmla="*/ 19710 h 6793231"/>
              <a:gd name="connsiteX2" fmla="*/ 7805805 w 7829249"/>
              <a:gd name="connsiteY2" fmla="*/ 6787209 h 6793231"/>
              <a:gd name="connsiteX3" fmla="*/ 0 w 7829249"/>
              <a:gd name="connsiteY3" fmla="*/ 6793231 h 6793231"/>
              <a:gd name="connsiteX4" fmla="*/ 5517554 w 7829249"/>
              <a:gd name="connsiteY4" fmla="*/ 10819 h 6793231"/>
              <a:gd name="connsiteX0" fmla="*/ 5517554 w 7829249"/>
              <a:gd name="connsiteY0" fmla="*/ 16415 h 6798827"/>
              <a:gd name="connsiteX1" fmla="*/ 7829249 w 7829249"/>
              <a:gd name="connsiteY1" fmla="*/ 25306 h 6798827"/>
              <a:gd name="connsiteX2" fmla="*/ 7805805 w 7829249"/>
              <a:gd name="connsiteY2" fmla="*/ 6792805 h 6798827"/>
              <a:gd name="connsiteX3" fmla="*/ 0 w 7829249"/>
              <a:gd name="connsiteY3" fmla="*/ 6798827 h 6798827"/>
              <a:gd name="connsiteX4" fmla="*/ 5517554 w 7829249"/>
              <a:gd name="connsiteY4" fmla="*/ 16415 h 6798827"/>
              <a:gd name="connsiteX0" fmla="*/ 5619218 w 7829249"/>
              <a:gd name="connsiteY0" fmla="*/ 17523 h 6782697"/>
              <a:gd name="connsiteX1" fmla="*/ 7829249 w 7829249"/>
              <a:gd name="connsiteY1" fmla="*/ 9176 h 6782697"/>
              <a:gd name="connsiteX2" fmla="*/ 7805805 w 7829249"/>
              <a:gd name="connsiteY2" fmla="*/ 6776675 h 6782697"/>
              <a:gd name="connsiteX3" fmla="*/ 0 w 7829249"/>
              <a:gd name="connsiteY3" fmla="*/ 6782697 h 6782697"/>
              <a:gd name="connsiteX4" fmla="*/ 5619218 w 7829249"/>
              <a:gd name="connsiteY4" fmla="*/ 17523 h 6782697"/>
              <a:gd name="connsiteX0" fmla="*/ 0 w 8496224"/>
              <a:gd name="connsiteY0" fmla="*/ 111777 h 6773521"/>
              <a:gd name="connsiteX1" fmla="*/ 8496224 w 8496224"/>
              <a:gd name="connsiteY1" fmla="*/ 0 h 6773521"/>
              <a:gd name="connsiteX2" fmla="*/ 8472780 w 8496224"/>
              <a:gd name="connsiteY2" fmla="*/ 6767499 h 6773521"/>
              <a:gd name="connsiteX3" fmla="*/ 666975 w 8496224"/>
              <a:gd name="connsiteY3" fmla="*/ 6773521 h 6773521"/>
              <a:gd name="connsiteX4" fmla="*/ 0 w 8496224"/>
              <a:gd name="connsiteY4" fmla="*/ 111777 h 6773521"/>
              <a:gd name="connsiteX0" fmla="*/ 0 w 8496224"/>
              <a:gd name="connsiteY0" fmla="*/ 111777 h 6773521"/>
              <a:gd name="connsiteX1" fmla="*/ 8496224 w 8496224"/>
              <a:gd name="connsiteY1" fmla="*/ 0 h 6773521"/>
              <a:gd name="connsiteX2" fmla="*/ 8472780 w 8496224"/>
              <a:gd name="connsiteY2" fmla="*/ 6767499 h 6773521"/>
              <a:gd name="connsiteX3" fmla="*/ 666975 w 8496224"/>
              <a:gd name="connsiteY3" fmla="*/ 6773521 h 6773521"/>
              <a:gd name="connsiteX4" fmla="*/ 0 w 8496224"/>
              <a:gd name="connsiteY4" fmla="*/ 111777 h 6773521"/>
              <a:gd name="connsiteX0" fmla="*/ 5551443 w 7829249"/>
              <a:gd name="connsiteY0" fmla="*/ 2 h 9678424"/>
              <a:gd name="connsiteX1" fmla="*/ 7829249 w 7829249"/>
              <a:gd name="connsiteY1" fmla="*/ 2904903 h 9678424"/>
              <a:gd name="connsiteX2" fmla="*/ 7805805 w 7829249"/>
              <a:gd name="connsiteY2" fmla="*/ 9672402 h 9678424"/>
              <a:gd name="connsiteX3" fmla="*/ 0 w 7829249"/>
              <a:gd name="connsiteY3" fmla="*/ 9678424 h 9678424"/>
              <a:gd name="connsiteX4" fmla="*/ 5551443 w 7829249"/>
              <a:gd name="connsiteY4" fmla="*/ 2 h 9678424"/>
              <a:gd name="connsiteX0" fmla="*/ 0 w 8445392"/>
              <a:gd name="connsiteY0" fmla="*/ 7 h 8816521"/>
              <a:gd name="connsiteX1" fmla="*/ 8445392 w 8445392"/>
              <a:gd name="connsiteY1" fmla="*/ 2043000 h 8816521"/>
              <a:gd name="connsiteX2" fmla="*/ 8421948 w 8445392"/>
              <a:gd name="connsiteY2" fmla="*/ 8810499 h 8816521"/>
              <a:gd name="connsiteX3" fmla="*/ 616143 w 8445392"/>
              <a:gd name="connsiteY3" fmla="*/ 8816521 h 8816521"/>
              <a:gd name="connsiteX4" fmla="*/ 0 w 8445392"/>
              <a:gd name="connsiteY4" fmla="*/ 7 h 8816521"/>
              <a:gd name="connsiteX0" fmla="*/ 0 w 8445392"/>
              <a:gd name="connsiteY0" fmla="*/ 2 h 8816731"/>
              <a:gd name="connsiteX1" fmla="*/ 8445392 w 8445392"/>
              <a:gd name="connsiteY1" fmla="*/ 2042995 h 8816731"/>
              <a:gd name="connsiteX2" fmla="*/ 8421948 w 8445392"/>
              <a:gd name="connsiteY2" fmla="*/ 8810494 h 8816731"/>
              <a:gd name="connsiteX3" fmla="*/ 616143 w 8445392"/>
              <a:gd name="connsiteY3" fmla="*/ 8816516 h 8816731"/>
              <a:gd name="connsiteX4" fmla="*/ 0 w 8445392"/>
              <a:gd name="connsiteY4" fmla="*/ 2 h 8816731"/>
              <a:gd name="connsiteX0" fmla="*/ 45683 w 7830262"/>
              <a:gd name="connsiteY0" fmla="*/ 2 h 6851643"/>
              <a:gd name="connsiteX1" fmla="*/ 7830262 w 7830262"/>
              <a:gd name="connsiteY1" fmla="*/ 77845 h 6851643"/>
              <a:gd name="connsiteX2" fmla="*/ 7806818 w 7830262"/>
              <a:gd name="connsiteY2" fmla="*/ 6845344 h 6851643"/>
              <a:gd name="connsiteX3" fmla="*/ 1013 w 7830262"/>
              <a:gd name="connsiteY3" fmla="*/ 6851366 h 6851643"/>
              <a:gd name="connsiteX4" fmla="*/ 45683 w 7830262"/>
              <a:gd name="connsiteY4" fmla="*/ 2 h 6851643"/>
              <a:gd name="connsiteX0" fmla="*/ 0 w 7937074"/>
              <a:gd name="connsiteY0" fmla="*/ 1 h 6782694"/>
              <a:gd name="connsiteX1" fmla="*/ 7937074 w 7937074"/>
              <a:gd name="connsiteY1" fmla="*/ 8892 h 6782694"/>
              <a:gd name="connsiteX2" fmla="*/ 7913630 w 7937074"/>
              <a:gd name="connsiteY2" fmla="*/ 6776391 h 6782694"/>
              <a:gd name="connsiteX3" fmla="*/ 107825 w 7937074"/>
              <a:gd name="connsiteY3" fmla="*/ 6782413 h 6782694"/>
              <a:gd name="connsiteX4" fmla="*/ 0 w 7937074"/>
              <a:gd name="connsiteY4" fmla="*/ 1 h 6782694"/>
              <a:gd name="connsiteX0" fmla="*/ 0 w 7937074"/>
              <a:gd name="connsiteY0" fmla="*/ 1 h 6851643"/>
              <a:gd name="connsiteX1" fmla="*/ 7937074 w 7937074"/>
              <a:gd name="connsiteY1" fmla="*/ 8892 h 6851643"/>
              <a:gd name="connsiteX2" fmla="*/ 7913630 w 7937074"/>
              <a:gd name="connsiteY2" fmla="*/ 6776391 h 6851643"/>
              <a:gd name="connsiteX3" fmla="*/ 6163 w 7937074"/>
              <a:gd name="connsiteY3" fmla="*/ 6851366 h 6851643"/>
              <a:gd name="connsiteX4" fmla="*/ 0 w 7937074"/>
              <a:gd name="connsiteY4" fmla="*/ 1 h 6851643"/>
              <a:gd name="connsiteX0" fmla="*/ 0 w 7937074"/>
              <a:gd name="connsiteY0" fmla="*/ -1 h 6851690"/>
              <a:gd name="connsiteX1" fmla="*/ 7937074 w 7937074"/>
              <a:gd name="connsiteY1" fmla="*/ 8890 h 6851690"/>
              <a:gd name="connsiteX2" fmla="*/ 7913630 w 7937074"/>
              <a:gd name="connsiteY2" fmla="*/ 6776389 h 6851690"/>
              <a:gd name="connsiteX3" fmla="*/ 6163 w 7937074"/>
              <a:gd name="connsiteY3" fmla="*/ 6851364 h 6851690"/>
              <a:gd name="connsiteX4" fmla="*/ 0 w 7937074"/>
              <a:gd name="connsiteY4" fmla="*/ -1 h 6851690"/>
              <a:gd name="connsiteX0" fmla="*/ 13693 w 7950767"/>
              <a:gd name="connsiteY0" fmla="*/ 1 h 6796030"/>
              <a:gd name="connsiteX1" fmla="*/ 7950767 w 7950767"/>
              <a:gd name="connsiteY1" fmla="*/ 8892 h 6796030"/>
              <a:gd name="connsiteX2" fmla="*/ 7927323 w 7950767"/>
              <a:gd name="connsiteY2" fmla="*/ 6776391 h 6796030"/>
              <a:gd name="connsiteX3" fmla="*/ 3441 w 7950767"/>
              <a:gd name="connsiteY3" fmla="*/ 6795701 h 6796030"/>
              <a:gd name="connsiteX4" fmla="*/ 13693 w 7950767"/>
              <a:gd name="connsiteY4" fmla="*/ 1 h 6796030"/>
              <a:gd name="connsiteX0" fmla="*/ 10252 w 7947326"/>
              <a:gd name="connsiteY0" fmla="*/ -1 h 6795699"/>
              <a:gd name="connsiteX1" fmla="*/ 7947326 w 7947326"/>
              <a:gd name="connsiteY1" fmla="*/ 8890 h 6795699"/>
              <a:gd name="connsiteX2" fmla="*/ 7923882 w 7947326"/>
              <a:gd name="connsiteY2" fmla="*/ 6776389 h 6795699"/>
              <a:gd name="connsiteX3" fmla="*/ 0 w 7947326"/>
              <a:gd name="connsiteY3" fmla="*/ 6795699 h 6795699"/>
              <a:gd name="connsiteX4" fmla="*/ 10252 w 7947326"/>
              <a:gd name="connsiteY4" fmla="*/ -1 h 6795699"/>
              <a:gd name="connsiteX0" fmla="*/ 10252 w 7923882"/>
              <a:gd name="connsiteY0" fmla="*/ 1 h 6795701"/>
              <a:gd name="connsiteX1" fmla="*/ 4910658 w 7923882"/>
              <a:gd name="connsiteY1" fmla="*/ 359581 h 6795701"/>
              <a:gd name="connsiteX2" fmla="*/ 7923882 w 7923882"/>
              <a:gd name="connsiteY2" fmla="*/ 6776391 h 6795701"/>
              <a:gd name="connsiteX3" fmla="*/ 0 w 7923882"/>
              <a:gd name="connsiteY3" fmla="*/ 6795701 h 6795701"/>
              <a:gd name="connsiteX4" fmla="*/ 10252 w 7923882"/>
              <a:gd name="connsiteY4" fmla="*/ 1 h 6795701"/>
              <a:gd name="connsiteX0" fmla="*/ 10252 w 7923882"/>
              <a:gd name="connsiteY0" fmla="*/ 30074 h 6825774"/>
              <a:gd name="connsiteX1" fmla="*/ 2990171 w 7923882"/>
              <a:gd name="connsiteY1" fmla="*/ 0 h 6825774"/>
              <a:gd name="connsiteX2" fmla="*/ 7923882 w 7923882"/>
              <a:gd name="connsiteY2" fmla="*/ 6806464 h 6825774"/>
              <a:gd name="connsiteX3" fmla="*/ 0 w 7923882"/>
              <a:gd name="connsiteY3" fmla="*/ 6825774 h 6825774"/>
              <a:gd name="connsiteX4" fmla="*/ 10252 w 7923882"/>
              <a:gd name="connsiteY4" fmla="*/ 30074 h 6825774"/>
              <a:gd name="connsiteX0" fmla="*/ 10252 w 7923882"/>
              <a:gd name="connsiteY0" fmla="*/ 36049 h 6831749"/>
              <a:gd name="connsiteX1" fmla="*/ 2990171 w 7923882"/>
              <a:gd name="connsiteY1" fmla="*/ 5975 h 6831749"/>
              <a:gd name="connsiteX2" fmla="*/ 7923882 w 7923882"/>
              <a:gd name="connsiteY2" fmla="*/ 6812439 h 6831749"/>
              <a:gd name="connsiteX3" fmla="*/ 0 w 7923882"/>
              <a:gd name="connsiteY3" fmla="*/ 6831749 h 6831749"/>
              <a:gd name="connsiteX4" fmla="*/ 10252 w 7923882"/>
              <a:gd name="connsiteY4" fmla="*/ 36049 h 6831749"/>
              <a:gd name="connsiteX0" fmla="*/ 10252 w 7923882"/>
              <a:gd name="connsiteY0" fmla="*/ 36049 h 6831749"/>
              <a:gd name="connsiteX1" fmla="*/ 2990171 w 7923882"/>
              <a:gd name="connsiteY1" fmla="*/ 5975 h 6831749"/>
              <a:gd name="connsiteX2" fmla="*/ 7923882 w 7923882"/>
              <a:gd name="connsiteY2" fmla="*/ 6812439 h 6831749"/>
              <a:gd name="connsiteX3" fmla="*/ 0 w 7923882"/>
              <a:gd name="connsiteY3" fmla="*/ 6831749 h 6831749"/>
              <a:gd name="connsiteX4" fmla="*/ 10252 w 7923882"/>
              <a:gd name="connsiteY4" fmla="*/ 36049 h 6831749"/>
              <a:gd name="connsiteX0" fmla="*/ 4780 w 7923882"/>
              <a:gd name="connsiteY0" fmla="*/ 13784 h 6831749"/>
              <a:gd name="connsiteX1" fmla="*/ 2990171 w 7923882"/>
              <a:gd name="connsiteY1" fmla="*/ 5975 h 6831749"/>
              <a:gd name="connsiteX2" fmla="*/ 7923882 w 7923882"/>
              <a:gd name="connsiteY2" fmla="*/ 6812439 h 6831749"/>
              <a:gd name="connsiteX3" fmla="*/ 0 w 7923882"/>
              <a:gd name="connsiteY3" fmla="*/ 6831749 h 6831749"/>
              <a:gd name="connsiteX4" fmla="*/ 4780 w 7923882"/>
              <a:gd name="connsiteY4" fmla="*/ 13784 h 6831749"/>
              <a:gd name="connsiteX0" fmla="*/ 4780 w 7923882"/>
              <a:gd name="connsiteY0" fmla="*/ 13679 h 6831644"/>
              <a:gd name="connsiteX1" fmla="*/ 2990171 w 7923882"/>
              <a:gd name="connsiteY1" fmla="*/ 5870 h 6831644"/>
              <a:gd name="connsiteX2" fmla="*/ 7923882 w 7923882"/>
              <a:gd name="connsiteY2" fmla="*/ 6812334 h 6831644"/>
              <a:gd name="connsiteX3" fmla="*/ 0 w 7923882"/>
              <a:gd name="connsiteY3" fmla="*/ 6831644 h 6831644"/>
              <a:gd name="connsiteX4" fmla="*/ 4780 w 7923882"/>
              <a:gd name="connsiteY4" fmla="*/ 13679 h 6831644"/>
              <a:gd name="connsiteX0" fmla="*/ 4780 w 7923882"/>
              <a:gd name="connsiteY0" fmla="*/ 15637 h 6833602"/>
              <a:gd name="connsiteX1" fmla="*/ 2990171 w 7923882"/>
              <a:gd name="connsiteY1" fmla="*/ 7828 h 6833602"/>
              <a:gd name="connsiteX2" fmla="*/ 7923882 w 7923882"/>
              <a:gd name="connsiteY2" fmla="*/ 6814292 h 6833602"/>
              <a:gd name="connsiteX3" fmla="*/ 0 w 7923882"/>
              <a:gd name="connsiteY3" fmla="*/ 6833602 h 6833602"/>
              <a:gd name="connsiteX4" fmla="*/ 4780 w 7923882"/>
              <a:gd name="connsiteY4" fmla="*/ 15637 h 6833602"/>
              <a:gd name="connsiteX0" fmla="*/ 4780 w 7924092"/>
              <a:gd name="connsiteY0" fmla="*/ 11840 h 6829805"/>
              <a:gd name="connsiteX1" fmla="*/ 2990171 w 7924092"/>
              <a:gd name="connsiteY1" fmla="*/ 4031 h 6829805"/>
              <a:gd name="connsiteX2" fmla="*/ 7923882 w 7924092"/>
              <a:gd name="connsiteY2" fmla="*/ 6810495 h 6829805"/>
              <a:gd name="connsiteX3" fmla="*/ 0 w 7924092"/>
              <a:gd name="connsiteY3" fmla="*/ 6829805 h 6829805"/>
              <a:gd name="connsiteX4" fmla="*/ 4780 w 7924092"/>
              <a:gd name="connsiteY4" fmla="*/ 11840 h 6829805"/>
              <a:gd name="connsiteX0" fmla="*/ 4780 w 7395475"/>
              <a:gd name="connsiteY0" fmla="*/ 11856 h 6829821"/>
              <a:gd name="connsiteX1" fmla="*/ 2990171 w 7395475"/>
              <a:gd name="connsiteY1" fmla="*/ 4047 h 6829821"/>
              <a:gd name="connsiteX2" fmla="*/ 7395232 w 7395475"/>
              <a:gd name="connsiteY2" fmla="*/ 6779482 h 6829821"/>
              <a:gd name="connsiteX3" fmla="*/ 0 w 7395475"/>
              <a:gd name="connsiteY3" fmla="*/ 6829821 h 6829821"/>
              <a:gd name="connsiteX4" fmla="*/ 4780 w 7395475"/>
              <a:gd name="connsiteY4" fmla="*/ 11856 h 6829821"/>
              <a:gd name="connsiteX0" fmla="*/ 4780 w 7842767"/>
              <a:gd name="connsiteY0" fmla="*/ 11845 h 6829810"/>
              <a:gd name="connsiteX1" fmla="*/ 2990171 w 7842767"/>
              <a:gd name="connsiteY1" fmla="*/ 4036 h 6829810"/>
              <a:gd name="connsiteX2" fmla="*/ 7842552 w 7842767"/>
              <a:gd name="connsiteY2" fmla="*/ 6800158 h 6829810"/>
              <a:gd name="connsiteX3" fmla="*/ 0 w 7842767"/>
              <a:gd name="connsiteY3" fmla="*/ 6829810 h 6829810"/>
              <a:gd name="connsiteX4" fmla="*/ 4780 w 7842767"/>
              <a:gd name="connsiteY4" fmla="*/ 11845 h 6829810"/>
              <a:gd name="connsiteX0" fmla="*/ 4780 w 7842774"/>
              <a:gd name="connsiteY0" fmla="*/ 22184 h 6840149"/>
              <a:gd name="connsiteX1" fmla="*/ 3112167 w 7842774"/>
              <a:gd name="connsiteY1" fmla="*/ 4031 h 6840149"/>
              <a:gd name="connsiteX2" fmla="*/ 7842552 w 7842774"/>
              <a:gd name="connsiteY2" fmla="*/ 6810497 h 6840149"/>
              <a:gd name="connsiteX3" fmla="*/ 0 w 7842774"/>
              <a:gd name="connsiteY3" fmla="*/ 6840149 h 6840149"/>
              <a:gd name="connsiteX4" fmla="*/ 4780 w 7842774"/>
              <a:gd name="connsiteY4" fmla="*/ 22184 h 6840149"/>
              <a:gd name="connsiteX0" fmla="*/ 4780 w 7842740"/>
              <a:gd name="connsiteY0" fmla="*/ 18215 h 6836180"/>
              <a:gd name="connsiteX1" fmla="*/ 3112167 w 7842740"/>
              <a:gd name="connsiteY1" fmla="*/ 62 h 6836180"/>
              <a:gd name="connsiteX2" fmla="*/ 7842552 w 7842740"/>
              <a:gd name="connsiteY2" fmla="*/ 6806528 h 6836180"/>
              <a:gd name="connsiteX3" fmla="*/ 0 w 7842740"/>
              <a:gd name="connsiteY3" fmla="*/ 6836180 h 6836180"/>
              <a:gd name="connsiteX4" fmla="*/ 4780 w 7842740"/>
              <a:gd name="connsiteY4" fmla="*/ 18215 h 6836180"/>
              <a:gd name="connsiteX0" fmla="*/ 4780 w 7842719"/>
              <a:gd name="connsiteY0" fmla="*/ 1 h 6817966"/>
              <a:gd name="connsiteX1" fmla="*/ 2593683 w 7842719"/>
              <a:gd name="connsiteY1" fmla="*/ 2534 h 6817966"/>
              <a:gd name="connsiteX2" fmla="*/ 7842552 w 7842719"/>
              <a:gd name="connsiteY2" fmla="*/ 6788314 h 6817966"/>
              <a:gd name="connsiteX3" fmla="*/ 0 w 7842719"/>
              <a:gd name="connsiteY3" fmla="*/ 6817966 h 6817966"/>
              <a:gd name="connsiteX4" fmla="*/ 4780 w 7842719"/>
              <a:gd name="connsiteY4" fmla="*/ 1 h 6817966"/>
              <a:gd name="connsiteX0" fmla="*/ 4780 w 7842991"/>
              <a:gd name="connsiteY0" fmla="*/ 9225 h 6827190"/>
              <a:gd name="connsiteX1" fmla="*/ 2593683 w 7842991"/>
              <a:gd name="connsiteY1" fmla="*/ 11758 h 6827190"/>
              <a:gd name="connsiteX2" fmla="*/ 7842552 w 7842991"/>
              <a:gd name="connsiteY2" fmla="*/ 6797538 h 6827190"/>
              <a:gd name="connsiteX3" fmla="*/ 0 w 7842991"/>
              <a:gd name="connsiteY3" fmla="*/ 6827190 h 6827190"/>
              <a:gd name="connsiteX4" fmla="*/ 4780 w 7842991"/>
              <a:gd name="connsiteY4" fmla="*/ 9225 h 6827190"/>
              <a:gd name="connsiteX0" fmla="*/ 4780 w 6028316"/>
              <a:gd name="connsiteY0" fmla="*/ 9306 h 6827271"/>
              <a:gd name="connsiteX1" fmla="*/ 2593683 w 6028316"/>
              <a:gd name="connsiteY1" fmla="*/ 11839 h 6827271"/>
              <a:gd name="connsiteX2" fmla="*/ 6022776 w 6028316"/>
              <a:gd name="connsiteY2" fmla="*/ 6745904 h 6827271"/>
              <a:gd name="connsiteX3" fmla="*/ 0 w 6028316"/>
              <a:gd name="connsiteY3" fmla="*/ 6827271 h 6827271"/>
              <a:gd name="connsiteX4" fmla="*/ 4780 w 6028316"/>
              <a:gd name="connsiteY4" fmla="*/ 9306 h 6827271"/>
              <a:gd name="connsiteX0" fmla="*/ 4780 w 6022776"/>
              <a:gd name="connsiteY0" fmla="*/ 11249 h 6829214"/>
              <a:gd name="connsiteX1" fmla="*/ 2593683 w 6022776"/>
              <a:gd name="connsiteY1" fmla="*/ 13782 h 6829214"/>
              <a:gd name="connsiteX2" fmla="*/ 6022776 w 6022776"/>
              <a:gd name="connsiteY2" fmla="*/ 6747847 h 6829214"/>
              <a:gd name="connsiteX3" fmla="*/ 0 w 6022776"/>
              <a:gd name="connsiteY3" fmla="*/ 6829214 h 6829214"/>
              <a:gd name="connsiteX4" fmla="*/ 4780 w 6022776"/>
              <a:gd name="connsiteY4" fmla="*/ 11249 h 6829214"/>
              <a:gd name="connsiteX0" fmla="*/ 4780 w 7883218"/>
              <a:gd name="connsiteY0" fmla="*/ 11051 h 6840734"/>
              <a:gd name="connsiteX1" fmla="*/ 2593683 w 7883218"/>
              <a:gd name="connsiteY1" fmla="*/ 13584 h 6840734"/>
              <a:gd name="connsiteX2" fmla="*/ 7883218 w 7883218"/>
              <a:gd name="connsiteY2" fmla="*/ 6840735 h 6840734"/>
              <a:gd name="connsiteX3" fmla="*/ 0 w 7883218"/>
              <a:gd name="connsiteY3" fmla="*/ 6829016 h 6840734"/>
              <a:gd name="connsiteX4" fmla="*/ 4780 w 7883218"/>
              <a:gd name="connsiteY4" fmla="*/ 11051 h 6840734"/>
              <a:gd name="connsiteX0" fmla="*/ 4780 w 7883218"/>
              <a:gd name="connsiteY0" fmla="*/ 33813 h 6863498"/>
              <a:gd name="connsiteX1" fmla="*/ 2593683 w 7883218"/>
              <a:gd name="connsiteY1" fmla="*/ 36346 h 6863498"/>
              <a:gd name="connsiteX2" fmla="*/ 7883218 w 7883218"/>
              <a:gd name="connsiteY2" fmla="*/ 6863497 h 6863498"/>
              <a:gd name="connsiteX3" fmla="*/ 0 w 7883218"/>
              <a:gd name="connsiteY3" fmla="*/ 6851778 h 6863498"/>
              <a:gd name="connsiteX4" fmla="*/ 4780 w 7883218"/>
              <a:gd name="connsiteY4" fmla="*/ 33813 h 6863498"/>
              <a:gd name="connsiteX0" fmla="*/ 4780 w 7883218"/>
              <a:gd name="connsiteY0" fmla="*/ 0 h 6829684"/>
              <a:gd name="connsiteX1" fmla="*/ 2593683 w 7883218"/>
              <a:gd name="connsiteY1" fmla="*/ 2533 h 6829684"/>
              <a:gd name="connsiteX2" fmla="*/ 7883218 w 7883218"/>
              <a:gd name="connsiteY2" fmla="*/ 6829684 h 6829684"/>
              <a:gd name="connsiteX3" fmla="*/ 0 w 7883218"/>
              <a:gd name="connsiteY3" fmla="*/ 6817965 h 6829684"/>
              <a:gd name="connsiteX4" fmla="*/ 4780 w 7883218"/>
              <a:gd name="connsiteY4" fmla="*/ 0 h 6829684"/>
              <a:gd name="connsiteX0" fmla="*/ 4780 w 7883218"/>
              <a:gd name="connsiteY0" fmla="*/ 0 h 6829684"/>
              <a:gd name="connsiteX1" fmla="*/ 2593683 w 7883218"/>
              <a:gd name="connsiteY1" fmla="*/ 2533 h 6829684"/>
              <a:gd name="connsiteX2" fmla="*/ 7883218 w 7883218"/>
              <a:gd name="connsiteY2" fmla="*/ 6829684 h 6829684"/>
              <a:gd name="connsiteX3" fmla="*/ 0 w 7883218"/>
              <a:gd name="connsiteY3" fmla="*/ 6817965 h 6829684"/>
              <a:gd name="connsiteX4" fmla="*/ 4780 w 7883218"/>
              <a:gd name="connsiteY4" fmla="*/ 0 h 6829684"/>
              <a:gd name="connsiteX0" fmla="*/ 4780 w 7883218"/>
              <a:gd name="connsiteY0" fmla="*/ 8934 h 6838618"/>
              <a:gd name="connsiteX1" fmla="*/ 3061334 w 7883218"/>
              <a:gd name="connsiteY1" fmla="*/ 1125 h 6838618"/>
              <a:gd name="connsiteX2" fmla="*/ 7883218 w 7883218"/>
              <a:gd name="connsiteY2" fmla="*/ 6838618 h 6838618"/>
              <a:gd name="connsiteX3" fmla="*/ 0 w 7883218"/>
              <a:gd name="connsiteY3" fmla="*/ 6826899 h 6838618"/>
              <a:gd name="connsiteX4" fmla="*/ 4780 w 7883218"/>
              <a:gd name="connsiteY4" fmla="*/ 8934 h 6838618"/>
              <a:gd name="connsiteX0" fmla="*/ 4780 w 6805584"/>
              <a:gd name="connsiteY0" fmla="*/ 8936 h 6838620"/>
              <a:gd name="connsiteX1" fmla="*/ 3061334 w 6805584"/>
              <a:gd name="connsiteY1" fmla="*/ 1127 h 6838620"/>
              <a:gd name="connsiteX2" fmla="*/ 6805584 w 6805584"/>
              <a:gd name="connsiteY2" fmla="*/ 6838620 h 6838620"/>
              <a:gd name="connsiteX3" fmla="*/ 0 w 6805584"/>
              <a:gd name="connsiteY3" fmla="*/ 6826901 h 6838620"/>
              <a:gd name="connsiteX4" fmla="*/ 4780 w 6805584"/>
              <a:gd name="connsiteY4" fmla="*/ 8936 h 6838620"/>
              <a:gd name="connsiteX0" fmla="*/ 4780 w 7893383"/>
              <a:gd name="connsiteY0" fmla="*/ 8917 h 6869629"/>
              <a:gd name="connsiteX1" fmla="*/ 3061334 w 7893383"/>
              <a:gd name="connsiteY1" fmla="*/ 1108 h 6869629"/>
              <a:gd name="connsiteX2" fmla="*/ 7893383 w 7893383"/>
              <a:gd name="connsiteY2" fmla="*/ 6869630 h 6869629"/>
              <a:gd name="connsiteX3" fmla="*/ 0 w 7893383"/>
              <a:gd name="connsiteY3" fmla="*/ 6826882 h 6869629"/>
              <a:gd name="connsiteX4" fmla="*/ 4780 w 7893383"/>
              <a:gd name="connsiteY4" fmla="*/ 8917 h 6869629"/>
              <a:gd name="connsiteX0" fmla="*/ 4780 w 7893383"/>
              <a:gd name="connsiteY0" fmla="*/ 8859 h 6869573"/>
              <a:gd name="connsiteX1" fmla="*/ 3061334 w 7893383"/>
              <a:gd name="connsiteY1" fmla="*/ 1050 h 6869573"/>
              <a:gd name="connsiteX2" fmla="*/ 7893383 w 7893383"/>
              <a:gd name="connsiteY2" fmla="*/ 6869572 h 6869573"/>
              <a:gd name="connsiteX3" fmla="*/ 0 w 7893383"/>
              <a:gd name="connsiteY3" fmla="*/ 6826824 h 6869573"/>
              <a:gd name="connsiteX4" fmla="*/ 4780 w 7893383"/>
              <a:gd name="connsiteY4" fmla="*/ 8859 h 6869573"/>
              <a:gd name="connsiteX0" fmla="*/ 4780 w 7893383"/>
              <a:gd name="connsiteY0" fmla="*/ 8892 h 6869605"/>
              <a:gd name="connsiteX1" fmla="*/ 3061334 w 7893383"/>
              <a:gd name="connsiteY1" fmla="*/ 1083 h 6869605"/>
              <a:gd name="connsiteX2" fmla="*/ 7893383 w 7893383"/>
              <a:gd name="connsiteY2" fmla="*/ 6869605 h 6869605"/>
              <a:gd name="connsiteX3" fmla="*/ 0 w 7893383"/>
              <a:gd name="connsiteY3" fmla="*/ 6826857 h 6869605"/>
              <a:gd name="connsiteX4" fmla="*/ 4780 w 7893383"/>
              <a:gd name="connsiteY4" fmla="*/ 8892 h 6869605"/>
              <a:gd name="connsiteX0" fmla="*/ 4780 w 7893383"/>
              <a:gd name="connsiteY0" fmla="*/ 9015 h 6869728"/>
              <a:gd name="connsiteX1" fmla="*/ 3061334 w 7893383"/>
              <a:gd name="connsiteY1" fmla="*/ 1206 h 6869728"/>
              <a:gd name="connsiteX2" fmla="*/ 7893383 w 7893383"/>
              <a:gd name="connsiteY2" fmla="*/ 6869728 h 6869728"/>
              <a:gd name="connsiteX3" fmla="*/ 0 w 7893383"/>
              <a:gd name="connsiteY3" fmla="*/ 6826980 h 6869728"/>
              <a:gd name="connsiteX4" fmla="*/ 4780 w 7893383"/>
              <a:gd name="connsiteY4" fmla="*/ 9015 h 6869728"/>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98768" h="6881399">
                <a:moveTo>
                  <a:pt x="0" y="0"/>
                </a:moveTo>
                <a:cubicBezTo>
                  <a:pt x="1022240" y="4292"/>
                  <a:pt x="3621" y="-2547"/>
                  <a:pt x="3066719" y="12877"/>
                </a:cubicBezTo>
                <a:cubicBezTo>
                  <a:pt x="3964003" y="32736"/>
                  <a:pt x="4292191" y="1614889"/>
                  <a:pt x="7898768" y="6881399"/>
                </a:cubicBezTo>
                <a:lnTo>
                  <a:pt x="5385" y="6838651"/>
                </a:lnTo>
                <a:cubicBezTo>
                  <a:pt x="7279" y="6833691"/>
                  <a:pt x="12098" y="1026388"/>
                  <a:pt x="0" y="0"/>
                </a:cubicBezTo>
                <a:close/>
              </a:path>
            </a:pathLst>
          </a:custGeom>
          <a:solidFill>
            <a:schemeClr val="bg1">
              <a:lumMod val="75000"/>
            </a:schemeClr>
          </a:solidFill>
        </p:spPr>
        <p:txBody>
          <a:bodyPr wrap="square">
            <a:noAutofit/>
          </a:bodyPr>
          <a:lstStyle/>
          <a:p>
            <a:endParaRPr lang="en-US" dirty="0"/>
          </a:p>
        </p:txBody>
      </p:sp>
    </p:spTree>
    <p:extLst>
      <p:ext uri="{BB962C8B-B14F-4D97-AF65-F5344CB8AC3E}">
        <p14:creationId xmlns:p14="http://schemas.microsoft.com/office/powerpoint/2010/main" val="4119234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D9970B-5C65-F646-9C04-727974EADD43}"/>
              </a:ext>
            </a:extLst>
          </p:cNvPr>
          <p:cNvSpPr>
            <a:spLocks noGrp="1"/>
          </p:cNvSpPr>
          <p:nvPr>
            <p:ph type="sldNum" sz="quarter" idx="12"/>
          </p:nvPr>
        </p:nvSpPr>
        <p:spPr/>
        <p:txBody>
          <a:bodyPr/>
          <a:lstStyle/>
          <a:p>
            <a:fld id="{F32B1D3B-AE3D-1E40-A0D2-3E32FC67085E}" type="slidenum">
              <a:rPr lang="en-US" smtClean="0"/>
              <a:t>‹#›</a:t>
            </a:fld>
            <a:endParaRPr lang="en-US" dirty="0"/>
          </a:p>
        </p:txBody>
      </p:sp>
    </p:spTree>
    <p:extLst>
      <p:ext uri="{BB962C8B-B14F-4D97-AF65-F5344CB8AC3E}">
        <p14:creationId xmlns:p14="http://schemas.microsoft.com/office/powerpoint/2010/main" val="2206473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1.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dirty="0"/>
          </a:p>
        </p:txBody>
      </p:sp>
      <p:sp>
        <p:nvSpPr>
          <p:cNvPr id="8" name="TextBox 7">
            <a:extLst>
              <a:ext uri="{FF2B5EF4-FFF2-40B4-BE49-F238E27FC236}">
                <a16:creationId xmlns:a16="http://schemas.microsoft.com/office/drawing/2014/main" id="{B98D923C-AD74-7B57-692A-38B91DC99EE6}"/>
              </a:ext>
            </a:extLst>
          </p:cNvPr>
          <p:cNvSpPr txBox="1"/>
          <p:nvPr userDrawn="1">
            <p:extLst>
              <p:ext uri="{1162E1C5-73C7-4A58-AE30-91384D911F3F}">
                <p184:classification xmlns:p184="http://schemas.microsoft.com/office/powerpoint/2018/4/main" val="ftr"/>
              </p:ext>
            </p:extLst>
          </p:nvPr>
        </p:nvSpPr>
        <p:spPr>
          <a:xfrm>
            <a:off x="63500" y="6642100"/>
            <a:ext cx="796925" cy="152400"/>
          </a:xfrm>
          <a:prstGeom prst="rect">
            <a:avLst/>
          </a:prstGeom>
        </p:spPr>
        <p:txBody>
          <a:bodyPr horzOverflow="overflow" lIns="0" tIns="0" rIns="0" bIns="0">
            <a:spAutoFit/>
          </a:bodyPr>
          <a:lstStyle/>
          <a:p>
            <a:pPr algn="l"/>
            <a:r>
              <a:rPr lang="en-US" sz="1000">
                <a:solidFill>
                  <a:srgbClr val="000000">
                    <a:alpha val="50000"/>
                  </a:srgbClr>
                </a:solidFill>
                <a:latin typeface="Calibri" panose="020F0502020204030204" pitchFamily="34" charset="0"/>
                <a:cs typeface="Calibri" panose="020F0502020204030204" pitchFamily="34" charset="0"/>
              </a:rPr>
              <a:t>CONFIDENTIAL</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808"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5866BE-9E73-154E-9460-381E2D1811C6}"/>
              </a:ext>
            </a:extLst>
          </p:cNvPr>
          <p:cNvSpPr>
            <a:spLocks noGrp="1"/>
          </p:cNvSpPr>
          <p:nvPr>
            <p:ph type="title"/>
          </p:nvPr>
        </p:nvSpPr>
        <p:spPr>
          <a:xfrm>
            <a:off x="417442" y="546100"/>
            <a:ext cx="11330610" cy="666474"/>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CF0D4901-5718-DE42-9A9E-A665D78159D2}"/>
              </a:ext>
            </a:extLst>
          </p:cNvPr>
          <p:cNvSpPr>
            <a:spLocks noGrp="1"/>
          </p:cNvSpPr>
          <p:nvPr>
            <p:ph type="body" idx="1"/>
          </p:nvPr>
        </p:nvSpPr>
        <p:spPr>
          <a:xfrm>
            <a:off x="417442" y="1391478"/>
            <a:ext cx="11330610" cy="47854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9CB83678-FF9C-E04E-A53E-EF7B1C812D03}"/>
              </a:ext>
            </a:extLst>
          </p:cNvPr>
          <p:cNvSpPr>
            <a:spLocks noGrp="1"/>
          </p:cNvSpPr>
          <p:nvPr>
            <p:ph type="sldNum" sz="quarter" idx="4"/>
          </p:nvPr>
        </p:nvSpPr>
        <p:spPr>
          <a:xfrm>
            <a:off x="8998226" y="6356350"/>
            <a:ext cx="2743200" cy="365125"/>
          </a:xfrm>
          <a:prstGeom prst="rect">
            <a:avLst/>
          </a:prstGeom>
        </p:spPr>
        <p:txBody>
          <a:bodyPr vert="horz" lIns="91440" tIns="45720" rIns="91440" bIns="45720" rtlCol="0" anchor="ctr"/>
          <a:lstStyle>
            <a:lvl1pPr algn="r">
              <a:defRPr sz="1200">
                <a:solidFill>
                  <a:srgbClr val="835C2F"/>
                </a:solidFill>
                <a:latin typeface="Source Sans Pro" panose="020B0503030403020204" pitchFamily="34" charset="77"/>
              </a:defRPr>
            </a:lvl1pPr>
          </a:lstStyle>
          <a:p>
            <a:fld id="{F32B1D3B-AE3D-1E40-A0D2-3E32FC67085E}" type="slidenum">
              <a:rPr lang="en-US" smtClean="0"/>
              <a:pPr/>
              <a:t>‹#›</a:t>
            </a:fld>
            <a:endParaRPr lang="en-US" dirty="0"/>
          </a:p>
        </p:txBody>
      </p:sp>
      <p:pic>
        <p:nvPicPr>
          <p:cNvPr id="8" name="Picture 7">
            <a:extLst>
              <a:ext uri="{FF2B5EF4-FFF2-40B4-BE49-F238E27FC236}">
                <a16:creationId xmlns:a16="http://schemas.microsoft.com/office/drawing/2014/main" id="{E22B73DE-EBC6-654E-A4FA-8E02B0B069A1}"/>
              </a:ext>
            </a:extLst>
          </p:cNvPr>
          <p:cNvPicPr>
            <a:picLocks noChangeAspect="1"/>
          </p:cNvPicPr>
          <p:nvPr userDrawn="1"/>
        </p:nvPicPr>
        <p:blipFill rotWithShape="1">
          <a:blip r:embed="rId7"/>
          <a:srcRect l="57792" b="38579"/>
          <a:stretch/>
        </p:blipFill>
        <p:spPr>
          <a:xfrm>
            <a:off x="343015" y="6376742"/>
            <a:ext cx="826567" cy="328417"/>
          </a:xfrm>
          <a:prstGeom prst="rect">
            <a:avLst/>
          </a:prstGeom>
        </p:spPr>
      </p:pic>
      <p:sp>
        <p:nvSpPr>
          <p:cNvPr id="9" name="Rectangle 8">
            <a:extLst>
              <a:ext uri="{FF2B5EF4-FFF2-40B4-BE49-F238E27FC236}">
                <a16:creationId xmlns:a16="http://schemas.microsoft.com/office/drawing/2014/main" id="{E03501E6-4C9B-504B-8D3C-761B71D08C68}"/>
              </a:ext>
            </a:extLst>
          </p:cNvPr>
          <p:cNvSpPr/>
          <p:nvPr userDrawn="1"/>
        </p:nvSpPr>
        <p:spPr>
          <a:xfrm>
            <a:off x="0" y="6236275"/>
            <a:ext cx="12192000" cy="75625"/>
          </a:xfrm>
          <a:prstGeom prst="rect">
            <a:avLst/>
          </a:prstGeom>
          <a:solidFill>
            <a:srgbClr val="835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D645645A-CE73-33AE-2B80-DBAC4054A1C6}"/>
              </a:ext>
            </a:extLst>
          </p:cNvPr>
          <p:cNvSpPr txBox="1"/>
          <p:nvPr userDrawn="1">
            <p:extLst>
              <p:ext uri="{1162E1C5-73C7-4A58-AE30-91384D911F3F}">
                <p184:classification xmlns:p184="http://schemas.microsoft.com/office/powerpoint/2018/4/main" val="ftr"/>
              </p:ext>
            </p:extLst>
          </p:nvPr>
        </p:nvSpPr>
        <p:spPr>
          <a:xfrm>
            <a:off x="63500" y="6642100"/>
            <a:ext cx="796925" cy="152400"/>
          </a:xfrm>
          <a:prstGeom prst="rect">
            <a:avLst/>
          </a:prstGeom>
        </p:spPr>
        <p:txBody>
          <a:bodyPr horzOverflow="overflow" lIns="0" tIns="0" rIns="0" bIns="0">
            <a:spAutoFit/>
          </a:bodyPr>
          <a:lstStyle/>
          <a:p>
            <a:pPr algn="l"/>
            <a:r>
              <a:rPr lang="en-US" sz="1000">
                <a:solidFill>
                  <a:srgbClr val="000000">
                    <a:alpha val="50000"/>
                  </a:srgbClr>
                </a:solidFill>
                <a:latin typeface="Calibri" panose="020F0502020204030204" pitchFamily="34" charset="0"/>
                <a:cs typeface="Calibri" panose="020F0502020204030204" pitchFamily="34" charset="0"/>
              </a:rPr>
              <a:t>CONFIDENTIAL</a:t>
            </a:r>
          </a:p>
        </p:txBody>
      </p:sp>
    </p:spTree>
    <p:extLst>
      <p:ext uri="{BB962C8B-B14F-4D97-AF65-F5344CB8AC3E}">
        <p14:creationId xmlns:p14="http://schemas.microsoft.com/office/powerpoint/2010/main" val="3636954299"/>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Lst>
  <p:hf hdr="0" ftr="0" dt="0"/>
  <p:txStyles>
    <p:titleStyle>
      <a:lvl1pPr algn="l" defTabSz="914400" rtl="0" eaLnBrk="1" latinLnBrk="0" hangingPunct="1">
        <a:lnSpc>
          <a:spcPct val="90000"/>
        </a:lnSpc>
        <a:spcBef>
          <a:spcPct val="0"/>
        </a:spcBef>
        <a:buNone/>
        <a:defRPr sz="3200" b="1" kern="1200">
          <a:solidFill>
            <a:srgbClr val="0F1336"/>
          </a:solidFill>
          <a:latin typeface="Source Sans Pro" panose="020B0503030403020204" pitchFamily="34" charset="77"/>
          <a:ea typeface="+mj-ea"/>
          <a:cs typeface="+mj-cs"/>
        </a:defRPr>
      </a:lvl1pPr>
    </p:titleStyle>
    <p:bodyStyle>
      <a:lvl1pPr marL="0" indent="0" algn="l" defTabSz="914400" rtl="0" eaLnBrk="1" latinLnBrk="0" hangingPunct="1">
        <a:lnSpc>
          <a:spcPct val="100000"/>
        </a:lnSpc>
        <a:spcBef>
          <a:spcPts val="0"/>
        </a:spcBef>
        <a:spcAft>
          <a:spcPts val="1200"/>
        </a:spcAft>
        <a:buClr>
          <a:srgbClr val="835C2F"/>
        </a:buClr>
        <a:buFont typeface="Arial" panose="020B0604020202020204" pitchFamily="34" charset="0"/>
        <a:buNone/>
        <a:defRPr sz="2000" b="0" kern="1200">
          <a:solidFill>
            <a:schemeClr val="tx1"/>
          </a:solidFill>
          <a:latin typeface="Source Sans Pro" panose="020B0503030403020204" pitchFamily="34" charset="77"/>
          <a:ea typeface="+mn-ea"/>
          <a:cs typeface="+mn-cs"/>
        </a:defRPr>
      </a:lvl1pPr>
      <a:lvl2pPr marL="22860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800" kern="1200">
          <a:solidFill>
            <a:schemeClr val="tx1"/>
          </a:solidFill>
          <a:latin typeface="Source Sans Pro" panose="020B0503030403020204" pitchFamily="34" charset="77"/>
          <a:ea typeface="+mn-ea"/>
          <a:cs typeface="+mn-cs"/>
        </a:defRPr>
      </a:lvl2pPr>
      <a:lvl3pPr marL="68580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600" kern="1200">
          <a:solidFill>
            <a:schemeClr val="tx1"/>
          </a:solidFill>
          <a:latin typeface="Source Sans Pro" panose="020B0503030403020204" pitchFamily="34" charset="77"/>
          <a:ea typeface="+mn-ea"/>
          <a:cs typeface="+mn-cs"/>
        </a:defRPr>
      </a:lvl3pPr>
      <a:lvl4pPr marL="96012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400" kern="1200">
          <a:solidFill>
            <a:schemeClr val="tx1"/>
          </a:solidFill>
          <a:latin typeface="Source Sans Pro" panose="020B0503030403020204" pitchFamily="34" charset="77"/>
          <a:ea typeface="+mn-ea"/>
          <a:cs typeface="+mn-cs"/>
        </a:defRPr>
      </a:lvl4pPr>
      <a:lvl5pPr marL="123444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200" kern="1200">
          <a:solidFill>
            <a:schemeClr val="tx1"/>
          </a:solidFill>
          <a:latin typeface="Source Sans Pro" panose="020B0503030403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EE632D85-81D2-544A-AB45-4D5051CE876E}"/>
              </a:ext>
            </a:extLst>
          </p:cNvPr>
          <p:cNvGrpSpPr/>
          <p:nvPr userDrawn="1"/>
        </p:nvGrpSpPr>
        <p:grpSpPr>
          <a:xfrm rot="10800000" flipH="1">
            <a:off x="0" y="1"/>
            <a:ext cx="11951025" cy="1249201"/>
            <a:chOff x="-24922532" y="4514109"/>
            <a:chExt cx="30430152" cy="2348764"/>
          </a:xfrm>
        </p:grpSpPr>
        <p:sp>
          <p:nvSpPr>
            <p:cNvPr id="10" name="Round Single Corner Rectangle 7">
              <a:extLst>
                <a:ext uri="{FF2B5EF4-FFF2-40B4-BE49-F238E27FC236}">
                  <a16:creationId xmlns:a16="http://schemas.microsoft.com/office/drawing/2014/main" id="{E1EAB2B9-EE97-BC48-8E49-CFA5AE3B88E1}"/>
                </a:ext>
              </a:extLst>
            </p:cNvPr>
            <p:cNvSpPr/>
            <p:nvPr/>
          </p:nvSpPr>
          <p:spPr>
            <a:xfrm>
              <a:off x="1006032" y="4514109"/>
              <a:ext cx="4501588" cy="2348760"/>
            </a:xfrm>
            <a:custGeom>
              <a:avLst/>
              <a:gdLst>
                <a:gd name="connsiteX0" fmla="*/ 0 w 3604591"/>
                <a:gd name="connsiteY0" fmla="*/ 0 h 6858000"/>
                <a:gd name="connsiteX1" fmla="*/ 3003814 w 3604591"/>
                <a:gd name="connsiteY1" fmla="*/ 0 h 6858000"/>
                <a:gd name="connsiteX2" fmla="*/ 3604591 w 3604591"/>
                <a:gd name="connsiteY2" fmla="*/ 600777 h 6858000"/>
                <a:gd name="connsiteX3" fmla="*/ 3604591 w 3604591"/>
                <a:gd name="connsiteY3" fmla="*/ 6858000 h 6858000"/>
                <a:gd name="connsiteX4" fmla="*/ 0 w 3604591"/>
                <a:gd name="connsiteY4" fmla="*/ 6858000 h 6858000"/>
                <a:gd name="connsiteX5" fmla="*/ 0 w 3604591"/>
                <a:gd name="connsiteY5" fmla="*/ 0 h 6858000"/>
                <a:gd name="connsiteX0" fmla="*/ 0 w 8365435"/>
                <a:gd name="connsiteY0" fmla="*/ 0 h 6858000"/>
                <a:gd name="connsiteX1" fmla="*/ 3003814 w 8365435"/>
                <a:gd name="connsiteY1" fmla="*/ 0 h 6858000"/>
                <a:gd name="connsiteX2" fmla="*/ 3604591 w 8365435"/>
                <a:gd name="connsiteY2" fmla="*/ 600777 h 6858000"/>
                <a:gd name="connsiteX3" fmla="*/ 8365435 w 8365435"/>
                <a:gd name="connsiteY3" fmla="*/ 6848061 h 6858000"/>
                <a:gd name="connsiteX4" fmla="*/ 0 w 8365435"/>
                <a:gd name="connsiteY4" fmla="*/ 6858000 h 6858000"/>
                <a:gd name="connsiteX5" fmla="*/ 0 w 8365435"/>
                <a:gd name="connsiteY5" fmla="*/ 0 h 6858000"/>
                <a:gd name="connsiteX0" fmla="*/ 0 w 8365435"/>
                <a:gd name="connsiteY0" fmla="*/ 0 h 6858000"/>
                <a:gd name="connsiteX1" fmla="*/ 3003814 w 8365435"/>
                <a:gd name="connsiteY1" fmla="*/ 0 h 6858000"/>
                <a:gd name="connsiteX2" fmla="*/ 3594652 w 8365435"/>
                <a:gd name="connsiteY2" fmla="*/ 610716 h 6858000"/>
                <a:gd name="connsiteX3" fmla="*/ 8365435 w 8365435"/>
                <a:gd name="connsiteY3" fmla="*/ 6848061 h 6858000"/>
                <a:gd name="connsiteX4" fmla="*/ 0 w 8365435"/>
                <a:gd name="connsiteY4" fmla="*/ 6858000 h 6858000"/>
                <a:gd name="connsiteX5" fmla="*/ 0 w 8365435"/>
                <a:gd name="connsiteY5" fmla="*/ 0 h 6858000"/>
                <a:gd name="connsiteX0" fmla="*/ 0 w 8365435"/>
                <a:gd name="connsiteY0" fmla="*/ 9939 h 6867939"/>
                <a:gd name="connsiteX1" fmla="*/ 2566493 w 8365435"/>
                <a:gd name="connsiteY1" fmla="*/ 0 h 6867939"/>
                <a:gd name="connsiteX2" fmla="*/ 3594652 w 8365435"/>
                <a:gd name="connsiteY2" fmla="*/ 620655 h 6867939"/>
                <a:gd name="connsiteX3" fmla="*/ 8365435 w 8365435"/>
                <a:gd name="connsiteY3" fmla="*/ 6858000 h 6867939"/>
                <a:gd name="connsiteX4" fmla="*/ 0 w 8365435"/>
                <a:gd name="connsiteY4" fmla="*/ 6867939 h 6867939"/>
                <a:gd name="connsiteX5" fmla="*/ 0 w 8365435"/>
                <a:gd name="connsiteY5" fmla="*/ 9939 h 6867939"/>
                <a:gd name="connsiteX0" fmla="*/ 0 w 8365435"/>
                <a:gd name="connsiteY0" fmla="*/ 10740 h 6868740"/>
                <a:gd name="connsiteX1" fmla="*/ 2566493 w 8365435"/>
                <a:gd name="connsiteY1" fmla="*/ 801 h 6868740"/>
                <a:gd name="connsiteX2" fmla="*/ 3594652 w 8365435"/>
                <a:gd name="connsiteY2" fmla="*/ 621456 h 6868740"/>
                <a:gd name="connsiteX3" fmla="*/ 8365435 w 8365435"/>
                <a:gd name="connsiteY3" fmla="*/ 6858801 h 6868740"/>
                <a:gd name="connsiteX4" fmla="*/ 0 w 8365435"/>
                <a:gd name="connsiteY4" fmla="*/ 6868740 h 6868740"/>
                <a:gd name="connsiteX5" fmla="*/ 0 w 8365435"/>
                <a:gd name="connsiteY5" fmla="*/ 10740 h 6868740"/>
                <a:gd name="connsiteX0" fmla="*/ 0 w 8365435"/>
                <a:gd name="connsiteY0" fmla="*/ 19841 h 6877841"/>
                <a:gd name="connsiteX1" fmla="*/ 2566493 w 8365435"/>
                <a:gd name="connsiteY1" fmla="*/ 9902 h 6877841"/>
                <a:gd name="connsiteX2" fmla="*/ 3594652 w 8365435"/>
                <a:gd name="connsiteY2" fmla="*/ 630557 h 6877841"/>
                <a:gd name="connsiteX3" fmla="*/ 8365435 w 8365435"/>
                <a:gd name="connsiteY3" fmla="*/ 6867902 h 6877841"/>
                <a:gd name="connsiteX4" fmla="*/ 0 w 8365435"/>
                <a:gd name="connsiteY4" fmla="*/ 6877841 h 6877841"/>
                <a:gd name="connsiteX5" fmla="*/ 0 w 8365435"/>
                <a:gd name="connsiteY5" fmla="*/ 19841 h 6877841"/>
                <a:gd name="connsiteX0" fmla="*/ 0 w 8365435"/>
                <a:gd name="connsiteY0" fmla="*/ 9939 h 6867939"/>
                <a:gd name="connsiteX1" fmla="*/ 2566493 w 8365435"/>
                <a:gd name="connsiteY1" fmla="*/ 0 h 6867939"/>
                <a:gd name="connsiteX2" fmla="*/ 3733800 w 8365435"/>
                <a:gd name="connsiteY2" fmla="*/ 809499 h 6867939"/>
                <a:gd name="connsiteX3" fmla="*/ 8365435 w 8365435"/>
                <a:gd name="connsiteY3" fmla="*/ 6858000 h 6867939"/>
                <a:gd name="connsiteX4" fmla="*/ 0 w 8365435"/>
                <a:gd name="connsiteY4" fmla="*/ 6867939 h 6867939"/>
                <a:gd name="connsiteX5" fmla="*/ 0 w 8365435"/>
                <a:gd name="connsiteY5" fmla="*/ 9939 h 6867939"/>
                <a:gd name="connsiteX0" fmla="*/ 0 w 8365435"/>
                <a:gd name="connsiteY0" fmla="*/ 19878 h 6877878"/>
                <a:gd name="connsiteX1" fmla="*/ 2337893 w 8365435"/>
                <a:gd name="connsiteY1" fmla="*/ 0 h 6877878"/>
                <a:gd name="connsiteX2" fmla="*/ 3733800 w 8365435"/>
                <a:gd name="connsiteY2" fmla="*/ 819438 h 6877878"/>
                <a:gd name="connsiteX3" fmla="*/ 8365435 w 8365435"/>
                <a:gd name="connsiteY3" fmla="*/ 6867939 h 6877878"/>
                <a:gd name="connsiteX4" fmla="*/ 0 w 8365435"/>
                <a:gd name="connsiteY4" fmla="*/ 6877878 h 6877878"/>
                <a:gd name="connsiteX5" fmla="*/ 0 w 8365435"/>
                <a:gd name="connsiteY5" fmla="*/ 19878 h 6877878"/>
                <a:gd name="connsiteX0" fmla="*/ 0 w 8365435"/>
                <a:gd name="connsiteY0" fmla="*/ 19878 h 6877878"/>
                <a:gd name="connsiteX1" fmla="*/ 2337893 w 8365435"/>
                <a:gd name="connsiteY1" fmla="*/ 0 h 6877878"/>
                <a:gd name="connsiteX2" fmla="*/ 3733800 w 8365435"/>
                <a:gd name="connsiteY2" fmla="*/ 819438 h 6877878"/>
                <a:gd name="connsiteX3" fmla="*/ 8365435 w 8365435"/>
                <a:gd name="connsiteY3" fmla="*/ 6867939 h 6877878"/>
                <a:gd name="connsiteX4" fmla="*/ 0 w 8365435"/>
                <a:gd name="connsiteY4" fmla="*/ 6877878 h 6877878"/>
                <a:gd name="connsiteX5" fmla="*/ 0 w 8365435"/>
                <a:gd name="connsiteY5" fmla="*/ 19878 h 6877878"/>
                <a:gd name="connsiteX0" fmla="*/ 0 w 8365435"/>
                <a:gd name="connsiteY0" fmla="*/ 20705 h 6878705"/>
                <a:gd name="connsiteX1" fmla="*/ 2337893 w 8365435"/>
                <a:gd name="connsiteY1" fmla="*/ 827 h 6878705"/>
                <a:gd name="connsiteX2" fmla="*/ 3733800 w 8365435"/>
                <a:gd name="connsiteY2" fmla="*/ 820265 h 6878705"/>
                <a:gd name="connsiteX3" fmla="*/ 8365435 w 8365435"/>
                <a:gd name="connsiteY3" fmla="*/ 6868766 h 6878705"/>
                <a:gd name="connsiteX4" fmla="*/ 0 w 8365435"/>
                <a:gd name="connsiteY4" fmla="*/ 6878705 h 6878705"/>
                <a:gd name="connsiteX5" fmla="*/ 0 w 8365435"/>
                <a:gd name="connsiteY5" fmla="*/ 20705 h 6878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65435" h="6878705">
                  <a:moveTo>
                    <a:pt x="0" y="20705"/>
                  </a:moveTo>
                  <a:lnTo>
                    <a:pt x="2337893" y="827"/>
                  </a:lnTo>
                  <a:cubicBezTo>
                    <a:pt x="2957928" y="827"/>
                    <a:pt x="3008243" y="-58188"/>
                    <a:pt x="3733800" y="820265"/>
                  </a:cubicBezTo>
                  <a:lnTo>
                    <a:pt x="8365435" y="6868766"/>
                  </a:lnTo>
                  <a:lnTo>
                    <a:pt x="0" y="6878705"/>
                  </a:lnTo>
                  <a:lnTo>
                    <a:pt x="0" y="20705"/>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3C9AFD0-622D-BA4E-8A23-4D4864EADB62}"/>
                </a:ext>
              </a:extLst>
            </p:cNvPr>
            <p:cNvSpPr/>
            <p:nvPr/>
          </p:nvSpPr>
          <p:spPr>
            <a:xfrm>
              <a:off x="-24922532" y="4523920"/>
              <a:ext cx="26007637" cy="233895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Placeholder 1">
            <a:extLst>
              <a:ext uri="{FF2B5EF4-FFF2-40B4-BE49-F238E27FC236}">
                <a16:creationId xmlns:a16="http://schemas.microsoft.com/office/drawing/2014/main" id="{535866BE-9E73-154E-9460-381E2D1811C6}"/>
              </a:ext>
            </a:extLst>
          </p:cNvPr>
          <p:cNvSpPr>
            <a:spLocks noGrp="1"/>
          </p:cNvSpPr>
          <p:nvPr>
            <p:ph type="title"/>
          </p:nvPr>
        </p:nvSpPr>
        <p:spPr>
          <a:xfrm>
            <a:off x="417442" y="546100"/>
            <a:ext cx="11330610" cy="666474"/>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CF0D4901-5718-DE42-9A9E-A665D78159D2}"/>
              </a:ext>
            </a:extLst>
          </p:cNvPr>
          <p:cNvSpPr>
            <a:spLocks noGrp="1"/>
          </p:cNvSpPr>
          <p:nvPr>
            <p:ph type="body" idx="1"/>
          </p:nvPr>
        </p:nvSpPr>
        <p:spPr>
          <a:xfrm>
            <a:off x="417442" y="1391478"/>
            <a:ext cx="11330610" cy="47854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9CB83678-FF9C-E04E-A53E-EF7B1C812D03}"/>
              </a:ext>
            </a:extLst>
          </p:cNvPr>
          <p:cNvSpPr>
            <a:spLocks noGrp="1"/>
          </p:cNvSpPr>
          <p:nvPr>
            <p:ph type="sldNum" sz="quarter" idx="4"/>
          </p:nvPr>
        </p:nvSpPr>
        <p:spPr>
          <a:xfrm>
            <a:off x="8998226" y="6356350"/>
            <a:ext cx="2743200" cy="365125"/>
          </a:xfrm>
          <a:prstGeom prst="rect">
            <a:avLst/>
          </a:prstGeom>
        </p:spPr>
        <p:txBody>
          <a:bodyPr vert="horz" lIns="91440" tIns="45720" rIns="91440" bIns="45720" rtlCol="0" anchor="ctr"/>
          <a:lstStyle>
            <a:lvl1pPr algn="r">
              <a:defRPr sz="1200">
                <a:solidFill>
                  <a:srgbClr val="835C2F"/>
                </a:solidFill>
                <a:latin typeface="Source Sans Pro" panose="020B0503030403020204" pitchFamily="34" charset="77"/>
              </a:defRPr>
            </a:lvl1pPr>
          </a:lstStyle>
          <a:p>
            <a:fld id="{F32B1D3B-AE3D-1E40-A0D2-3E32FC67085E}" type="slidenum">
              <a:rPr lang="en-US" smtClean="0"/>
              <a:pPr/>
              <a:t>‹#›</a:t>
            </a:fld>
            <a:endParaRPr lang="en-US" dirty="0"/>
          </a:p>
        </p:txBody>
      </p:sp>
      <p:pic>
        <p:nvPicPr>
          <p:cNvPr id="8" name="Picture 7">
            <a:extLst>
              <a:ext uri="{FF2B5EF4-FFF2-40B4-BE49-F238E27FC236}">
                <a16:creationId xmlns:a16="http://schemas.microsoft.com/office/drawing/2014/main" id="{E22B73DE-EBC6-654E-A4FA-8E02B0B069A1}"/>
              </a:ext>
            </a:extLst>
          </p:cNvPr>
          <p:cNvPicPr>
            <a:picLocks noChangeAspect="1"/>
          </p:cNvPicPr>
          <p:nvPr userDrawn="1"/>
        </p:nvPicPr>
        <p:blipFill rotWithShape="1">
          <a:blip r:embed="rId4"/>
          <a:srcRect l="57792" b="38579"/>
          <a:stretch/>
        </p:blipFill>
        <p:spPr>
          <a:xfrm>
            <a:off x="343015" y="6376742"/>
            <a:ext cx="826567" cy="328417"/>
          </a:xfrm>
          <a:prstGeom prst="rect">
            <a:avLst/>
          </a:prstGeom>
        </p:spPr>
      </p:pic>
      <p:sp>
        <p:nvSpPr>
          <p:cNvPr id="9" name="Rectangle 8">
            <a:extLst>
              <a:ext uri="{FF2B5EF4-FFF2-40B4-BE49-F238E27FC236}">
                <a16:creationId xmlns:a16="http://schemas.microsoft.com/office/drawing/2014/main" id="{E03501E6-4C9B-504B-8D3C-761B71D08C68}"/>
              </a:ext>
            </a:extLst>
          </p:cNvPr>
          <p:cNvSpPr/>
          <p:nvPr userDrawn="1"/>
        </p:nvSpPr>
        <p:spPr>
          <a:xfrm>
            <a:off x="0" y="6236275"/>
            <a:ext cx="12192000" cy="75625"/>
          </a:xfrm>
          <a:prstGeom prst="rect">
            <a:avLst/>
          </a:prstGeom>
          <a:solidFill>
            <a:srgbClr val="835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E3E43FFB-D393-B98E-0C4C-B5BD9134C92C}"/>
              </a:ext>
            </a:extLst>
          </p:cNvPr>
          <p:cNvSpPr txBox="1"/>
          <p:nvPr userDrawn="1">
            <p:extLst>
              <p:ext uri="{1162E1C5-73C7-4A58-AE30-91384D911F3F}">
                <p184:classification xmlns:p184="http://schemas.microsoft.com/office/powerpoint/2018/4/main" val="ftr"/>
              </p:ext>
            </p:extLst>
          </p:nvPr>
        </p:nvSpPr>
        <p:spPr>
          <a:xfrm>
            <a:off x="63500" y="6642100"/>
            <a:ext cx="796925" cy="152400"/>
          </a:xfrm>
          <a:prstGeom prst="rect">
            <a:avLst/>
          </a:prstGeom>
        </p:spPr>
        <p:txBody>
          <a:bodyPr horzOverflow="overflow" lIns="0" tIns="0" rIns="0" bIns="0">
            <a:spAutoFit/>
          </a:bodyPr>
          <a:lstStyle/>
          <a:p>
            <a:pPr algn="l"/>
            <a:r>
              <a:rPr lang="en-US" sz="1000">
                <a:solidFill>
                  <a:srgbClr val="000000">
                    <a:alpha val="50000"/>
                  </a:srgbClr>
                </a:solidFill>
                <a:latin typeface="Calibri" panose="020F0502020204030204" pitchFamily="34" charset="0"/>
                <a:cs typeface="Calibri" panose="020F0502020204030204" pitchFamily="34" charset="0"/>
              </a:rPr>
              <a:t>CONFIDENTIAL</a:t>
            </a:r>
          </a:p>
        </p:txBody>
      </p:sp>
    </p:spTree>
    <p:extLst>
      <p:ext uri="{BB962C8B-B14F-4D97-AF65-F5344CB8AC3E}">
        <p14:creationId xmlns:p14="http://schemas.microsoft.com/office/powerpoint/2010/main" val="1131550696"/>
      </p:ext>
    </p:extLst>
  </p:cSld>
  <p:clrMap bg1="lt1" tx1="dk1" bg2="lt2" tx2="dk2" accent1="accent1" accent2="accent2" accent3="accent3" accent4="accent4" accent5="accent5" accent6="accent6" hlink="hlink" folHlink="folHlink"/>
  <p:sldLayoutIdLst>
    <p:sldLayoutId id="2147483806" r:id="rId1"/>
    <p:sldLayoutId id="2147483807" r:id="rId2"/>
  </p:sldLayoutIdLst>
  <p:hf hdr="0" ftr="0" dt="0"/>
  <p:txStyles>
    <p:title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p:titleStyle>
    <p:bodyStyle>
      <a:lvl1pPr marL="0" indent="0" algn="l" defTabSz="914400" rtl="0" eaLnBrk="1" latinLnBrk="0" hangingPunct="1">
        <a:lnSpc>
          <a:spcPct val="100000"/>
        </a:lnSpc>
        <a:spcBef>
          <a:spcPts val="0"/>
        </a:spcBef>
        <a:spcAft>
          <a:spcPts val="1200"/>
        </a:spcAft>
        <a:buClr>
          <a:srgbClr val="835C2F"/>
        </a:buClr>
        <a:buFont typeface="Arial" panose="020B0604020202020204" pitchFamily="34" charset="0"/>
        <a:buNone/>
        <a:defRPr sz="2000" b="0" kern="1200">
          <a:solidFill>
            <a:schemeClr val="tx1"/>
          </a:solidFill>
          <a:latin typeface="Source Sans Pro" panose="020B0503030403020204" pitchFamily="34" charset="77"/>
          <a:ea typeface="+mn-ea"/>
          <a:cs typeface="+mn-cs"/>
        </a:defRPr>
      </a:lvl1pPr>
      <a:lvl2pPr marL="22860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800" kern="1200">
          <a:solidFill>
            <a:schemeClr val="tx1"/>
          </a:solidFill>
          <a:latin typeface="Source Sans Pro" panose="020B0503030403020204" pitchFamily="34" charset="77"/>
          <a:ea typeface="+mn-ea"/>
          <a:cs typeface="+mn-cs"/>
        </a:defRPr>
      </a:lvl2pPr>
      <a:lvl3pPr marL="68580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600" kern="1200">
          <a:solidFill>
            <a:schemeClr val="tx1"/>
          </a:solidFill>
          <a:latin typeface="Source Sans Pro" panose="020B0503030403020204" pitchFamily="34" charset="77"/>
          <a:ea typeface="+mn-ea"/>
          <a:cs typeface="+mn-cs"/>
        </a:defRPr>
      </a:lvl3pPr>
      <a:lvl4pPr marL="96012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400" kern="1200">
          <a:solidFill>
            <a:schemeClr val="tx1"/>
          </a:solidFill>
          <a:latin typeface="Source Sans Pro" panose="020B0503030403020204" pitchFamily="34" charset="77"/>
          <a:ea typeface="+mn-ea"/>
          <a:cs typeface="+mn-cs"/>
        </a:defRPr>
      </a:lvl4pPr>
      <a:lvl5pPr marL="123444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200" kern="1200">
          <a:solidFill>
            <a:schemeClr val="tx1"/>
          </a:solidFill>
          <a:latin typeface="Source Sans Pro" panose="020B0503030403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1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hyperlink" Target="https://eagle.usc.edu/wp-content/uploads/2025/10/NCEA-EAGLE-Interview-Guide-for-Investigators-.pdf" TargetMode="External"/><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hyperlink" Target="https://eagle.usc.edu/wp-content/uploads/2025/10/NCEA-EAGLE-Investigator-Interview-Checklist.pdf"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98548BE-13D1-EE47-AF62-99906C6927FA}"/>
              </a:ext>
            </a:extLst>
          </p:cNvPr>
          <p:cNvSpPr/>
          <p:nvPr/>
        </p:nvSpPr>
        <p:spPr>
          <a:xfrm>
            <a:off x="5467" y="6599"/>
            <a:ext cx="12201940" cy="6861492"/>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695521A6-7513-054B-9414-737D402264DC}"/>
              </a:ext>
            </a:extLst>
          </p:cNvPr>
          <p:cNvSpPr txBox="1"/>
          <p:nvPr/>
        </p:nvSpPr>
        <p:spPr>
          <a:xfrm>
            <a:off x="439447" y="1813241"/>
            <a:ext cx="6298306" cy="2554545"/>
          </a:xfrm>
          <a:prstGeom prst="rect">
            <a:avLst/>
          </a:prstGeom>
          <a:noFill/>
        </p:spPr>
        <p:txBody>
          <a:bodyPr wrap="square" lIns="91440" tIns="45720" rIns="91440" bIns="45720" rtlCol="0" anchor="t">
            <a:spAutoFit/>
          </a:bodyPr>
          <a:lstStyle/>
          <a:p>
            <a:r>
              <a:rPr lang="en-US" sz="4000" b="1" dirty="0">
                <a:solidFill>
                  <a:schemeClr val="bg1"/>
                </a:solidFill>
                <a:latin typeface="Source Sans Pro"/>
                <a:ea typeface="Source Sans Pro"/>
              </a:rPr>
              <a:t>Older Adults’ Decisional Capacity in Law Enforcement Investigations</a:t>
            </a:r>
            <a:endParaRPr lang="en-US" sz="4400" b="1" dirty="0">
              <a:solidFill>
                <a:schemeClr val="bg1"/>
              </a:solidFill>
              <a:latin typeface="Source Sans Pro" panose="020B0503030403020204" pitchFamily="34" charset="0"/>
              <a:ea typeface="Source Sans Pro" panose="020B0503030403020204" pitchFamily="34" charset="0"/>
            </a:endParaRPr>
          </a:p>
        </p:txBody>
      </p:sp>
      <p:sp>
        <p:nvSpPr>
          <p:cNvPr id="30" name="Rectangle 29">
            <a:extLst>
              <a:ext uri="{FF2B5EF4-FFF2-40B4-BE49-F238E27FC236}">
                <a16:creationId xmlns:a16="http://schemas.microsoft.com/office/drawing/2014/main" id="{B1C1E545-6DE6-714A-AEA7-B9A71B517647}"/>
              </a:ext>
            </a:extLst>
          </p:cNvPr>
          <p:cNvSpPr/>
          <p:nvPr/>
        </p:nvSpPr>
        <p:spPr>
          <a:xfrm>
            <a:off x="-1" y="6236275"/>
            <a:ext cx="12453257" cy="480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A person in a uniform talking to a police officer&#10;&#10;Description automatically generated with low confidence">
            <a:extLst>
              <a:ext uri="{FF2B5EF4-FFF2-40B4-BE49-F238E27FC236}">
                <a16:creationId xmlns:a16="http://schemas.microsoft.com/office/drawing/2014/main" id="{E014DF45-742D-DCCB-6E4C-7A16B748043E}"/>
              </a:ext>
            </a:extLst>
          </p:cNvPr>
          <p:cNvPicPr>
            <a:picLocks noChangeAspect="1"/>
          </p:cNvPicPr>
          <p:nvPr/>
        </p:nvPicPr>
        <p:blipFill rotWithShape="1">
          <a:blip r:embed="rId2"/>
          <a:srcRect l="-1239" t="415" r="1062" b="-830"/>
          <a:stretch/>
        </p:blipFill>
        <p:spPr>
          <a:xfrm>
            <a:off x="4059897" y="5752"/>
            <a:ext cx="8126636" cy="6932838"/>
          </a:xfrm>
          <a:prstGeom prst="rect">
            <a:avLst/>
          </a:prstGeom>
        </p:spPr>
      </p:pic>
      <p:pic>
        <p:nvPicPr>
          <p:cNvPr id="3" name="Picture 2" descr="A black and white logo&#10;&#10;Description automatically generated with medium confidence">
            <a:extLst>
              <a:ext uri="{FF2B5EF4-FFF2-40B4-BE49-F238E27FC236}">
                <a16:creationId xmlns:a16="http://schemas.microsoft.com/office/drawing/2014/main" id="{5BA3685A-944B-AA98-01E4-B472DE4E08B9}"/>
              </a:ext>
            </a:extLst>
          </p:cNvPr>
          <p:cNvPicPr>
            <a:picLocks noChangeAspect="1"/>
          </p:cNvPicPr>
          <p:nvPr/>
        </p:nvPicPr>
        <p:blipFill>
          <a:blip r:embed="rId3"/>
          <a:srcRect l="57293" b="36982"/>
          <a:stretch/>
        </p:blipFill>
        <p:spPr>
          <a:xfrm>
            <a:off x="301708" y="6375230"/>
            <a:ext cx="968292" cy="346245"/>
          </a:xfrm>
          <a:prstGeom prst="rect">
            <a:avLst/>
          </a:prstGeom>
        </p:spPr>
      </p:pic>
    </p:spTree>
    <p:extLst>
      <p:ext uri="{BB962C8B-B14F-4D97-AF65-F5344CB8AC3E}">
        <p14:creationId xmlns:p14="http://schemas.microsoft.com/office/powerpoint/2010/main" val="614867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BF7296C-C305-7C31-96AC-ADAF3639238B}"/>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4A1DE7A5-D931-614F-38D6-093D7AB60317}"/>
              </a:ext>
            </a:extLst>
          </p:cNvPr>
          <p:cNvSpPr/>
          <p:nvPr/>
        </p:nvSpPr>
        <p:spPr>
          <a:xfrm rot="18660000">
            <a:off x="10179252" y="-202543"/>
            <a:ext cx="1650176" cy="957533"/>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F773010-2805-B1D7-78CE-B110116FC3AE}"/>
              </a:ext>
            </a:extLst>
          </p:cNvPr>
          <p:cNvSpPr txBox="1"/>
          <p:nvPr/>
        </p:nvSpPr>
        <p:spPr>
          <a:xfrm>
            <a:off x="574766" y="1905506"/>
            <a:ext cx="10818658" cy="3539430"/>
          </a:xfrm>
          <a:prstGeom prst="rect">
            <a:avLst/>
          </a:prstGeom>
          <a:noFill/>
        </p:spPr>
        <p:txBody>
          <a:bodyPr wrap="square">
            <a:spAutoFit/>
          </a:bodyPr>
          <a:lstStyle/>
          <a:p>
            <a:pPr marL="514350" indent="-514350">
              <a:buAutoNum type="arabicPeriod"/>
            </a:pPr>
            <a:r>
              <a:rPr lang="en-US" sz="2800" dirty="0">
                <a:latin typeface="Source Sans Pro" panose="020B0503030403020204" pitchFamily="34" charset="0"/>
                <a:ea typeface="Source Sans Pro" panose="020B0503030403020204" pitchFamily="34" charset="0"/>
                <a:cs typeface="Arial" panose="020B0604020202020204" pitchFamily="34" charset="0"/>
              </a:rPr>
              <a:t>Attention, concentration </a:t>
            </a:r>
          </a:p>
          <a:p>
            <a:pPr marL="514350" indent="-514350">
              <a:buAutoNum type="arabicPeriod"/>
            </a:pPr>
            <a:r>
              <a:rPr lang="en-US" sz="2800" dirty="0">
                <a:latin typeface="Source Sans Pro" panose="020B0503030403020204" pitchFamily="34" charset="0"/>
                <a:ea typeface="Source Sans Pro" panose="020B0503030403020204" pitchFamily="34" charset="0"/>
                <a:cs typeface="Arial" panose="020B0604020202020204" pitchFamily="34" charset="0"/>
              </a:rPr>
              <a:t>Orientation, short-term memory</a:t>
            </a:r>
          </a:p>
          <a:p>
            <a:pPr marL="514350" indent="-514350">
              <a:buFont typeface="+mj-lt"/>
              <a:buAutoNum type="arabicPeriod"/>
            </a:pPr>
            <a:r>
              <a:rPr lang="en-US" sz="2800" dirty="0">
                <a:latin typeface="Source Sans Pro" panose="020B0503030403020204" pitchFamily="34" charset="0"/>
                <a:ea typeface="Source Sans Pro" panose="020B0503030403020204" pitchFamily="34" charset="0"/>
                <a:cs typeface="Arial" panose="020B0604020202020204" pitchFamily="34" charset="0"/>
              </a:rPr>
              <a:t>Retrieval of long-term memory</a:t>
            </a:r>
          </a:p>
          <a:p>
            <a:pPr marL="514350" indent="-514350">
              <a:buFont typeface="+mj-lt"/>
              <a:buAutoNum type="arabicPeriod"/>
            </a:pPr>
            <a:r>
              <a:rPr lang="en-US" sz="2800" dirty="0">
                <a:latin typeface="Source Sans Pro" panose="020B0503030403020204" pitchFamily="34" charset="0"/>
                <a:ea typeface="Source Sans Pro" panose="020B0503030403020204" pitchFamily="34" charset="0"/>
                <a:cs typeface="Arial" panose="020B0604020202020204" pitchFamily="34" charset="0"/>
              </a:rPr>
              <a:t>Language: comprehension and expression</a:t>
            </a:r>
          </a:p>
          <a:p>
            <a:pPr marL="514350" indent="-514350">
              <a:buAutoNum type="arabicPeriod"/>
            </a:pPr>
            <a:r>
              <a:rPr lang="en-US" sz="2800" dirty="0">
                <a:latin typeface="Source Sans Pro" panose="020B0503030403020204" pitchFamily="34" charset="0"/>
                <a:ea typeface="Source Sans Pro" panose="020B0503030403020204" pitchFamily="34" charset="0"/>
                <a:cs typeface="Arial" panose="020B0604020202020204" pitchFamily="34" charset="0"/>
              </a:rPr>
              <a:t>Visual-spatial abilities</a:t>
            </a:r>
          </a:p>
          <a:p>
            <a:pPr marL="514350" indent="-514350">
              <a:buAutoNum type="arabicPeriod"/>
            </a:pPr>
            <a:r>
              <a:rPr lang="en-US" sz="2800" dirty="0">
                <a:latin typeface="Source Sans Pro" panose="020B0503030403020204" pitchFamily="34" charset="0"/>
                <a:ea typeface="Source Sans Pro" panose="020B0503030403020204" pitchFamily="34" charset="0"/>
                <a:cs typeface="Arial" panose="020B0604020202020204" pitchFamily="34" charset="0"/>
              </a:rPr>
              <a:t>Reasoning/judgment</a:t>
            </a:r>
          </a:p>
          <a:p>
            <a:pPr marL="514350" indent="-514350">
              <a:buAutoNum type="arabicPeriod"/>
            </a:pPr>
            <a:r>
              <a:rPr lang="en-US" sz="2800" dirty="0">
                <a:latin typeface="Source Sans Pro" panose="020B0503030403020204" pitchFamily="34" charset="0"/>
                <a:ea typeface="Source Sans Pro" panose="020B0503030403020204" pitchFamily="34" charset="0"/>
                <a:cs typeface="Arial" panose="020B0604020202020204" pitchFamily="34" charset="0"/>
              </a:rPr>
              <a:t>Executive functions</a:t>
            </a:r>
          </a:p>
          <a:p>
            <a:pPr marL="514350" indent="-514350">
              <a:buFont typeface="Wingdings" pitchFamily="-84" charset="2"/>
              <a:buAutoNum type="arabicPeriod"/>
            </a:pPr>
            <a:endParaRPr lang="en-US" sz="2800" b="1" dirty="0">
              <a:latin typeface="Source Sans Pro" panose="020B0503030403020204" pitchFamily="34" charset="0"/>
              <a:ea typeface="Source Sans Pro" panose="020B0503030403020204" pitchFamily="34" charset="0"/>
            </a:endParaRPr>
          </a:p>
        </p:txBody>
      </p:sp>
      <p:sp>
        <p:nvSpPr>
          <p:cNvPr id="13" name="Title 1">
            <a:extLst>
              <a:ext uri="{FF2B5EF4-FFF2-40B4-BE49-F238E27FC236}">
                <a16:creationId xmlns:a16="http://schemas.microsoft.com/office/drawing/2014/main" id="{3CCBE0E1-805A-3574-CD63-1A93B4B04BD9}"/>
              </a:ext>
            </a:extLst>
          </p:cNvPr>
          <p:cNvSpPr>
            <a:spLocks noGrp="1"/>
          </p:cNvSpPr>
          <p:nvPr>
            <p:ph type="title"/>
          </p:nvPr>
        </p:nvSpPr>
        <p:spPr>
          <a:xfrm>
            <a:off x="431819" y="402326"/>
            <a:ext cx="9843213" cy="666474"/>
          </a:xfrm>
        </p:spPr>
        <p:txBody>
          <a:bodyPr>
            <a:normAutofit/>
          </a:bodyPr>
          <a:lstStyle/>
          <a:p>
            <a:r>
              <a:rPr lang="en-US" sz="3600" dirty="0">
                <a:solidFill>
                  <a:schemeClr val="bg1"/>
                </a:solidFill>
                <a:latin typeface="Source Sans Pro"/>
                <a:ea typeface="Source Sans Pro"/>
              </a:rPr>
              <a:t>Cognitive Assessment Domains</a:t>
            </a:r>
            <a:endParaRPr lang="en-US" dirty="0">
              <a:solidFill>
                <a:schemeClr val="bg1"/>
              </a:solidFill>
            </a:endParaRPr>
          </a:p>
        </p:txBody>
      </p:sp>
    </p:spTree>
    <p:extLst>
      <p:ext uri="{BB962C8B-B14F-4D97-AF65-F5344CB8AC3E}">
        <p14:creationId xmlns:p14="http://schemas.microsoft.com/office/powerpoint/2010/main" val="2802636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D4039-4B34-A246-5573-82EDEA3CAEA7}"/>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F7875AD-D109-A173-3C6B-53B6A18EF16E}"/>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A5019B81-AB62-954C-90DF-082AF253BE28}"/>
              </a:ext>
            </a:extLst>
          </p:cNvPr>
          <p:cNvSpPr/>
          <p:nvPr/>
        </p:nvSpPr>
        <p:spPr>
          <a:xfrm rot="18660000">
            <a:off x="10179252" y="-202543"/>
            <a:ext cx="1650176" cy="957533"/>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E6E08A9C-409E-80EC-B0BD-E1CA345C3360}"/>
              </a:ext>
            </a:extLst>
          </p:cNvPr>
          <p:cNvSpPr txBox="1"/>
          <p:nvPr/>
        </p:nvSpPr>
        <p:spPr>
          <a:xfrm>
            <a:off x="574766" y="1905506"/>
            <a:ext cx="10818658" cy="4629472"/>
          </a:xfrm>
          <a:prstGeom prst="rect">
            <a:avLst/>
          </a:prstGeom>
          <a:noFill/>
        </p:spPr>
        <p:txBody>
          <a:bodyPr wrap="square">
            <a:spAutoFit/>
          </a:bodyPr>
          <a:lstStyle/>
          <a:p>
            <a:pPr marL="0" indent="0">
              <a:buNone/>
            </a:pPr>
            <a:r>
              <a:rPr lang="en-US" sz="2800" b="1" dirty="0">
                <a:latin typeface="Source Sans Pro" panose="020B0503030403020204" pitchFamily="34" charset="0"/>
                <a:ea typeface="Source Sans Pro" panose="020B0503030403020204" pitchFamily="34" charset="0"/>
              </a:rPr>
              <a:t>Basic ADL’s</a:t>
            </a:r>
          </a:p>
          <a:p>
            <a:pPr marL="457200" indent="-457200">
              <a:spcBef>
                <a:spcPts val="0"/>
              </a:spcBef>
              <a:spcAft>
                <a:spcPts val="1687"/>
              </a:spcAft>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Bathing, toileting, grooming, dressing, eating, mobility</a:t>
            </a:r>
          </a:p>
          <a:p>
            <a:pPr marL="457200" indent="-457200">
              <a:spcBef>
                <a:spcPts val="0"/>
              </a:spcBef>
              <a:spcAft>
                <a:spcPts val="1687"/>
              </a:spcAft>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Dependence indicates a marked increase in caregiving needs, usually 24/7 care</a:t>
            </a:r>
          </a:p>
          <a:p>
            <a:pPr marL="0" indent="0">
              <a:spcBef>
                <a:spcPts val="0"/>
              </a:spcBef>
              <a:spcAft>
                <a:spcPts val="1687"/>
              </a:spcAft>
              <a:buNone/>
            </a:pPr>
            <a:r>
              <a:rPr lang="en-US" sz="2800" b="1" dirty="0">
                <a:solidFill>
                  <a:schemeClr val="tx1"/>
                </a:solidFill>
                <a:latin typeface="Source Sans Pro" panose="020B0503030403020204" pitchFamily="34" charset="0"/>
                <a:ea typeface="Source Sans Pro" panose="020B0503030403020204" pitchFamily="34" charset="0"/>
              </a:rPr>
              <a:t>Instrumental ADL’s</a:t>
            </a:r>
          </a:p>
          <a:p>
            <a:pPr marL="457200" indent="-457200">
              <a:spcBef>
                <a:spcPts val="0"/>
              </a:spcBef>
              <a:spcAft>
                <a:spcPts val="1687"/>
              </a:spcAft>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Telephone, food shopping, meal preparation, transportation, laundry, household upkeep, paying bills, financial management, medication management, health care</a:t>
            </a:r>
          </a:p>
          <a:p>
            <a:pPr marL="457200" indent="-457200">
              <a:spcBef>
                <a:spcPts val="0"/>
              </a:spcBef>
              <a:spcAft>
                <a:spcPts val="1687"/>
              </a:spcAft>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Dependence indicates need for a caregiver to assist at minimum weekly</a:t>
            </a:r>
          </a:p>
          <a:p>
            <a:pPr marL="0" indent="0">
              <a:buNone/>
            </a:pPr>
            <a:endParaRPr lang="en-US" sz="2400" dirty="0">
              <a:latin typeface="Source Sans Pro" panose="020B0503030403020204" pitchFamily="34" charset="0"/>
              <a:ea typeface="Source Sans Pro" panose="020B0503030403020204" pitchFamily="34" charset="0"/>
            </a:endParaRPr>
          </a:p>
        </p:txBody>
      </p:sp>
      <p:sp>
        <p:nvSpPr>
          <p:cNvPr id="13" name="Title 1">
            <a:extLst>
              <a:ext uri="{FF2B5EF4-FFF2-40B4-BE49-F238E27FC236}">
                <a16:creationId xmlns:a16="http://schemas.microsoft.com/office/drawing/2014/main" id="{B3950DA6-B1ED-3B7E-F5B6-AC3FFD623E6A}"/>
              </a:ext>
            </a:extLst>
          </p:cNvPr>
          <p:cNvSpPr>
            <a:spLocks noGrp="1"/>
          </p:cNvSpPr>
          <p:nvPr>
            <p:ph type="title"/>
          </p:nvPr>
        </p:nvSpPr>
        <p:spPr>
          <a:xfrm>
            <a:off x="431819" y="402326"/>
            <a:ext cx="9843213" cy="666474"/>
          </a:xfrm>
        </p:spPr>
        <p:txBody>
          <a:bodyPr>
            <a:normAutofit/>
          </a:bodyPr>
          <a:lstStyle/>
          <a:p>
            <a:r>
              <a:rPr lang="en-US" sz="3600" dirty="0">
                <a:solidFill>
                  <a:schemeClr val="bg1"/>
                </a:solidFill>
                <a:latin typeface="Source Sans Pro"/>
                <a:ea typeface="Source Sans Pro"/>
              </a:rPr>
              <a:t>Activities of Daily Living (ADLs) </a:t>
            </a:r>
            <a:endParaRPr lang="en-US" dirty="0">
              <a:solidFill>
                <a:schemeClr val="bg1"/>
              </a:solidFill>
            </a:endParaRPr>
          </a:p>
        </p:txBody>
      </p:sp>
    </p:spTree>
    <p:extLst>
      <p:ext uri="{BB962C8B-B14F-4D97-AF65-F5344CB8AC3E}">
        <p14:creationId xmlns:p14="http://schemas.microsoft.com/office/powerpoint/2010/main" val="3900140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E43415B-93CA-EBE1-F50E-815D60EDD75D}"/>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Types of Dementia </a:t>
            </a:r>
            <a:endParaRPr lang="en-US" dirty="0"/>
          </a:p>
        </p:txBody>
      </p:sp>
      <p:graphicFrame>
        <p:nvGraphicFramePr>
          <p:cNvPr id="6" name="Content Placeholder 3">
            <a:extLst>
              <a:ext uri="{FF2B5EF4-FFF2-40B4-BE49-F238E27FC236}">
                <a16:creationId xmlns:a16="http://schemas.microsoft.com/office/drawing/2014/main" id="{85E58E56-0E52-6C55-C66F-422633BDB3B3}"/>
              </a:ext>
            </a:extLst>
          </p:cNvPr>
          <p:cNvGraphicFramePr>
            <a:graphicFrameLocks/>
          </p:cNvGraphicFramePr>
          <p:nvPr>
            <p:extLst>
              <p:ext uri="{D42A27DB-BD31-4B8C-83A1-F6EECF244321}">
                <p14:modId xmlns:p14="http://schemas.microsoft.com/office/powerpoint/2010/main" val="103560913"/>
              </p:ext>
            </p:extLst>
          </p:nvPr>
        </p:nvGraphicFramePr>
        <p:xfrm>
          <a:off x="1981200" y="1520398"/>
          <a:ext cx="82296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4">
            <a:extLst>
              <a:ext uri="{FF2B5EF4-FFF2-40B4-BE49-F238E27FC236}">
                <a16:creationId xmlns:a16="http://schemas.microsoft.com/office/drawing/2014/main" id="{91F39EEC-A47F-160C-7180-2F15E352C29C}"/>
              </a:ext>
            </a:extLst>
          </p:cNvPr>
          <p:cNvSpPr txBox="1">
            <a:spLocks noChangeArrowheads="1"/>
          </p:cNvSpPr>
          <p:nvPr/>
        </p:nvSpPr>
        <p:spPr bwMode="auto">
          <a:xfrm>
            <a:off x="6638629" y="3297076"/>
            <a:ext cx="2209800" cy="830997"/>
          </a:xfrm>
          <a:prstGeom prst="rect">
            <a:avLst/>
          </a:prstGeom>
          <a:noFill/>
          <a:ln>
            <a:noFill/>
          </a:ln>
        </p:spPr>
        <p:txBody>
          <a:bodyPr wrap="square">
            <a:spAutoFit/>
          </a:bodyP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lgn="ctr">
              <a:defRPr/>
            </a:pPr>
            <a:r>
              <a:rPr lang="en-US" altLang="en-US" sz="2400" b="1" dirty="0">
                <a:solidFill>
                  <a:schemeClr val="bg1"/>
                </a:solidFill>
                <a:latin typeface="+mn-lt"/>
              </a:rPr>
              <a:t>Lewy Body Dementia</a:t>
            </a:r>
          </a:p>
        </p:txBody>
      </p:sp>
      <p:pic>
        <p:nvPicPr>
          <p:cNvPr id="4" name="Picture 3" descr="A white background with black and white clouds&#10;&#10;AI-generated content may be incorrect.">
            <a:extLst>
              <a:ext uri="{FF2B5EF4-FFF2-40B4-BE49-F238E27FC236}">
                <a16:creationId xmlns:a16="http://schemas.microsoft.com/office/drawing/2014/main" id="{48764C1B-BCBB-7556-734F-39F7F7E8028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62648" y="2338409"/>
            <a:ext cx="698500" cy="584200"/>
          </a:xfrm>
          <a:prstGeom prst="rect">
            <a:avLst/>
          </a:prstGeom>
        </p:spPr>
      </p:pic>
    </p:spTree>
    <p:extLst>
      <p:ext uri="{BB962C8B-B14F-4D97-AF65-F5344CB8AC3E}">
        <p14:creationId xmlns:p14="http://schemas.microsoft.com/office/powerpoint/2010/main" val="647531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727ADA6-612B-7B40-C487-264ACFBA0BE1}"/>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Stages of Dementia </a:t>
            </a:r>
            <a:endParaRPr lang="en-US" dirty="0"/>
          </a:p>
        </p:txBody>
      </p:sp>
      <p:sp>
        <p:nvSpPr>
          <p:cNvPr id="7" name="TextBox 6">
            <a:extLst>
              <a:ext uri="{FF2B5EF4-FFF2-40B4-BE49-F238E27FC236}">
                <a16:creationId xmlns:a16="http://schemas.microsoft.com/office/drawing/2014/main" id="{2C9D64C0-51EA-8C3B-F8A0-08BC7E582ECE}"/>
              </a:ext>
            </a:extLst>
          </p:cNvPr>
          <p:cNvSpPr txBox="1"/>
          <p:nvPr/>
        </p:nvSpPr>
        <p:spPr>
          <a:xfrm>
            <a:off x="574766" y="1905506"/>
            <a:ext cx="10818658" cy="4278094"/>
          </a:xfrm>
          <a:prstGeom prst="rect">
            <a:avLst/>
          </a:prstGeom>
          <a:noFill/>
        </p:spPr>
        <p:txBody>
          <a:bodyPr wrap="square">
            <a:spAutoFit/>
          </a:bodyPr>
          <a:lstStyle/>
          <a:p>
            <a:r>
              <a:rPr lang="en-US" sz="2800" b="1" dirty="0">
                <a:latin typeface="Source Sans Pro" panose="020B0503030403020204" pitchFamily="34" charset="0"/>
                <a:ea typeface="Source Sans Pro" panose="020B0503030403020204" pitchFamily="34" charset="0"/>
              </a:rPr>
              <a:t>Early/Mild </a:t>
            </a:r>
            <a:r>
              <a:rPr lang="en-US" sz="2800" dirty="0">
                <a:latin typeface="Source Sans Pro" panose="020B0503030403020204" pitchFamily="34" charset="0"/>
                <a:ea typeface="Source Sans Pro" panose="020B0503030403020204" pitchFamily="34" charset="0"/>
              </a:rPr>
              <a:t>– poor planning, organizing, recalling words/names, independent in daily life</a:t>
            </a:r>
          </a:p>
          <a:p>
            <a:endParaRPr lang="en-US" sz="2800" dirty="0">
              <a:latin typeface="Source Sans Pro" panose="020B0503030403020204" pitchFamily="34" charset="0"/>
              <a:ea typeface="Source Sans Pro" panose="020B0503030403020204" pitchFamily="34" charset="0"/>
            </a:endParaRPr>
          </a:p>
          <a:p>
            <a:r>
              <a:rPr lang="en-US" sz="2800" b="1" dirty="0">
                <a:latin typeface="Source Sans Pro" panose="020B0503030403020204" pitchFamily="34" charset="0"/>
                <a:ea typeface="Source Sans Pro" panose="020B0503030403020204" pitchFamily="34" charset="0"/>
              </a:rPr>
              <a:t>Mid/Moderate </a:t>
            </a:r>
            <a:r>
              <a:rPr lang="en-US" sz="2800" dirty="0">
                <a:latin typeface="Source Sans Pro" panose="020B0503030403020204" pitchFamily="34" charset="0"/>
                <a:ea typeface="Source Sans Pro" panose="020B0503030403020204" pitchFamily="34" charset="0"/>
              </a:rPr>
              <a:t>– forgetful, moody, periods of confusion, dependent for IADLs, assisted with basic ADLs</a:t>
            </a:r>
          </a:p>
          <a:p>
            <a:endParaRPr lang="en-US" sz="2800" dirty="0">
              <a:latin typeface="Source Sans Pro" panose="020B0503030403020204" pitchFamily="34" charset="0"/>
              <a:ea typeface="Source Sans Pro" panose="020B0503030403020204" pitchFamily="34" charset="0"/>
            </a:endParaRPr>
          </a:p>
          <a:p>
            <a:r>
              <a:rPr lang="en-US" sz="2800" b="1" dirty="0">
                <a:latin typeface="Source Sans Pro" panose="020B0503030403020204" pitchFamily="34" charset="0"/>
                <a:ea typeface="Source Sans Pro" panose="020B0503030403020204" pitchFamily="34" charset="0"/>
              </a:rPr>
              <a:t>Late/Severe </a:t>
            </a:r>
            <a:r>
              <a:rPr lang="en-US" sz="2800" dirty="0">
                <a:latin typeface="Source Sans Pro" panose="020B0503030403020204" pitchFamily="34" charset="0"/>
                <a:ea typeface="Source Sans Pro" panose="020B0503030403020204" pitchFamily="34" charset="0"/>
              </a:rPr>
              <a:t>– dependent for most basic ADLs, reduced response to environment, decreased movement, reduced communication</a:t>
            </a:r>
          </a:p>
          <a:p>
            <a:pPr marL="0" indent="0">
              <a:buNone/>
            </a:pPr>
            <a:endParaRPr lang="en-US" sz="1600" dirty="0">
              <a:latin typeface="Source Sans Pro" panose="020B0503030403020204" pitchFamily="34" charset="0"/>
              <a:ea typeface="Source Sans Pro" panose="020B0503030403020204" pitchFamily="34" charset="0"/>
            </a:endParaRPr>
          </a:p>
          <a:p>
            <a:pPr marL="0" indent="0">
              <a:buNone/>
            </a:pPr>
            <a:endParaRPr lang="en-US" sz="1600" dirty="0">
              <a:latin typeface="Source Sans Pro" panose="020B0503030403020204" pitchFamily="34" charset="0"/>
              <a:ea typeface="Source Sans Pro" panose="020B0503030403020204" pitchFamily="34" charset="0"/>
            </a:endParaRPr>
          </a:p>
          <a:p>
            <a:pPr marL="0" indent="0">
              <a:buNone/>
            </a:pPr>
            <a:r>
              <a:rPr lang="en-US" sz="1600" dirty="0">
                <a:latin typeface="Source Sans Pro" panose="020B0503030403020204" pitchFamily="34" charset="0"/>
                <a:ea typeface="Source Sans Pro" panose="020B0503030403020204" pitchFamily="34" charset="0"/>
              </a:rPr>
              <a:t>                                                                                              https://www.alz.org/alzheimers-dementia/stages</a:t>
            </a:r>
          </a:p>
        </p:txBody>
      </p:sp>
    </p:spTree>
    <p:extLst>
      <p:ext uri="{BB962C8B-B14F-4D97-AF65-F5344CB8AC3E}">
        <p14:creationId xmlns:p14="http://schemas.microsoft.com/office/powerpoint/2010/main" val="2611967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BF7296C-C305-7C31-96AC-ADAF3639238B}"/>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4A1DE7A5-D931-614F-38D6-093D7AB60317}"/>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E5DD5761-3392-4D05-87C0-B413EC90C143}"/>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Frequency of Caregiver Abuse in Dementia </a:t>
            </a:r>
            <a:endParaRPr lang="en-US" dirty="0"/>
          </a:p>
        </p:txBody>
      </p:sp>
      <p:sp>
        <p:nvSpPr>
          <p:cNvPr id="22" name="TextBox 21">
            <a:extLst>
              <a:ext uri="{FF2B5EF4-FFF2-40B4-BE49-F238E27FC236}">
                <a16:creationId xmlns:a16="http://schemas.microsoft.com/office/drawing/2014/main" id="{DDE57DC6-848E-56BB-1959-E495ABA618ED}"/>
              </a:ext>
            </a:extLst>
          </p:cNvPr>
          <p:cNvSpPr txBox="1"/>
          <p:nvPr/>
        </p:nvSpPr>
        <p:spPr>
          <a:xfrm>
            <a:off x="574766" y="1905506"/>
            <a:ext cx="10818658" cy="4457631"/>
          </a:xfrm>
          <a:prstGeom prst="rect">
            <a:avLst/>
          </a:prstGeom>
          <a:noFill/>
        </p:spPr>
        <p:txBody>
          <a:bodyPr wrap="square">
            <a:spAutoFit/>
          </a:bodyPr>
          <a:lstStyle/>
          <a:p>
            <a:pPr marL="0" indent="0">
              <a:lnSpc>
                <a:spcPct val="107000"/>
              </a:lnSpc>
              <a:spcBef>
                <a:spcPts val="0"/>
              </a:spcBef>
              <a:buNone/>
            </a:pPr>
            <a:r>
              <a:rPr lang="en-US" sz="2800" dirty="0">
                <a:solidFill>
                  <a:srgbClr val="000000"/>
                </a:solidFill>
                <a:latin typeface="Source Sans Pro" panose="020B0503030403020204" pitchFamily="34" charset="0"/>
                <a:ea typeface="Source Sans Pro" panose="020B0503030403020204" pitchFamily="34" charset="0"/>
                <a:cs typeface="Calibri" panose="020F0502020204030204" pitchFamily="34" charset="0"/>
              </a:rPr>
              <a:t>Approximately 47% of community-based dementia caregivers admit to abuse in telephone interviews</a:t>
            </a:r>
            <a:endParaRPr lang="en-US" sz="2800" dirty="0">
              <a:latin typeface="Source Sans Pro" panose="020B0503030403020204" pitchFamily="34" charset="0"/>
              <a:ea typeface="Source Sans Pro" panose="020B0503030403020204" pitchFamily="34" charset="0"/>
              <a:cs typeface="Calibri" panose="020F0502020204030204" pitchFamily="34" charset="0"/>
            </a:endParaRPr>
          </a:p>
          <a:p>
            <a:pPr marL="0" indent="0">
              <a:lnSpc>
                <a:spcPct val="107000"/>
              </a:lnSpc>
              <a:spcBef>
                <a:spcPts val="0"/>
              </a:spcBef>
              <a:buNone/>
            </a:pPr>
            <a:endParaRPr lang="en-US" sz="2800" dirty="0">
              <a:latin typeface="Source Sans Pro" panose="020B0503030403020204" pitchFamily="34" charset="0"/>
              <a:ea typeface="Source Sans Pro" panose="020B0503030403020204" pitchFamily="34" charset="0"/>
              <a:cs typeface="Calibri" panose="020F0502020204030204" pitchFamily="34" charset="0"/>
            </a:endParaRPr>
          </a:p>
          <a:p>
            <a:pPr marL="0" indent="0">
              <a:lnSpc>
                <a:spcPct val="107000"/>
              </a:lnSpc>
              <a:spcBef>
                <a:spcPts val="0"/>
              </a:spcBef>
              <a:buNone/>
            </a:pPr>
            <a:endParaRPr lang="en-US" sz="2800" dirty="0">
              <a:latin typeface="Source Sans Pro" panose="020B0503030403020204" pitchFamily="34" charset="0"/>
              <a:ea typeface="Source Sans Pro" panose="020B0503030403020204" pitchFamily="34" charset="0"/>
              <a:cs typeface="Calibri" panose="020F0502020204030204" pitchFamily="34" charset="0"/>
            </a:endParaRPr>
          </a:p>
          <a:p>
            <a:pPr marL="0" indent="0">
              <a:lnSpc>
                <a:spcPct val="107000"/>
              </a:lnSpc>
              <a:spcBef>
                <a:spcPts val="0"/>
              </a:spcBef>
              <a:buNone/>
            </a:pPr>
            <a:endParaRPr lang="en-US" sz="2800" dirty="0">
              <a:latin typeface="Source Sans Pro" panose="020B0503030403020204" pitchFamily="34" charset="0"/>
              <a:ea typeface="Source Sans Pro" panose="020B0503030403020204" pitchFamily="34" charset="0"/>
              <a:cs typeface="Calibri" panose="020F0502020204030204" pitchFamily="34" charset="0"/>
            </a:endParaRPr>
          </a:p>
          <a:p>
            <a:pPr marL="0" indent="0">
              <a:lnSpc>
                <a:spcPct val="107000"/>
              </a:lnSpc>
              <a:spcBef>
                <a:spcPts val="0"/>
              </a:spcBef>
              <a:buNone/>
            </a:pPr>
            <a:endParaRPr lang="en-US" sz="2800" dirty="0">
              <a:latin typeface="Source Sans Pro" panose="020B0503030403020204" pitchFamily="34" charset="0"/>
              <a:ea typeface="Source Sans Pro" panose="020B0503030403020204" pitchFamily="34" charset="0"/>
              <a:cs typeface="Calibri" panose="020F0502020204030204" pitchFamily="34" charset="0"/>
            </a:endParaRPr>
          </a:p>
          <a:p>
            <a:pPr marL="0" indent="0">
              <a:lnSpc>
                <a:spcPct val="107000"/>
              </a:lnSpc>
              <a:spcBef>
                <a:spcPts val="0"/>
              </a:spcBef>
              <a:buNone/>
            </a:pPr>
            <a:endParaRPr lang="en-US" sz="2800" dirty="0">
              <a:latin typeface="Source Sans Pro" panose="020B0503030403020204" pitchFamily="34" charset="0"/>
              <a:ea typeface="Source Sans Pro" panose="020B0503030403020204" pitchFamily="34" charset="0"/>
              <a:cs typeface="Calibri" panose="020F0502020204030204" pitchFamily="34" charset="0"/>
            </a:endParaRPr>
          </a:p>
          <a:p>
            <a:pPr marL="0" indent="0">
              <a:lnSpc>
                <a:spcPct val="107000"/>
              </a:lnSpc>
              <a:spcBef>
                <a:spcPts val="0"/>
              </a:spcBef>
              <a:buNone/>
            </a:pPr>
            <a:endParaRPr lang="en-US" sz="2800" dirty="0">
              <a:latin typeface="Source Sans Pro" panose="020B0503030403020204" pitchFamily="34" charset="0"/>
              <a:ea typeface="Source Sans Pro" panose="020B0503030403020204" pitchFamily="34" charset="0"/>
              <a:cs typeface="Times New Roman" panose="02020603050405020304" pitchFamily="18" charset="0"/>
            </a:endParaRPr>
          </a:p>
          <a:p>
            <a:pPr marL="0" indent="0">
              <a:buNone/>
            </a:pPr>
            <a:r>
              <a:rPr lang="en-US" sz="1600" dirty="0">
                <a:solidFill>
                  <a:srgbClr val="000000"/>
                </a:solidFill>
                <a:latin typeface="Source Sans Pro" panose="020B0503030403020204" pitchFamily="34" charset="0"/>
                <a:ea typeface="Source Sans Pro" panose="020B0503030403020204" pitchFamily="34" charset="0"/>
                <a:cs typeface="Calibri" panose="020F0502020204030204" pitchFamily="34" charset="0"/>
              </a:rPr>
              <a:t>Wiglesworth, et al (2010) Screening for Abuse and Neglect of People with Dementia</a:t>
            </a:r>
          </a:p>
          <a:p>
            <a:endParaRPr lang="en-US" sz="28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7476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19831-46C0-D4C1-D022-70E982166CE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A183870-4C79-9815-1585-43BDC3ADCEE4}"/>
              </a:ext>
            </a:extLst>
          </p:cNvPr>
          <p:cNvSpPr txBox="1"/>
          <p:nvPr/>
        </p:nvSpPr>
        <p:spPr>
          <a:xfrm>
            <a:off x="757646" y="1737598"/>
            <a:ext cx="10361458" cy="1569660"/>
          </a:xfrm>
          <a:prstGeom prst="rect">
            <a:avLst/>
          </a:prstGeom>
          <a:noFill/>
        </p:spPr>
        <p:txBody>
          <a:bodyPr wrap="square" rtlCol="0">
            <a:spAutoFit/>
          </a:bodyPr>
          <a:lstStyle/>
          <a:p>
            <a:r>
              <a:rPr lang="en-US" sz="4800" dirty="0">
                <a:latin typeface="Source Sans Pro" panose="020B0503030403020204" pitchFamily="34" charset="0"/>
                <a:ea typeface="Source Sans Pro" panose="020B0503030403020204" pitchFamily="34" charset="0"/>
              </a:rPr>
              <a:t>Part 2: </a:t>
            </a:r>
          </a:p>
          <a:p>
            <a:r>
              <a:rPr lang="en-US" sz="4800" dirty="0">
                <a:latin typeface="Source Sans Pro" panose="020B0503030403020204" pitchFamily="34" charset="0"/>
                <a:ea typeface="Source Sans Pro" panose="020B0503030403020204" pitchFamily="34" charset="0"/>
              </a:rPr>
              <a:t>Decisional Capacity </a:t>
            </a:r>
            <a:endParaRPr lang="en-US" sz="4800" dirty="0"/>
          </a:p>
        </p:txBody>
      </p:sp>
    </p:spTree>
    <p:extLst>
      <p:ext uri="{BB962C8B-B14F-4D97-AF65-F5344CB8AC3E}">
        <p14:creationId xmlns:p14="http://schemas.microsoft.com/office/powerpoint/2010/main" val="3984259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AAC67-DC5C-CACD-8677-A6237F96710C}"/>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055CD18-8D7D-C7BF-2219-4FA7BE110533}"/>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C193ADD7-1E2C-C57A-E855-7B9B605A90DC}"/>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76A6AB50-8A98-C425-121C-F70B47F96C41}"/>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Capacity to Do What? Capacity to Decide What?</a:t>
            </a:r>
            <a:endParaRPr lang="en-US" dirty="0"/>
          </a:p>
        </p:txBody>
      </p:sp>
      <p:sp>
        <p:nvSpPr>
          <p:cNvPr id="22" name="TextBox 21">
            <a:extLst>
              <a:ext uri="{FF2B5EF4-FFF2-40B4-BE49-F238E27FC236}">
                <a16:creationId xmlns:a16="http://schemas.microsoft.com/office/drawing/2014/main" id="{F9E8D6FA-26F3-CBA1-D2A8-9F927A058F7D}"/>
              </a:ext>
            </a:extLst>
          </p:cNvPr>
          <p:cNvSpPr txBox="1"/>
          <p:nvPr/>
        </p:nvSpPr>
        <p:spPr>
          <a:xfrm>
            <a:off x="574766" y="1905506"/>
            <a:ext cx="10818658" cy="1384995"/>
          </a:xfrm>
          <a:prstGeom prst="rect">
            <a:avLst/>
          </a:prstGeom>
          <a:noFill/>
        </p:spPr>
        <p:txBody>
          <a:bodyPr wrap="square">
            <a:spAutoFit/>
          </a:bodyPr>
          <a:lstStyle/>
          <a:p>
            <a:pPr marL="457200"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rPr>
              <a:t>Capacity is not global; it is specific to an action or decision</a:t>
            </a:r>
          </a:p>
          <a:p>
            <a:pPr marL="457200"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rPr>
              <a:t>At a specific point in time or within a timeframe  </a:t>
            </a:r>
          </a:p>
          <a:p>
            <a:pPr marL="457200"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rPr>
              <a:t>Capacity to do what or decide what and when  </a:t>
            </a:r>
          </a:p>
        </p:txBody>
      </p:sp>
    </p:spTree>
    <p:extLst>
      <p:ext uri="{BB962C8B-B14F-4D97-AF65-F5344CB8AC3E}">
        <p14:creationId xmlns:p14="http://schemas.microsoft.com/office/powerpoint/2010/main" val="1182904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42AFB-EDCC-996C-1AA2-613C54E56092}"/>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C38CDF25-E031-03EC-8EF6-D9EBBDD95B4E}"/>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D41989B4-A87A-B493-305A-F365529645F3}"/>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7893B574-1C45-FF58-630F-2C47CC26846B}"/>
              </a:ext>
            </a:extLst>
          </p:cNvPr>
          <p:cNvSpPr txBox="1">
            <a:spLocks/>
          </p:cNvSpPr>
          <p:nvPr/>
        </p:nvSpPr>
        <p:spPr>
          <a:xfrm>
            <a:off x="431819" y="402326"/>
            <a:ext cx="10120357" cy="666474"/>
          </a:xfrm>
          <a:prstGeom prst="rect">
            <a:avLst/>
          </a:prstGeom>
        </p:spPr>
        <p:txBody>
          <a:bodyPr>
            <a:no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Capacity in the Context of Criminal Investigation</a:t>
            </a:r>
            <a:endParaRPr lang="en-US" sz="3600" dirty="0"/>
          </a:p>
        </p:txBody>
      </p:sp>
      <p:sp>
        <p:nvSpPr>
          <p:cNvPr id="22" name="TextBox 21">
            <a:extLst>
              <a:ext uri="{FF2B5EF4-FFF2-40B4-BE49-F238E27FC236}">
                <a16:creationId xmlns:a16="http://schemas.microsoft.com/office/drawing/2014/main" id="{C6F372AE-819F-1FE3-63A4-B18BA0D804EA}"/>
              </a:ext>
            </a:extLst>
          </p:cNvPr>
          <p:cNvSpPr txBox="1"/>
          <p:nvPr/>
        </p:nvSpPr>
        <p:spPr>
          <a:xfrm>
            <a:off x="563336" y="1722626"/>
            <a:ext cx="10818658" cy="4647426"/>
          </a:xfrm>
          <a:prstGeom prst="rect">
            <a:avLst/>
          </a:prstGeom>
          <a:noFill/>
        </p:spPr>
        <p:txBody>
          <a:bodyPr wrap="square">
            <a:spAutoFit/>
          </a:bodyPr>
          <a:lstStyle/>
          <a:p>
            <a:pPr marL="457200"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Law enforcement may have access to professionals to conduct capacity assessments</a:t>
            </a:r>
          </a:p>
          <a:p>
            <a:pPr marL="457200"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They are typically performed by a physician or psychologist with specialized training</a:t>
            </a:r>
          </a:p>
          <a:p>
            <a:pPr marL="457200"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When making a request for a capacity evaluation, it is critical to clearly identify the specific capacities to be evaluated</a:t>
            </a:r>
          </a:p>
          <a:p>
            <a:pPr marL="457200"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The capacity assessment will be focused on those specific capacities and time frames provided by law enforcement or prosecutors to the evaluator</a:t>
            </a:r>
          </a:p>
          <a:p>
            <a:pPr marL="457200"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The outcome of the capacity evaluation is an opinion, based on evidence generated or provided for review</a:t>
            </a:r>
          </a:p>
          <a:p>
            <a:pPr marL="457200" indent="-457200">
              <a:buFont typeface="Arial" panose="020B0604020202020204" pitchFamily="34" charset="0"/>
              <a:buChar char="•"/>
            </a:pPr>
            <a:endParaRPr lang="en-US" sz="2800" dirty="0">
              <a:solidFill>
                <a:schemeClr val="tx1"/>
              </a:solidFill>
              <a:latin typeface="Source Sans Pro" panose="020B0503030403020204" pitchFamily="34" charset="0"/>
              <a:ea typeface="Source Sans Pro" panose="020B0503030403020204" pitchFamily="34" charset="0"/>
            </a:endParaRPr>
          </a:p>
          <a:p>
            <a:pPr marL="457200" indent="-457200">
              <a:buFont typeface="Arial" panose="020B0604020202020204" pitchFamily="34" charset="0"/>
              <a:buChar char="•"/>
            </a:pPr>
            <a:endParaRPr lang="en-US" sz="2800" dirty="0">
              <a:solidFill>
                <a:schemeClr val="tx1"/>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476206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034E4-4271-595F-C5CF-BE33C6853F38}"/>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F961E8D-DF79-CE59-2945-1E4C6A10C1EE}"/>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18E3EC9D-A449-7C15-C63D-B3BD5F1394D7}"/>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589AFDF3-9580-0776-8931-9ABC1EE6A4B5}"/>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Decision-Making Capacity</a:t>
            </a:r>
            <a:endParaRPr lang="en-US" dirty="0"/>
          </a:p>
        </p:txBody>
      </p:sp>
      <p:sp>
        <p:nvSpPr>
          <p:cNvPr id="22" name="TextBox 21">
            <a:extLst>
              <a:ext uri="{FF2B5EF4-FFF2-40B4-BE49-F238E27FC236}">
                <a16:creationId xmlns:a16="http://schemas.microsoft.com/office/drawing/2014/main" id="{860FCDAD-7C5A-8436-165E-CAE5ED39C28B}"/>
              </a:ext>
            </a:extLst>
          </p:cNvPr>
          <p:cNvSpPr txBox="1"/>
          <p:nvPr/>
        </p:nvSpPr>
        <p:spPr>
          <a:xfrm>
            <a:off x="218234" y="1475439"/>
            <a:ext cx="11321494" cy="5262979"/>
          </a:xfrm>
          <a:prstGeom prst="rect">
            <a:avLst/>
          </a:prstGeom>
          <a:noFill/>
        </p:spPr>
        <p:txBody>
          <a:bodyPr wrap="square">
            <a:spAutoFit/>
          </a:bodyPr>
          <a:lstStyle/>
          <a:p>
            <a:pPr lvl="1"/>
            <a:r>
              <a:rPr lang="en-US" altLang="x-none" sz="2800" dirty="0">
                <a:solidFill>
                  <a:schemeClr val="tx1"/>
                </a:solidFill>
                <a:latin typeface="Source Sans Pro" panose="020B0503030403020204" pitchFamily="34" charset="0"/>
                <a:ea typeface="Source Sans Pro" panose="020B0503030403020204" pitchFamily="34" charset="0"/>
                <a:cs typeface="Frutiger 55 Roman" charset="0"/>
              </a:rPr>
              <a:t>Examples include:</a:t>
            </a:r>
          </a:p>
          <a:p>
            <a:pPr lvl="1"/>
            <a:endParaRPr lang="en-US" altLang="x-none" sz="2800" dirty="0">
              <a:solidFill>
                <a:schemeClr val="tx1"/>
              </a:solidFill>
              <a:latin typeface="Source Sans Pro" panose="020B0503030403020204" pitchFamily="34" charset="0"/>
              <a:ea typeface="Source Sans Pro" panose="020B0503030403020204" pitchFamily="34" charset="0"/>
              <a:cs typeface="Frutiger 55 Roman" charset="0"/>
            </a:endParaRPr>
          </a:p>
          <a:p>
            <a:pPr marL="914400" lvl="1" indent="-457200">
              <a:buFont typeface="Arial" panose="020B0604020202020204" pitchFamily="34" charset="0"/>
              <a:buChar char="•"/>
            </a:pPr>
            <a:r>
              <a:rPr lang="en-US" altLang="x-none" sz="2800" dirty="0">
                <a:solidFill>
                  <a:schemeClr val="tx1"/>
                </a:solidFill>
                <a:latin typeface="Source Sans Pro" panose="020B0503030403020204" pitchFamily="34" charset="0"/>
                <a:ea typeface="Source Sans Pro" panose="020B0503030403020204" pitchFamily="34" charset="0"/>
                <a:cs typeface="Frutiger 55 Roman" charset="0"/>
              </a:rPr>
              <a:t>Signing a contract (purchase an annuity, sell a house, enter into an agreement)</a:t>
            </a:r>
          </a:p>
          <a:p>
            <a:pPr marL="914400" lvl="1" indent="-457200">
              <a:buFont typeface="Arial" panose="020B0604020202020204" pitchFamily="34" charset="0"/>
              <a:buChar char="•"/>
            </a:pPr>
            <a:r>
              <a:rPr lang="en-US" altLang="x-none" sz="2800" dirty="0">
                <a:solidFill>
                  <a:schemeClr val="tx1"/>
                </a:solidFill>
                <a:latin typeface="Source Sans Pro" panose="020B0503030403020204" pitchFamily="34" charset="0"/>
                <a:ea typeface="Source Sans Pro" panose="020B0503030403020204" pitchFamily="34" charset="0"/>
                <a:cs typeface="Frutiger 55 Roman" charset="0"/>
              </a:rPr>
              <a:t>Signing a will (testamentary capacity)</a:t>
            </a:r>
          </a:p>
          <a:p>
            <a:pPr marL="914400" lvl="1" indent="-457200">
              <a:buFont typeface="Arial" panose="020B0604020202020204" pitchFamily="34" charset="0"/>
              <a:buChar char="•"/>
            </a:pPr>
            <a:r>
              <a:rPr lang="en-US" altLang="x-none" sz="2800" dirty="0">
                <a:solidFill>
                  <a:schemeClr val="tx1"/>
                </a:solidFill>
                <a:latin typeface="Source Sans Pro" panose="020B0503030403020204" pitchFamily="34" charset="0"/>
                <a:ea typeface="Source Sans Pro" panose="020B0503030403020204" pitchFamily="34" charset="0"/>
                <a:cs typeface="Frutiger 55 Roman" charset="0"/>
              </a:rPr>
              <a:t>Gifting property/assets</a:t>
            </a:r>
          </a:p>
          <a:p>
            <a:pPr marL="914400" lvl="1" indent="-457200">
              <a:buFont typeface="Arial" panose="020B0604020202020204" pitchFamily="34" charset="0"/>
              <a:buChar char="•"/>
            </a:pPr>
            <a:r>
              <a:rPr lang="en-US" altLang="x-none" sz="2800" dirty="0">
                <a:solidFill>
                  <a:schemeClr val="tx1"/>
                </a:solidFill>
                <a:latin typeface="Source Sans Pro" panose="020B0503030403020204" pitchFamily="34" charset="0"/>
                <a:ea typeface="Source Sans Pro" panose="020B0503030403020204" pitchFamily="34" charset="0"/>
                <a:cs typeface="Frutiger 55 Roman" charset="0"/>
              </a:rPr>
              <a:t>Making medical decisions (take a medication, treat a condition, leave a facility)</a:t>
            </a:r>
          </a:p>
          <a:p>
            <a:pPr marL="914400" lvl="1" indent="-457200">
              <a:buFont typeface="Arial" panose="020B0604020202020204" pitchFamily="34" charset="0"/>
              <a:buChar char="•"/>
            </a:pPr>
            <a:r>
              <a:rPr lang="en-US" altLang="x-none" sz="2800" dirty="0">
                <a:solidFill>
                  <a:schemeClr val="tx1"/>
                </a:solidFill>
                <a:latin typeface="Source Sans Pro" panose="020B0503030403020204" pitchFamily="34" charset="0"/>
                <a:ea typeface="Source Sans Pro" panose="020B0503030403020204" pitchFamily="34" charset="0"/>
                <a:cs typeface="Frutiger 55 Roman" charset="0"/>
              </a:rPr>
              <a:t>Identifying alternative decision makers (DPOA, successor trustee, executor)</a:t>
            </a:r>
          </a:p>
          <a:p>
            <a:pPr marL="914400" lvl="1" indent="-457200">
              <a:buFont typeface="Arial" panose="020B0604020202020204" pitchFamily="34" charset="0"/>
              <a:buChar char="•"/>
            </a:pPr>
            <a:r>
              <a:rPr lang="en-US" altLang="x-none" sz="2800" dirty="0">
                <a:solidFill>
                  <a:schemeClr val="tx1"/>
                </a:solidFill>
                <a:latin typeface="Source Sans Pro" panose="020B0503030403020204" pitchFamily="34" charset="0"/>
                <a:ea typeface="Source Sans Pro" panose="020B0503030403020204" pitchFamily="34" charset="0"/>
                <a:cs typeface="Frutiger 55 Roman" charset="0"/>
              </a:rPr>
              <a:t>Declining services (e.g., APS-offered services) </a:t>
            </a:r>
          </a:p>
          <a:p>
            <a:pPr>
              <a:buFont typeface="Arial" charset="0"/>
              <a:buChar char="•"/>
            </a:pPr>
            <a:endParaRPr lang="en-US" altLang="x-none" sz="2800" dirty="0">
              <a:latin typeface="Source Sans Pro" panose="020B0503030403020204" pitchFamily="34" charset="0"/>
              <a:ea typeface="Source Sans Pro" panose="020B0503030403020204" pitchFamily="34" charset="0"/>
              <a:cs typeface="Frutiger 55 Roman" charset="0"/>
            </a:endParaRPr>
          </a:p>
        </p:txBody>
      </p:sp>
    </p:spTree>
    <p:extLst>
      <p:ext uri="{BB962C8B-B14F-4D97-AF65-F5344CB8AC3E}">
        <p14:creationId xmlns:p14="http://schemas.microsoft.com/office/powerpoint/2010/main" val="452024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A9A96-0D0F-8DE0-37B0-7D330BC09CB8}"/>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B1964DF-1E56-3DBD-B073-99CA2F58B0B3}"/>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C5C682E0-71F6-EC66-7BFB-64323CC66983}"/>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E75D1838-8DA7-7F86-16EF-8CFD13712E66}"/>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Executive Functioning Capacity</a:t>
            </a:r>
            <a:endParaRPr lang="en-US" dirty="0"/>
          </a:p>
        </p:txBody>
      </p:sp>
      <p:sp>
        <p:nvSpPr>
          <p:cNvPr id="22" name="TextBox 21">
            <a:extLst>
              <a:ext uri="{FF2B5EF4-FFF2-40B4-BE49-F238E27FC236}">
                <a16:creationId xmlns:a16="http://schemas.microsoft.com/office/drawing/2014/main" id="{1CF64B0E-C31B-9737-4150-C70CD313CF32}"/>
              </a:ext>
            </a:extLst>
          </p:cNvPr>
          <p:cNvSpPr txBox="1"/>
          <p:nvPr/>
        </p:nvSpPr>
        <p:spPr>
          <a:xfrm>
            <a:off x="574766" y="1905506"/>
            <a:ext cx="10818658" cy="4401205"/>
          </a:xfrm>
          <a:prstGeom prst="rect">
            <a:avLst/>
          </a:prstGeom>
          <a:noFill/>
        </p:spPr>
        <p:txBody>
          <a:bodyPr wrap="square">
            <a:spAutoFit/>
          </a:bodyPr>
          <a:lstStyle/>
          <a:p>
            <a:pPr marL="457200"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cs typeface="Arial" panose="020B0604020202020204" pitchFamily="34" charset="0"/>
              </a:rPr>
              <a:t>Examples include:</a:t>
            </a:r>
          </a:p>
          <a:p>
            <a:pPr marL="457200" indent="-457200">
              <a:buFont typeface="Arial" panose="020B0604020202020204" pitchFamily="34" charset="0"/>
              <a:buChar char="•"/>
            </a:pPr>
            <a:endParaRPr lang="en-US" sz="2800" dirty="0">
              <a:latin typeface="Source Sans Pro" panose="020B0503030403020204" pitchFamily="34" charset="0"/>
              <a:ea typeface="Source Sans Pro" panose="020B0503030403020204" pitchFamily="34" charset="0"/>
              <a:cs typeface="Arial" panose="020B0604020202020204" pitchFamily="34" charset="0"/>
            </a:endParaRPr>
          </a:p>
          <a:p>
            <a:pPr marL="914400" lvl="1"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cs typeface="Arial" panose="020B0604020202020204" pitchFamily="34" charset="0"/>
              </a:rPr>
              <a:t>Managing finances (pay bills, pay taxes, cash transactions)</a:t>
            </a:r>
          </a:p>
          <a:p>
            <a:pPr marL="914400" lvl="1"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cs typeface="Arial" panose="020B0604020202020204" pitchFamily="34" charset="0"/>
              </a:rPr>
              <a:t>Maintaining one’s home (tend to yard, fix broken pipe)</a:t>
            </a:r>
          </a:p>
          <a:p>
            <a:pPr marL="914400" lvl="1"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cs typeface="Arial" panose="020B0604020202020204" pitchFamily="34" charset="0"/>
              </a:rPr>
              <a:t>Tending to personal grooming</a:t>
            </a:r>
          </a:p>
          <a:p>
            <a:pPr marL="914400" lvl="1"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cs typeface="Arial" panose="020B0604020202020204" pitchFamily="34" charset="0"/>
              </a:rPr>
              <a:t>Planning meals, shop for food and prepare meals</a:t>
            </a:r>
          </a:p>
          <a:p>
            <a:pPr marL="914400" lvl="1"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cs typeface="Arial" panose="020B0604020202020204" pitchFamily="34" charset="0"/>
              </a:rPr>
              <a:t>Taking medications as prescribed</a:t>
            </a:r>
          </a:p>
          <a:p>
            <a:endParaRPr lang="en-US" sz="2800" dirty="0">
              <a:latin typeface="Source Sans Pro" panose="020B0503030403020204" pitchFamily="34" charset="0"/>
              <a:ea typeface="Source Sans Pro" panose="020B0503030403020204" pitchFamily="34" charset="0"/>
            </a:endParaRPr>
          </a:p>
          <a:p>
            <a:pPr marL="457200" indent="-457200">
              <a:buFont typeface="Arial" panose="020B0604020202020204" pitchFamily="34" charset="0"/>
              <a:buChar char="•"/>
            </a:pPr>
            <a:endParaRPr lang="en-US" altLang="x-none" sz="2800" dirty="0">
              <a:solidFill>
                <a:schemeClr val="tx1"/>
              </a:solidFill>
              <a:latin typeface="Source Sans Pro" panose="020B0503030403020204" pitchFamily="34" charset="0"/>
              <a:ea typeface="Source Sans Pro" panose="020B0503030403020204" pitchFamily="34" charset="0"/>
              <a:cs typeface="Frutiger 55 Roman" charset="0"/>
            </a:endParaRPr>
          </a:p>
          <a:p>
            <a:pPr marL="0" indent="0">
              <a:buFont typeface="Arial" charset="0"/>
              <a:buChar char="•"/>
            </a:pPr>
            <a:endParaRPr lang="en-US" altLang="x-none" sz="2800" b="1" dirty="0">
              <a:solidFill>
                <a:schemeClr val="tx1"/>
              </a:solidFill>
              <a:latin typeface="Source Sans Pro" panose="020B0503030403020204" pitchFamily="34" charset="0"/>
              <a:ea typeface="Source Sans Pro" panose="020B0503030403020204" pitchFamily="34" charset="0"/>
              <a:cs typeface="Frutiger 55 Roman" charset="0"/>
            </a:endParaRPr>
          </a:p>
        </p:txBody>
      </p:sp>
    </p:spTree>
    <p:extLst>
      <p:ext uri="{BB962C8B-B14F-4D97-AF65-F5344CB8AC3E}">
        <p14:creationId xmlns:p14="http://schemas.microsoft.com/office/powerpoint/2010/main" val="1556550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7">
            <a:extLst>
              <a:ext uri="{FF2B5EF4-FFF2-40B4-BE49-F238E27FC236}">
                <a16:creationId xmlns:a16="http://schemas.microsoft.com/office/drawing/2014/main" id="{6ED3E9D0-D71A-05E9-E3FF-6E8DFCC3D9E1}"/>
              </a:ext>
            </a:extLst>
          </p:cNvPr>
          <p:cNvSpPr/>
          <p:nvPr/>
        </p:nvSpPr>
        <p:spPr>
          <a:xfrm>
            <a:off x="1519041" y="1752600"/>
            <a:ext cx="10222385" cy="3352800"/>
          </a:xfrm>
          <a:prstGeom prst="roundRect">
            <a:avLst/>
          </a:prstGeom>
          <a:noFill/>
          <a:ln>
            <a:solidFill>
              <a:srgbClr val="9363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601E5E8D-C080-E4F8-D0D0-28F27E2984DE}"/>
              </a:ext>
            </a:extLst>
          </p:cNvPr>
          <p:cNvSpPr>
            <a:spLocks noGrp="1"/>
          </p:cNvSpPr>
          <p:nvPr>
            <p:ph type="title"/>
          </p:nvPr>
        </p:nvSpPr>
        <p:spPr>
          <a:xfrm>
            <a:off x="1519041" y="334592"/>
            <a:ext cx="9843213" cy="666474"/>
          </a:xfrm>
        </p:spPr>
        <p:txBody>
          <a:bodyPr>
            <a:normAutofit/>
          </a:bodyPr>
          <a:lstStyle/>
          <a:p>
            <a:r>
              <a:rPr lang="en-US" sz="3600" dirty="0">
                <a:solidFill>
                  <a:schemeClr val="bg1"/>
                </a:solidFill>
                <a:latin typeface="Source Sans Pro"/>
                <a:ea typeface="Source Sans Pro"/>
              </a:rPr>
              <a:t>Learning Objectives </a:t>
            </a:r>
            <a:endParaRPr lang="en-US" dirty="0">
              <a:solidFill>
                <a:schemeClr val="bg1"/>
              </a:solidFill>
            </a:endParaRPr>
          </a:p>
        </p:txBody>
      </p:sp>
      <p:sp>
        <p:nvSpPr>
          <p:cNvPr id="13" name="TextBox 12">
            <a:extLst>
              <a:ext uri="{FF2B5EF4-FFF2-40B4-BE49-F238E27FC236}">
                <a16:creationId xmlns:a16="http://schemas.microsoft.com/office/drawing/2014/main" id="{1FA6F26F-3E81-4F63-1838-460119ADD44E}"/>
              </a:ext>
            </a:extLst>
          </p:cNvPr>
          <p:cNvSpPr txBox="1"/>
          <p:nvPr/>
        </p:nvSpPr>
        <p:spPr>
          <a:xfrm>
            <a:off x="1891574" y="1996857"/>
            <a:ext cx="10080292" cy="3108543"/>
          </a:xfrm>
          <a:prstGeom prst="rect">
            <a:avLst/>
          </a:prstGeom>
          <a:noFill/>
        </p:spPr>
        <p:txBody>
          <a:bodyPr wrap="square">
            <a:spAutoFit/>
          </a:bodyPr>
          <a:lstStyle/>
          <a:p>
            <a:pPr marL="457200" indent="-457200">
              <a:buFont typeface="Arial" panose="020B0604020202020204" pitchFamily="34" charset="0"/>
              <a:buChar char="•"/>
            </a:pPr>
            <a:r>
              <a:rPr lang="en-US" sz="2800" dirty="0">
                <a:effectLst/>
                <a:latin typeface="Source Sans Pro" panose="020B0503030403020204" pitchFamily="34" charset="0"/>
                <a:ea typeface="Source Sans Pro" panose="020B0503030403020204" pitchFamily="34" charset="0"/>
              </a:rPr>
              <a:t>Vulnerability to </a:t>
            </a:r>
            <a:r>
              <a:rPr lang="en-US" sz="2800" dirty="0">
                <a:latin typeface="Source Sans Pro" panose="020B0503030403020204" pitchFamily="34" charset="0"/>
                <a:ea typeface="Source Sans Pro" panose="020B0503030403020204" pitchFamily="34" charset="0"/>
              </a:rPr>
              <a:t>c</a:t>
            </a:r>
            <a:r>
              <a:rPr lang="en-US" sz="2800" dirty="0">
                <a:effectLst/>
                <a:latin typeface="Source Sans Pro" panose="020B0503030403020204" pitchFamily="34" charset="0"/>
                <a:ea typeface="Source Sans Pro" panose="020B0503030403020204" pitchFamily="34" charset="0"/>
              </a:rPr>
              <a:t>rime: Focus on cognitive impairment/ dementia</a:t>
            </a:r>
          </a:p>
          <a:p>
            <a:pPr marL="457200" indent="-457200">
              <a:buFont typeface="Arial" panose="020B0604020202020204" pitchFamily="34" charset="0"/>
              <a:buChar char="•"/>
            </a:pPr>
            <a:endParaRPr lang="en-US" sz="2800" dirty="0">
              <a:effectLst/>
              <a:latin typeface="Source Sans Pro" panose="020B0503030403020204" pitchFamily="34" charset="0"/>
              <a:ea typeface="Source Sans Pro" panose="020B0503030403020204" pitchFamily="34" charset="0"/>
            </a:endParaRPr>
          </a:p>
          <a:p>
            <a:pPr marL="457200" indent="-457200">
              <a:buFont typeface="Arial" panose="020B0604020202020204" pitchFamily="34" charset="0"/>
              <a:buChar char="•"/>
            </a:pPr>
            <a:r>
              <a:rPr lang="en-US" sz="2800" dirty="0">
                <a:effectLst/>
                <a:latin typeface="Source Sans Pro" panose="020B0503030403020204" pitchFamily="34" charset="0"/>
                <a:ea typeface="Source Sans Pro" panose="020B0503030403020204" pitchFamily="34" charset="0"/>
              </a:rPr>
              <a:t>Decisional capacity: Concepts and elements </a:t>
            </a:r>
          </a:p>
          <a:p>
            <a:pPr marL="457200" indent="-457200">
              <a:buFont typeface="Arial" panose="020B0604020202020204" pitchFamily="34" charset="0"/>
              <a:buChar char="•"/>
            </a:pPr>
            <a:endParaRPr lang="en-US" sz="2800" dirty="0">
              <a:latin typeface="Source Sans Pro" panose="020B0503030403020204" pitchFamily="34" charset="0"/>
              <a:ea typeface="Source Sans Pro" panose="020B0503030403020204" pitchFamily="34" charset="0"/>
            </a:endParaRPr>
          </a:p>
          <a:p>
            <a:pPr marL="457200" indent="-457200">
              <a:buFont typeface="Arial" panose="020B0604020202020204" pitchFamily="34" charset="0"/>
              <a:buChar char="•"/>
            </a:pPr>
            <a:r>
              <a:rPr lang="en-US" sz="2800" dirty="0">
                <a:effectLst/>
                <a:latin typeface="Source Sans Pro" panose="020B0503030403020204" pitchFamily="34" charset="0"/>
                <a:ea typeface="Source Sans Pro" panose="020B0503030403020204" pitchFamily="34" charset="0"/>
              </a:rPr>
              <a:t>Investigators Video Interview Guide</a:t>
            </a:r>
          </a:p>
          <a:p>
            <a:pPr marL="0" indent="0">
              <a:buNone/>
            </a:pPr>
            <a:endParaRPr lang="en-US" sz="28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338184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227CB-3018-639D-D4F6-58C727154C3B}"/>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468C7015-20AC-2857-E43D-B3BE12288F01}"/>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1B15105B-A712-88F7-FB68-CAEB6D7CC2FE}"/>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E82DF6A9-403F-9A7E-310C-CDC11C63C2F1}"/>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Professional Capacity Assessment </a:t>
            </a:r>
            <a:endParaRPr lang="en-US" dirty="0"/>
          </a:p>
        </p:txBody>
      </p:sp>
      <p:sp>
        <p:nvSpPr>
          <p:cNvPr id="22" name="TextBox 21">
            <a:extLst>
              <a:ext uri="{FF2B5EF4-FFF2-40B4-BE49-F238E27FC236}">
                <a16:creationId xmlns:a16="http://schemas.microsoft.com/office/drawing/2014/main" id="{96FB1715-717E-99D9-EC64-CEB183AD6EDF}"/>
              </a:ext>
            </a:extLst>
          </p:cNvPr>
          <p:cNvSpPr txBox="1"/>
          <p:nvPr/>
        </p:nvSpPr>
        <p:spPr>
          <a:xfrm>
            <a:off x="574766" y="1905506"/>
            <a:ext cx="10818658" cy="2677656"/>
          </a:xfrm>
          <a:prstGeom prst="rect">
            <a:avLst/>
          </a:prstGeom>
          <a:noFill/>
        </p:spPr>
        <p:txBody>
          <a:bodyPr wrap="square">
            <a:spAutoFit/>
          </a:bodyPr>
          <a:lstStyle/>
          <a:p>
            <a:pPr marL="457200"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rPr>
              <a:t>A capacity assessment provided by a qualified evaluator can offer guidance  and an opinion as to whether an older victim has or had the capacity to take a specific action OR make a specific decision</a:t>
            </a:r>
          </a:p>
          <a:p>
            <a:endParaRPr lang="en-US" sz="2800" dirty="0">
              <a:solidFill>
                <a:schemeClr val="tx1"/>
              </a:solidFill>
              <a:latin typeface="Source Sans Pro" panose="020B0503030403020204" pitchFamily="34" charset="0"/>
              <a:ea typeface="Source Sans Pro" panose="020B0503030403020204" pitchFamily="34" charset="0"/>
            </a:endParaRPr>
          </a:p>
          <a:p>
            <a:pPr marL="457200"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rPr>
              <a:t>The following slides explain what constitutes a “decision,” and demonstrates how evaluators assess decisional capacity </a:t>
            </a:r>
          </a:p>
        </p:txBody>
      </p:sp>
    </p:spTree>
    <p:extLst>
      <p:ext uri="{BB962C8B-B14F-4D97-AF65-F5344CB8AC3E}">
        <p14:creationId xmlns:p14="http://schemas.microsoft.com/office/powerpoint/2010/main" val="1246284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0BF2D-5521-9BE2-84FC-51FFFF97B47E}"/>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67D29177-8190-F80E-6C5F-54F547DC8567}"/>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1991F802-A2B3-B97C-B3A8-0B66BAA38B1A}"/>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B2A0FCA6-550A-A0CB-D8FE-4115FCA3A96F}"/>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What’s a “Decision”? </a:t>
            </a:r>
            <a:endParaRPr lang="en-US" dirty="0"/>
          </a:p>
        </p:txBody>
      </p:sp>
      <p:sp>
        <p:nvSpPr>
          <p:cNvPr id="22" name="TextBox 21">
            <a:extLst>
              <a:ext uri="{FF2B5EF4-FFF2-40B4-BE49-F238E27FC236}">
                <a16:creationId xmlns:a16="http://schemas.microsoft.com/office/drawing/2014/main" id="{F6CB6429-1401-7F30-BAC4-451C630D7C7F}"/>
              </a:ext>
            </a:extLst>
          </p:cNvPr>
          <p:cNvSpPr txBox="1"/>
          <p:nvPr/>
        </p:nvSpPr>
        <p:spPr>
          <a:xfrm>
            <a:off x="540476" y="1618650"/>
            <a:ext cx="10818658" cy="4401205"/>
          </a:xfrm>
          <a:prstGeom prst="rect">
            <a:avLst/>
          </a:prstGeom>
          <a:noFill/>
        </p:spPr>
        <p:txBody>
          <a:bodyPr wrap="square">
            <a:spAutoFit/>
          </a:bodyPr>
          <a:lstStyle/>
          <a:p>
            <a:pPr marL="457200" indent="-457200">
              <a:buFont typeface="Arial" panose="020B0604020202020204" pitchFamily="34" charset="0"/>
              <a:buChar char="•"/>
            </a:pPr>
            <a:r>
              <a:rPr lang="en-US" altLang="en-US" sz="2800" u="sng" dirty="0">
                <a:solidFill>
                  <a:schemeClr val="tx1"/>
                </a:solidFill>
                <a:latin typeface="Source Sans Pro" panose="020B0503030403020204" pitchFamily="34" charset="0"/>
                <a:ea typeface="Source Sans Pro" panose="020B0503030403020204" pitchFamily="34" charset="0"/>
                <a:cs typeface="Frutiger 55 Roman" charset="0"/>
              </a:rPr>
              <a:t>Understand</a:t>
            </a:r>
            <a:r>
              <a:rPr lang="en-US" altLang="en-US" sz="2800" dirty="0">
                <a:solidFill>
                  <a:schemeClr val="tx1"/>
                </a:solidFill>
                <a:latin typeface="Source Sans Pro" panose="020B0503030403020204" pitchFamily="34" charset="0"/>
                <a:ea typeface="Source Sans Pro" panose="020B0503030403020204" pitchFamily="34" charset="0"/>
                <a:cs typeface="Frutiger 55 Roman" charset="0"/>
              </a:rPr>
              <a:t> the facts surrounding the decision</a:t>
            </a:r>
          </a:p>
          <a:p>
            <a:pPr marL="457200" indent="-457200">
              <a:buFont typeface="Arial" panose="020B0604020202020204" pitchFamily="34" charset="0"/>
              <a:buChar char="•"/>
            </a:pPr>
            <a:endParaRPr lang="en-US" altLang="en-US" sz="2800" dirty="0">
              <a:solidFill>
                <a:schemeClr val="tx1"/>
              </a:solidFill>
              <a:latin typeface="Source Sans Pro" panose="020B0503030403020204" pitchFamily="34" charset="0"/>
              <a:ea typeface="Source Sans Pro" panose="020B0503030403020204" pitchFamily="34" charset="0"/>
              <a:cs typeface="Frutiger 55 Roman" charset="0"/>
            </a:endParaRPr>
          </a:p>
          <a:p>
            <a:pPr marL="457200" indent="-457200">
              <a:buFont typeface="Arial" panose="020B0604020202020204" pitchFamily="34" charset="0"/>
              <a:buChar char="•"/>
            </a:pPr>
            <a:r>
              <a:rPr lang="en-US" altLang="en-US" sz="2800" u="sng" dirty="0">
                <a:solidFill>
                  <a:schemeClr val="tx1"/>
                </a:solidFill>
                <a:latin typeface="Source Sans Pro" panose="020B0503030403020204" pitchFamily="34" charset="0"/>
                <a:ea typeface="Source Sans Pro" panose="020B0503030403020204" pitchFamily="34" charset="0"/>
                <a:cs typeface="Frutiger 55 Roman" charset="0"/>
              </a:rPr>
              <a:t>Appreciate</a:t>
            </a:r>
            <a:r>
              <a:rPr lang="en-US" altLang="en-US" sz="2800" dirty="0">
                <a:solidFill>
                  <a:schemeClr val="tx1"/>
                </a:solidFill>
                <a:latin typeface="Source Sans Pro" panose="020B0503030403020204" pitchFamily="34" charset="0"/>
                <a:ea typeface="Source Sans Pro" panose="020B0503030403020204" pitchFamily="34" charset="0"/>
                <a:cs typeface="Frutiger 55 Roman" charset="0"/>
              </a:rPr>
              <a:t> the consequences of the decision, including one’s capabilities and limitations</a:t>
            </a:r>
          </a:p>
          <a:p>
            <a:pPr>
              <a:buFont typeface="Arial" charset="0"/>
              <a:buChar char="•"/>
            </a:pPr>
            <a:endParaRPr lang="en-US" altLang="en-US" sz="2800" dirty="0">
              <a:solidFill>
                <a:schemeClr val="tx1"/>
              </a:solidFill>
              <a:latin typeface="Source Sans Pro" panose="020B0503030403020204" pitchFamily="34" charset="0"/>
              <a:ea typeface="Source Sans Pro" panose="020B0503030403020204" pitchFamily="34" charset="0"/>
              <a:cs typeface="Frutiger 55 Roman" charset="0"/>
            </a:endParaRPr>
          </a:p>
          <a:p>
            <a:pPr marL="457200" indent="-457200">
              <a:buFont typeface="Arial" panose="020B0604020202020204" pitchFamily="34" charset="0"/>
              <a:buChar char="•"/>
            </a:pPr>
            <a:r>
              <a:rPr lang="en-US" altLang="en-US" sz="2800" u="sng" dirty="0">
                <a:solidFill>
                  <a:schemeClr val="tx1"/>
                </a:solidFill>
                <a:latin typeface="Source Sans Pro" panose="020B0503030403020204" pitchFamily="34" charset="0"/>
                <a:ea typeface="Source Sans Pro" panose="020B0503030403020204" pitchFamily="34" charset="0"/>
                <a:cs typeface="Frutiger 55 Roman" charset="0"/>
              </a:rPr>
              <a:t>Reason</a:t>
            </a:r>
            <a:r>
              <a:rPr lang="en-US" altLang="en-US" sz="2800" dirty="0">
                <a:solidFill>
                  <a:schemeClr val="tx1"/>
                </a:solidFill>
                <a:latin typeface="Source Sans Pro" panose="020B0503030403020204" pitchFamily="34" charset="0"/>
                <a:ea typeface="Source Sans Pro" panose="020B0503030403020204" pitchFamily="34" charset="0"/>
                <a:cs typeface="Frutiger 55 Roman" charset="0"/>
              </a:rPr>
              <a:t> to generate alternative choices, anticipate consequences, and evaluate/compare options and outcomes</a:t>
            </a:r>
          </a:p>
          <a:p>
            <a:pPr>
              <a:buFont typeface="Arial" charset="0"/>
              <a:buChar char="•"/>
            </a:pPr>
            <a:endParaRPr lang="en-US" altLang="en-US" sz="2800" dirty="0">
              <a:solidFill>
                <a:schemeClr val="tx1"/>
              </a:solidFill>
              <a:latin typeface="Source Sans Pro" panose="020B0503030403020204" pitchFamily="34" charset="0"/>
              <a:ea typeface="Source Sans Pro" panose="020B0503030403020204" pitchFamily="34" charset="0"/>
              <a:cs typeface="Frutiger 55 Roman" charset="0"/>
            </a:endParaRPr>
          </a:p>
          <a:p>
            <a:pPr marL="457200" indent="-457200">
              <a:buFont typeface="Arial" panose="020B0604020202020204" pitchFamily="34" charset="0"/>
              <a:buChar char="•"/>
            </a:pPr>
            <a:r>
              <a:rPr lang="en-US" altLang="en-US" sz="2800" u="sng" dirty="0">
                <a:solidFill>
                  <a:schemeClr val="tx1"/>
                </a:solidFill>
                <a:latin typeface="Source Sans Pro" panose="020B0503030403020204" pitchFamily="34" charset="0"/>
                <a:ea typeface="Source Sans Pro" panose="020B0503030403020204" pitchFamily="34" charset="0"/>
                <a:cs typeface="Frutiger 55 Roman" charset="0"/>
              </a:rPr>
              <a:t>Express a choice</a:t>
            </a:r>
            <a:r>
              <a:rPr lang="en-US" altLang="en-US" sz="2800" dirty="0">
                <a:solidFill>
                  <a:schemeClr val="tx1"/>
                </a:solidFill>
                <a:latin typeface="Source Sans Pro" panose="020B0503030403020204" pitchFamily="34" charset="0"/>
                <a:ea typeface="Source Sans Pro" panose="020B0503030403020204" pitchFamily="34" charset="0"/>
                <a:cs typeface="Frutiger 55 Roman" charset="0"/>
              </a:rPr>
              <a:t> that is consistent and is best for oneself consistent with one’s values </a:t>
            </a:r>
            <a:endParaRPr lang="en-US" sz="28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441811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B135F-33E5-230F-6F6E-C7455F5AC2E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B9FFBFE-ED1F-EBD3-107D-BE2D6065A63E}"/>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4EF37C01-1C3B-E72B-6479-88975F33DFA7}"/>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FFF5E59C-00EE-1080-064A-4D29BF1360B5}"/>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Components of a Capacity Assessment</a:t>
            </a:r>
            <a:endParaRPr lang="en-US" dirty="0"/>
          </a:p>
        </p:txBody>
      </p:sp>
      <p:sp>
        <p:nvSpPr>
          <p:cNvPr id="22" name="TextBox 21">
            <a:extLst>
              <a:ext uri="{FF2B5EF4-FFF2-40B4-BE49-F238E27FC236}">
                <a16:creationId xmlns:a16="http://schemas.microsoft.com/office/drawing/2014/main" id="{EFD78C1C-B3AD-0FFD-FADC-1891738382A9}"/>
              </a:ext>
            </a:extLst>
          </p:cNvPr>
          <p:cNvSpPr txBox="1"/>
          <p:nvPr/>
        </p:nvSpPr>
        <p:spPr>
          <a:xfrm>
            <a:off x="574766" y="1905506"/>
            <a:ext cx="10818658" cy="5262979"/>
          </a:xfrm>
          <a:prstGeom prst="rect">
            <a:avLst/>
          </a:prstGeom>
          <a:noFill/>
        </p:spPr>
        <p:txBody>
          <a:bodyPr wrap="square">
            <a:spAutoFit/>
          </a:bodyPr>
          <a:lstStyle/>
          <a:p>
            <a:r>
              <a:rPr lang="en-US" sz="2800" dirty="0">
                <a:latin typeface="Source Sans Pro"/>
                <a:ea typeface="Source Sans Pro"/>
              </a:rPr>
              <a:t>1.  Assess cognitive functioning </a:t>
            </a:r>
          </a:p>
          <a:p>
            <a:r>
              <a:rPr lang="en-US" sz="2800" dirty="0">
                <a:latin typeface="Source Sans Pro"/>
                <a:ea typeface="Source Sans Pro"/>
              </a:rPr>
              <a:t>2.  Assess for other deficits </a:t>
            </a:r>
            <a:endParaRPr lang="en-US" sz="2800" dirty="0"/>
          </a:p>
          <a:p>
            <a:r>
              <a:rPr lang="en-US" sz="2800" dirty="0">
                <a:latin typeface="Source Sans Pro"/>
                <a:ea typeface="Source Sans Pro"/>
              </a:rPr>
              <a:t>3.  The interview for </a:t>
            </a:r>
            <a:r>
              <a:rPr lang="en-US" sz="2800" i="1" dirty="0">
                <a:latin typeface="Source Sans Pro"/>
                <a:ea typeface="Source Sans Pro"/>
              </a:rPr>
              <a:t>THIS</a:t>
            </a:r>
            <a:r>
              <a:rPr lang="en-US" sz="2800" dirty="0">
                <a:latin typeface="Source Sans Pro"/>
                <a:ea typeface="Source Sans Pro"/>
              </a:rPr>
              <a:t> decision</a:t>
            </a:r>
          </a:p>
          <a:p>
            <a:r>
              <a:rPr lang="en-US" sz="2800" dirty="0">
                <a:latin typeface="Source Sans Pro"/>
                <a:ea typeface="Source Sans Pro"/>
              </a:rPr>
              <a:t>4.  Gather contextual information </a:t>
            </a: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latin typeface="Source Sans Pro"/>
              <a:ea typeface="Source Sans Pro"/>
            </a:endParaRPr>
          </a:p>
          <a:p>
            <a:pPr marL="457200" indent="-457200">
              <a:buFont typeface="Arial" panose="020B0604020202020204" pitchFamily="34" charset="0"/>
              <a:buChar char="•"/>
            </a:pPr>
            <a:endParaRPr lang="en-US" altLang="x-none" sz="2800" dirty="0">
              <a:solidFill>
                <a:schemeClr val="tx1"/>
              </a:solidFill>
              <a:latin typeface="Source Sans Pro"/>
              <a:ea typeface="Source Sans Pro"/>
              <a:cs typeface="Frutiger 55 Roman" charset="0"/>
            </a:endParaRPr>
          </a:p>
          <a:p>
            <a:pPr marL="457200" indent="-457200">
              <a:buFont typeface="Arial" panose="020B0604020202020204" pitchFamily="34" charset="0"/>
              <a:buChar char="•"/>
            </a:pPr>
            <a:endParaRPr lang="en-US" altLang="x-none" sz="2800" dirty="0">
              <a:latin typeface="Source Sans Pro"/>
              <a:ea typeface="Source Sans Pro"/>
              <a:cs typeface="Frutiger 55 Roman" charset="0"/>
            </a:endParaRPr>
          </a:p>
          <a:p>
            <a:pPr marL="457200" indent="-457200">
              <a:buFont typeface="Arial" panose="020B0604020202020204" pitchFamily="34" charset="0"/>
              <a:buChar char="•"/>
            </a:pPr>
            <a:endParaRPr lang="en-US" altLang="x-none" sz="2800" dirty="0">
              <a:solidFill>
                <a:schemeClr val="tx1"/>
              </a:solidFill>
              <a:latin typeface="Source Sans Pro"/>
              <a:ea typeface="Source Sans Pro"/>
              <a:cs typeface="Frutiger 55 Roman" charset="0"/>
            </a:endParaRPr>
          </a:p>
          <a:p>
            <a:pPr marL="457200" indent="-457200">
              <a:buFont typeface="Arial" panose="020B0604020202020204" pitchFamily="34" charset="0"/>
              <a:buChar char="•"/>
            </a:pPr>
            <a:endParaRPr lang="en-US" altLang="x-none" sz="2800" dirty="0">
              <a:latin typeface="Source Sans Pro"/>
              <a:ea typeface="Source Sans Pro"/>
              <a:cs typeface="Frutiger 55 Roman" charset="0"/>
            </a:endParaRPr>
          </a:p>
          <a:p>
            <a:pPr marL="457200" indent="-457200">
              <a:buFont typeface="Arial" panose="020B0604020202020204" pitchFamily="34" charset="0"/>
              <a:buChar char="•"/>
            </a:pPr>
            <a:endParaRPr lang="en-US" altLang="x-none" sz="2800" dirty="0">
              <a:solidFill>
                <a:schemeClr val="tx1"/>
              </a:solidFill>
              <a:latin typeface="Source Sans Pro"/>
              <a:ea typeface="Source Sans Pro"/>
              <a:cs typeface="Frutiger 55 Roman" charset="0"/>
            </a:endParaRPr>
          </a:p>
          <a:p>
            <a:pPr marL="0" indent="0">
              <a:buFont typeface="Arial" charset="0"/>
              <a:buChar char="•"/>
            </a:pPr>
            <a:endParaRPr lang="en-US" altLang="x-none" sz="2800" b="1" dirty="0">
              <a:solidFill>
                <a:schemeClr val="tx1"/>
              </a:solidFill>
              <a:ea typeface="Frutiger 55 Roman" charset="0"/>
              <a:cs typeface="Frutiger 55 Roman" charset="0"/>
            </a:endParaRPr>
          </a:p>
        </p:txBody>
      </p:sp>
    </p:spTree>
    <p:extLst>
      <p:ext uri="{BB962C8B-B14F-4D97-AF65-F5344CB8AC3E}">
        <p14:creationId xmlns:p14="http://schemas.microsoft.com/office/powerpoint/2010/main" val="2097791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35D78-814C-3E1A-95A5-E14B97A269B1}"/>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AA58F16-0737-F761-4376-6AB26918B560}"/>
              </a:ext>
            </a:extLst>
          </p:cNvPr>
          <p:cNvSpPr/>
          <p:nvPr/>
        </p:nvSpPr>
        <p:spPr>
          <a:xfrm>
            <a:off x="0" y="0"/>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latin typeface="Source Sans Pro" panose="020B0503030403020204" pitchFamily="34" charset="0"/>
                <a:ea typeface="Source Sans Pro" panose="020B0503030403020204" pitchFamily="34" charset="0"/>
              </a:rPr>
              <a:t>Case Specific Questions for the Evaluator to Address</a:t>
            </a:r>
          </a:p>
        </p:txBody>
      </p:sp>
      <p:sp>
        <p:nvSpPr>
          <p:cNvPr id="11" name="Isosceles Triangle 10">
            <a:extLst>
              <a:ext uri="{FF2B5EF4-FFF2-40B4-BE49-F238E27FC236}">
                <a16:creationId xmlns:a16="http://schemas.microsoft.com/office/drawing/2014/main" id="{03C153A9-74B9-D455-3B6C-EF546FD7E3DE}"/>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65130108-CBA0-94A2-0C6C-3A1D86993EF1}"/>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endParaRPr lang="en-US" dirty="0"/>
          </a:p>
        </p:txBody>
      </p:sp>
      <p:sp>
        <p:nvSpPr>
          <p:cNvPr id="2" name="TextBox 1">
            <a:extLst>
              <a:ext uri="{FF2B5EF4-FFF2-40B4-BE49-F238E27FC236}">
                <a16:creationId xmlns:a16="http://schemas.microsoft.com/office/drawing/2014/main" id="{EE1715C5-B12A-9CE6-DCEA-E77759347DC4}"/>
              </a:ext>
            </a:extLst>
          </p:cNvPr>
          <p:cNvSpPr txBox="1"/>
          <p:nvPr/>
        </p:nvSpPr>
        <p:spPr>
          <a:xfrm>
            <a:off x="914400" y="1471126"/>
            <a:ext cx="10148552" cy="48320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anose="020F0502020204030204"/>
                <a:ea typeface="+mn-ea"/>
                <a:cs typeface="+mn-cs"/>
              </a:rPr>
              <a:t>Law enforcement often work with prosecutors to identify the specific questions that the evaluator should address in their assessment.  For instance: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solidFill>
                <a:srgbClr val="000000"/>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anose="020F0502020204030204"/>
                <a:ea typeface="+mn-ea"/>
                <a:cs typeface="+mn-cs"/>
              </a:rPr>
              <a:t>1. Did (victim) have the capacity to sign (document) on (date)?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anose="020F0502020204030204"/>
                <a:ea typeface="+mn-ea"/>
                <a:cs typeface="+mn-cs"/>
              </a:rPr>
              <a:t>2. Would (victim) have had the ability to appreciate the          consequences of (crime/action)?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anose="020F0502020204030204"/>
                <a:ea typeface="+mn-ea"/>
                <a:cs typeface="+mn-cs"/>
              </a:rPr>
              <a:t>3. Would (perpetrator) likely have recognized the (victim’s) cognitive impairment on (date)?</a:t>
            </a:r>
          </a:p>
        </p:txBody>
      </p:sp>
    </p:spTree>
    <p:extLst>
      <p:ext uri="{BB962C8B-B14F-4D97-AF65-F5344CB8AC3E}">
        <p14:creationId xmlns:p14="http://schemas.microsoft.com/office/powerpoint/2010/main" val="2600568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DE85F-DE9F-AE82-C07A-D1BB9DCE659B}"/>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1548AD41-A2C1-552B-4873-CFA40F1820D6}"/>
              </a:ext>
            </a:extLst>
          </p:cNvPr>
          <p:cNvSpPr/>
          <p:nvPr/>
        </p:nvSpPr>
        <p:spPr>
          <a:xfrm>
            <a:off x="18993" y="-4313"/>
            <a:ext cx="10818659"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Source Sans Pro" panose="020B0503030403020204" pitchFamily="34" charset="0"/>
                <a:ea typeface="Source Sans Pro" panose="020B0503030403020204" pitchFamily="34" charset="0"/>
              </a:rPr>
              <a:t>Information Law Enforcement Provides to the Evaluator</a:t>
            </a:r>
          </a:p>
        </p:txBody>
      </p:sp>
      <p:sp>
        <p:nvSpPr>
          <p:cNvPr id="11" name="Isosceles Triangle 10">
            <a:extLst>
              <a:ext uri="{FF2B5EF4-FFF2-40B4-BE49-F238E27FC236}">
                <a16:creationId xmlns:a16="http://schemas.microsoft.com/office/drawing/2014/main" id="{469D73D5-D4CF-9F31-C735-F15B8FBC837A}"/>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B6B47BCD-39B2-6A47-9036-457C539E3BD7}"/>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endParaRPr lang="en-US" dirty="0"/>
          </a:p>
        </p:txBody>
      </p:sp>
      <p:sp>
        <p:nvSpPr>
          <p:cNvPr id="22" name="TextBox 21">
            <a:extLst>
              <a:ext uri="{FF2B5EF4-FFF2-40B4-BE49-F238E27FC236}">
                <a16:creationId xmlns:a16="http://schemas.microsoft.com/office/drawing/2014/main" id="{1E1BD54C-7A7E-7D74-7824-C7DE38C5D788}"/>
              </a:ext>
            </a:extLst>
          </p:cNvPr>
          <p:cNvSpPr txBox="1"/>
          <p:nvPr/>
        </p:nvSpPr>
        <p:spPr>
          <a:xfrm>
            <a:off x="574766" y="1905506"/>
            <a:ext cx="10818658" cy="5693866"/>
          </a:xfrm>
          <a:prstGeom prst="rect">
            <a:avLst/>
          </a:prstGeom>
          <a:noFill/>
        </p:spPr>
        <p:txBody>
          <a:bodyPr wrap="square">
            <a:spAutoFit/>
          </a:bodyPr>
          <a:lstStyle/>
          <a:p>
            <a:r>
              <a:rPr lang="en-US" altLang="en-US" sz="2800" dirty="0">
                <a:latin typeface="Source Sans Pro" panose="020B0503030403020204" pitchFamily="34" charset="0"/>
                <a:ea typeface="Source Sans Pro" panose="020B0503030403020204" pitchFamily="34" charset="0"/>
                <a:cs typeface="Frutiger 55 Roman" charset="0"/>
              </a:rPr>
              <a:t>To help the evaluator clearly identify the specific capacities to be evaluated, law enforcement should confer with prosecutors to identify relevant information and then provide it to the evaluator: </a:t>
            </a:r>
          </a:p>
          <a:p>
            <a:pPr>
              <a:buFont typeface="Wingdings 2" charset="2"/>
              <a:buChar char=""/>
            </a:pPr>
            <a:endParaRPr lang="en-US" altLang="en-US" sz="2800" dirty="0">
              <a:latin typeface="Source Sans Pro" panose="020B0503030403020204" pitchFamily="34" charset="0"/>
              <a:ea typeface="Source Sans Pro" panose="020B0503030403020204" pitchFamily="34" charset="0"/>
              <a:cs typeface="Frutiger 55 Roman" charset="0"/>
            </a:endParaRPr>
          </a:p>
          <a:p>
            <a:pPr>
              <a:buFont typeface="Wingdings 2" charset="2"/>
              <a:buChar char=""/>
            </a:pPr>
            <a:r>
              <a:rPr lang="en-US" altLang="en-US" sz="2800" dirty="0">
                <a:latin typeface="Source Sans Pro" panose="020B0503030403020204" pitchFamily="34" charset="0"/>
                <a:ea typeface="Source Sans Pro" panose="020B0503030403020204" pitchFamily="34" charset="0"/>
                <a:cs typeface="Frutiger 55 Roman" charset="0"/>
              </a:rPr>
              <a:t> Dates of critical transactions</a:t>
            </a:r>
          </a:p>
          <a:p>
            <a:pPr>
              <a:buFont typeface="Wingdings 2" charset="2"/>
              <a:buChar char=""/>
            </a:pPr>
            <a:r>
              <a:rPr lang="en-US" altLang="en-US" sz="2800" dirty="0">
                <a:latin typeface="Source Sans Pro" panose="020B0503030403020204" pitchFamily="34" charset="0"/>
                <a:ea typeface="Source Sans Pro" panose="020B0503030403020204" pitchFamily="34" charset="0"/>
                <a:cs typeface="Frutiger 55 Roman" charset="0"/>
              </a:rPr>
              <a:t> The nature of the alleged crime</a:t>
            </a:r>
          </a:p>
          <a:p>
            <a:pPr>
              <a:buFont typeface="Wingdings 2" charset="2"/>
              <a:buChar char=""/>
            </a:pPr>
            <a:r>
              <a:rPr lang="en-US" altLang="en-US" sz="2800" dirty="0">
                <a:latin typeface="Source Sans Pro" panose="020B0503030403020204" pitchFamily="34" charset="0"/>
                <a:ea typeface="Source Sans Pro" panose="020B0503030403020204" pitchFamily="34" charset="0"/>
                <a:cs typeface="Frutiger 55 Roman" charset="0"/>
              </a:rPr>
              <a:t> The relationship between the victim and the perpetrator</a:t>
            </a:r>
          </a:p>
          <a:p>
            <a:pPr>
              <a:buFont typeface="Wingdings 2" charset="2"/>
              <a:buChar char=""/>
            </a:pPr>
            <a:r>
              <a:rPr lang="en-US" altLang="en-US" sz="2800" dirty="0">
                <a:latin typeface="Source Sans Pro" panose="020B0503030403020204" pitchFamily="34" charset="0"/>
                <a:ea typeface="Source Sans Pro" panose="020B0503030403020204" pitchFamily="34" charset="0"/>
                <a:cs typeface="Frutiger 55 Roman" charset="0"/>
              </a:rPr>
              <a:t> Evidence relating to the crime</a:t>
            </a:r>
          </a:p>
          <a:p>
            <a:pPr>
              <a:buFont typeface="Wingdings 2" charset="2"/>
              <a:buChar char=""/>
            </a:pPr>
            <a:r>
              <a:rPr lang="en-US" altLang="en-US" sz="2800" dirty="0">
                <a:latin typeface="Source Sans Pro" panose="020B0503030403020204" pitchFamily="34" charset="0"/>
                <a:ea typeface="Source Sans Pro" panose="020B0503030403020204" pitchFamily="34" charset="0"/>
                <a:cs typeface="Frutiger 55 Roman" charset="0"/>
              </a:rPr>
              <a:t> Relevance of perpetrator’s awareness of victim’s vulnerability</a:t>
            </a:r>
          </a:p>
          <a:p>
            <a:pPr>
              <a:buFont typeface="Wingdings 2" charset="2"/>
              <a:buChar char=""/>
            </a:pPr>
            <a:endParaRPr lang="en-US" altLang="en-US" sz="2800" dirty="0">
              <a:latin typeface="Source Sans Pro" panose="020B0503030403020204" pitchFamily="34" charset="0"/>
              <a:ea typeface="Source Sans Pro" panose="020B0503030403020204" pitchFamily="34" charset="0"/>
              <a:cs typeface="Frutiger 55 Roman" charset="0"/>
            </a:endParaRPr>
          </a:p>
          <a:p>
            <a:endParaRPr lang="en-US" altLang="en-US" sz="2800" dirty="0">
              <a:solidFill>
                <a:schemeClr val="tx1"/>
              </a:solidFill>
              <a:latin typeface="Source Sans Pro" panose="020B0503030403020204" pitchFamily="34" charset="0"/>
              <a:ea typeface="Source Sans Pro" panose="020B0503030403020204" pitchFamily="34" charset="0"/>
              <a:cs typeface="Frutiger 55 Roman" charset="0"/>
            </a:endParaRPr>
          </a:p>
          <a:p>
            <a:pPr>
              <a:buFont typeface="Wingdings 2" charset="2"/>
              <a:buChar char=""/>
            </a:pPr>
            <a:endParaRPr lang="en-US" altLang="en-US" sz="2800" dirty="0">
              <a:solidFill>
                <a:schemeClr val="tx1"/>
              </a:solidFill>
              <a:latin typeface="Source Sans Pro" panose="020B0503030403020204" pitchFamily="34" charset="0"/>
              <a:ea typeface="Source Sans Pro" panose="020B0503030403020204" pitchFamily="34" charset="0"/>
              <a:cs typeface="Frutiger 55 Roman" charset="0"/>
            </a:endParaRPr>
          </a:p>
          <a:p>
            <a:pPr>
              <a:buFont typeface="Wingdings 2" charset="2"/>
              <a:buChar char=""/>
            </a:pPr>
            <a:endParaRPr lang="en-US" altLang="en-US" sz="2800" dirty="0">
              <a:solidFill>
                <a:schemeClr val="tx1"/>
              </a:solidFill>
              <a:latin typeface="Source Sans Pro" panose="020B0503030403020204" pitchFamily="34" charset="0"/>
              <a:ea typeface="Source Sans Pro" panose="020B0503030403020204" pitchFamily="34" charset="0"/>
              <a:cs typeface="Frutiger 55 Roman" charset="0"/>
            </a:endParaRPr>
          </a:p>
        </p:txBody>
      </p:sp>
    </p:spTree>
    <p:extLst>
      <p:ext uri="{BB962C8B-B14F-4D97-AF65-F5344CB8AC3E}">
        <p14:creationId xmlns:p14="http://schemas.microsoft.com/office/powerpoint/2010/main" val="7267111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6B25A-3E1E-5A6C-C264-0FD1CA7621AA}"/>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07B47BE-161A-A1B1-E6F2-FA000B07A298}"/>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84D078EC-C34B-565D-7268-AE6897B5B240}"/>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7B190662-ABA3-29B9-9959-525884034C2D}"/>
              </a:ext>
            </a:extLst>
          </p:cNvPr>
          <p:cNvSpPr txBox="1">
            <a:spLocks/>
          </p:cNvSpPr>
          <p:nvPr/>
        </p:nvSpPr>
        <p:spPr>
          <a:xfrm>
            <a:off x="416135" y="82286"/>
            <a:ext cx="10961605" cy="666474"/>
          </a:xfrm>
          <a:prstGeom prst="rect">
            <a:avLst/>
          </a:prstGeom>
        </p:spPr>
        <p:txBody>
          <a:bodyPr>
            <a:no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t>Medical Records and Medical Evaluations</a:t>
            </a:r>
          </a:p>
        </p:txBody>
      </p:sp>
      <p:sp>
        <p:nvSpPr>
          <p:cNvPr id="22" name="TextBox 21">
            <a:extLst>
              <a:ext uri="{FF2B5EF4-FFF2-40B4-BE49-F238E27FC236}">
                <a16:creationId xmlns:a16="http://schemas.microsoft.com/office/drawing/2014/main" id="{D1AFE40C-8350-E308-B974-0753DE076865}"/>
              </a:ext>
            </a:extLst>
          </p:cNvPr>
          <p:cNvSpPr txBox="1"/>
          <p:nvPr/>
        </p:nvSpPr>
        <p:spPr>
          <a:xfrm>
            <a:off x="574766" y="1905506"/>
            <a:ext cx="10818658" cy="3416320"/>
          </a:xfrm>
          <a:prstGeom prst="rect">
            <a:avLst/>
          </a:prstGeom>
          <a:noFill/>
        </p:spPr>
        <p:txBody>
          <a:bodyPr wrap="square">
            <a:spAutoFit/>
          </a:bodyPr>
          <a:lstStyle/>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As part of your investigation, it may be helpful to obtain medical records that provide historical information relevant to the case.</a:t>
            </a:r>
          </a:p>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Records may be provided to professional capacity evaluators to integrate into their assessment and/or for review.</a:t>
            </a:r>
          </a:p>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Primary care providers and specialists, such as neurologists, may be able and willing to provide a capacity assessment if requested.</a:t>
            </a:r>
          </a:p>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Clinicians contracted with your county or affiliated with a multidisciplinary team may be able to assist law enforcement by contacting independent clinical providers to request a capacity assessment. </a:t>
            </a:r>
          </a:p>
        </p:txBody>
      </p:sp>
    </p:spTree>
    <p:extLst>
      <p:ext uri="{BB962C8B-B14F-4D97-AF65-F5344CB8AC3E}">
        <p14:creationId xmlns:p14="http://schemas.microsoft.com/office/powerpoint/2010/main" val="3205074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6B25A-3E1E-5A6C-C264-0FD1CA7621AA}"/>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07B47BE-161A-A1B1-E6F2-FA000B07A298}"/>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84D078EC-C34B-565D-7268-AE6897B5B240}"/>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7B190662-ABA3-29B9-9959-525884034C2D}"/>
              </a:ext>
            </a:extLst>
          </p:cNvPr>
          <p:cNvSpPr txBox="1">
            <a:spLocks/>
          </p:cNvSpPr>
          <p:nvPr/>
        </p:nvSpPr>
        <p:spPr>
          <a:xfrm>
            <a:off x="503292" y="130412"/>
            <a:ext cx="10961605" cy="666474"/>
          </a:xfrm>
          <a:prstGeom prst="rect">
            <a:avLst/>
          </a:prstGeom>
        </p:spPr>
        <p:txBody>
          <a:bodyPr>
            <a:no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Adult Protective Services and Capacity Assessment </a:t>
            </a:r>
            <a:endParaRPr lang="en-US" sz="3600" dirty="0"/>
          </a:p>
        </p:txBody>
      </p:sp>
      <p:sp>
        <p:nvSpPr>
          <p:cNvPr id="22" name="TextBox 21">
            <a:extLst>
              <a:ext uri="{FF2B5EF4-FFF2-40B4-BE49-F238E27FC236}">
                <a16:creationId xmlns:a16="http://schemas.microsoft.com/office/drawing/2014/main" id="{D1AFE40C-8350-E308-B974-0753DE076865}"/>
              </a:ext>
            </a:extLst>
          </p:cNvPr>
          <p:cNvSpPr txBox="1"/>
          <p:nvPr/>
        </p:nvSpPr>
        <p:spPr>
          <a:xfrm>
            <a:off x="574766" y="1905506"/>
            <a:ext cx="10818658" cy="3108543"/>
          </a:xfrm>
          <a:prstGeom prst="rect">
            <a:avLst/>
          </a:prstGeom>
          <a:noFill/>
        </p:spPr>
        <p:txBody>
          <a:bodyPr wrap="square">
            <a:spAutoFit/>
          </a:bodyPr>
          <a:lstStyle/>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APS workers often investigate alleged elder mistreatment in the same case that is being investigated for possible criminal prosecution.</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APS may have information regarding the client’s cognitive status and other aspects of capacity that are relevant to your case.</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Working collaboratively with APS and professional evaluators will yield the most efficient and accurate information. </a:t>
            </a:r>
          </a:p>
        </p:txBody>
      </p:sp>
    </p:spTree>
    <p:extLst>
      <p:ext uri="{BB962C8B-B14F-4D97-AF65-F5344CB8AC3E}">
        <p14:creationId xmlns:p14="http://schemas.microsoft.com/office/powerpoint/2010/main" val="3539936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D503B-9BDD-8836-8146-B7FAAEE3E8A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2A6526-B4B6-9F72-49AD-922882C1269E}"/>
              </a:ext>
            </a:extLst>
          </p:cNvPr>
          <p:cNvSpPr>
            <a:spLocks noGrp="1"/>
          </p:cNvSpPr>
          <p:nvPr>
            <p:ph type="sldNum" sz="quarter" idx="12"/>
          </p:nvPr>
        </p:nvSpPr>
        <p:spPr/>
        <p:txBody>
          <a:bodyPr/>
          <a:lstStyle/>
          <a:p>
            <a:fld id="{F32B1D3B-AE3D-1E40-A0D2-3E32FC67085E}" type="slidenum">
              <a:rPr lang="en-US" smtClean="0"/>
              <a:t>27</a:t>
            </a:fld>
            <a:endParaRPr lang="en-US" dirty="0"/>
          </a:p>
        </p:txBody>
      </p:sp>
      <p:sp>
        <p:nvSpPr>
          <p:cNvPr id="3" name="TextBox 2">
            <a:extLst>
              <a:ext uri="{FF2B5EF4-FFF2-40B4-BE49-F238E27FC236}">
                <a16:creationId xmlns:a16="http://schemas.microsoft.com/office/drawing/2014/main" id="{59488512-A1E1-B436-D840-5DAE4CD682ED}"/>
              </a:ext>
            </a:extLst>
          </p:cNvPr>
          <p:cNvSpPr txBox="1"/>
          <p:nvPr/>
        </p:nvSpPr>
        <p:spPr>
          <a:xfrm>
            <a:off x="757646" y="1737598"/>
            <a:ext cx="10361458" cy="2308324"/>
          </a:xfrm>
          <a:prstGeom prst="rect">
            <a:avLst/>
          </a:prstGeom>
          <a:noFill/>
        </p:spPr>
        <p:txBody>
          <a:bodyPr wrap="square" rtlCol="0">
            <a:spAutoFit/>
          </a:bodyPr>
          <a:lstStyle/>
          <a:p>
            <a:r>
              <a:rPr lang="en-US" sz="4800" dirty="0">
                <a:latin typeface="Source Sans Pro" panose="020B0503030403020204" pitchFamily="34" charset="0"/>
                <a:ea typeface="Source Sans Pro" panose="020B0503030403020204" pitchFamily="34" charset="0"/>
              </a:rPr>
              <a:t>Part 3: </a:t>
            </a:r>
          </a:p>
          <a:p>
            <a:r>
              <a:rPr lang="en-US" sz="4800" dirty="0">
                <a:latin typeface="Source Sans Pro" panose="020B0503030403020204" pitchFamily="34" charset="0"/>
                <a:ea typeface="Source Sans Pro" panose="020B0503030403020204" pitchFamily="34" charset="0"/>
              </a:rPr>
              <a:t>Investigator’s Guide to Video Recording a Victim Interview</a:t>
            </a:r>
            <a:endParaRPr lang="en-US" sz="4800" dirty="0"/>
          </a:p>
        </p:txBody>
      </p:sp>
    </p:spTree>
    <p:extLst>
      <p:ext uri="{BB962C8B-B14F-4D97-AF65-F5344CB8AC3E}">
        <p14:creationId xmlns:p14="http://schemas.microsoft.com/office/powerpoint/2010/main" val="9546871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BCE43-03D5-C4D9-664D-686F3D367261}"/>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C6F43FCE-FBAE-BCAE-1922-716805BB56F2}"/>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B1B172AB-1BC9-0F91-6DE0-A6AB960B77E0}"/>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DAB20F29-D78A-82C7-B936-03A1E353C6C0}"/>
              </a:ext>
            </a:extLst>
          </p:cNvPr>
          <p:cNvSpPr txBox="1">
            <a:spLocks/>
          </p:cNvSpPr>
          <p:nvPr/>
        </p:nvSpPr>
        <p:spPr>
          <a:xfrm>
            <a:off x="274173" y="402326"/>
            <a:ext cx="11265555" cy="666474"/>
          </a:xfrm>
          <a:prstGeom prst="rect">
            <a:avLst/>
          </a:prstGeom>
        </p:spPr>
        <p:txBody>
          <a:bodyPr>
            <a:no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Capacity in the Context of the Criminal Investigation</a:t>
            </a:r>
            <a:endParaRPr lang="en-US" sz="3600" dirty="0"/>
          </a:p>
        </p:txBody>
      </p:sp>
      <p:sp>
        <p:nvSpPr>
          <p:cNvPr id="22" name="TextBox 21">
            <a:extLst>
              <a:ext uri="{FF2B5EF4-FFF2-40B4-BE49-F238E27FC236}">
                <a16:creationId xmlns:a16="http://schemas.microsoft.com/office/drawing/2014/main" id="{DA71572E-8EE0-7664-E8B8-31981DF58948}"/>
              </a:ext>
            </a:extLst>
          </p:cNvPr>
          <p:cNvSpPr txBox="1"/>
          <p:nvPr/>
        </p:nvSpPr>
        <p:spPr>
          <a:xfrm>
            <a:off x="576444" y="1629096"/>
            <a:ext cx="10818658" cy="4893647"/>
          </a:xfrm>
          <a:prstGeom prst="rect">
            <a:avLst/>
          </a:prstGeom>
          <a:noFill/>
        </p:spPr>
        <p:txBody>
          <a:bodyPr wrap="square">
            <a:spAutoFit/>
          </a:bodyPr>
          <a:lstStyle/>
          <a:p>
            <a:pPr marL="457200"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rPr>
              <a:t>Whether or not a professional capacity assessment is needed or possible, law enforcement often will interview alleged victims in the process of conducting their investigation and collecting evidence</a:t>
            </a:r>
          </a:p>
          <a:p>
            <a:pPr marL="457200" indent="-457200">
              <a:buFont typeface="Arial" panose="020B0604020202020204" pitchFamily="34" charset="0"/>
              <a:buChar char="•"/>
            </a:pPr>
            <a:endParaRPr lang="en-US" sz="2800" dirty="0">
              <a:solidFill>
                <a:schemeClr val="tx1"/>
              </a:solidFill>
              <a:latin typeface="Source Sans Pro" panose="020B0503030403020204" pitchFamily="34" charset="0"/>
              <a:ea typeface="Source Sans Pro" panose="020B0503030403020204" pitchFamily="34" charset="0"/>
            </a:endParaRPr>
          </a:p>
          <a:p>
            <a:pPr marL="457200" indent="-457200">
              <a:buFont typeface="Arial" panose="020B0604020202020204" pitchFamily="34" charset="0"/>
              <a:buChar char="•"/>
            </a:pPr>
            <a:r>
              <a:rPr lang="en-US" sz="2800" dirty="0">
                <a:solidFill>
                  <a:schemeClr val="tx1"/>
                </a:solidFill>
                <a:latin typeface="Source Sans Pro" panose="020B0503030403020204" pitchFamily="34" charset="0"/>
                <a:ea typeface="Source Sans Pro" panose="020B0503030403020204" pitchFamily="34" charset="0"/>
              </a:rPr>
              <a:t>Investigators </a:t>
            </a:r>
            <a:r>
              <a:rPr lang="en-US" sz="2800" dirty="0">
                <a:latin typeface="Source Sans Pro" panose="020B0503030403020204" pitchFamily="34" charset="0"/>
                <a:ea typeface="Source Sans Pro" panose="020B0503030403020204" pitchFamily="34" charset="0"/>
              </a:rPr>
              <a:t>can</a:t>
            </a:r>
            <a:r>
              <a:rPr lang="en-US" sz="2800" dirty="0">
                <a:solidFill>
                  <a:schemeClr val="tx1"/>
                </a:solidFill>
                <a:latin typeface="Source Sans Pro" panose="020B0503030403020204" pitchFamily="34" charset="0"/>
                <a:ea typeface="Source Sans Pro" panose="020B0503030403020204" pitchFamily="34" charset="0"/>
              </a:rPr>
              <a:t> </a:t>
            </a:r>
            <a:r>
              <a:rPr lang="en-US" sz="2800" dirty="0">
                <a:latin typeface="Source Sans Pro" panose="020B0503030403020204" pitchFamily="34" charset="0"/>
                <a:ea typeface="Source Sans Pro" panose="020B0503030403020204" pitchFamily="34" charset="0"/>
              </a:rPr>
              <a:t>observe and report on signs that clarify</a:t>
            </a:r>
            <a:r>
              <a:rPr lang="en-US" sz="2800" dirty="0">
                <a:solidFill>
                  <a:schemeClr val="tx1"/>
                </a:solidFill>
                <a:latin typeface="Source Sans Pro" panose="020B0503030403020204" pitchFamily="34" charset="0"/>
                <a:ea typeface="Source Sans Pro" panose="020B0503030403020204" pitchFamily="34" charset="0"/>
              </a:rPr>
              <a:t>: </a:t>
            </a:r>
          </a:p>
          <a:p>
            <a:pPr marL="914400" lvl="1"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Whether a victim understands that a crime may have occurred</a:t>
            </a:r>
          </a:p>
          <a:p>
            <a:pPr marL="914400" lvl="1"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Whether the victim can testify</a:t>
            </a:r>
          </a:p>
          <a:p>
            <a:pPr marL="914400" lvl="1"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Whether their report is credible</a:t>
            </a:r>
          </a:p>
          <a:p>
            <a:pPr marL="914400" lvl="1"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What details of the crime they can recall</a:t>
            </a:r>
          </a:p>
          <a:p>
            <a:pPr marL="914400" lvl="1"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Whether a victim is willing and able to support the prosecution</a:t>
            </a:r>
          </a:p>
          <a:p>
            <a:pPr marL="914400" lvl="1" indent="-457200">
              <a:buFont typeface="Arial" panose="020B0604020202020204" pitchFamily="34" charset="0"/>
              <a:buChar char="•"/>
            </a:pPr>
            <a:r>
              <a:rPr lang="en-US" sz="2400" dirty="0">
                <a:solidFill>
                  <a:schemeClr val="tx1"/>
                </a:solidFill>
                <a:latin typeface="Source Sans Pro" panose="020B0503030403020204" pitchFamily="34" charset="0"/>
                <a:ea typeface="Source Sans Pro" panose="020B0503030403020204" pitchFamily="34" charset="0"/>
              </a:rPr>
              <a:t>Whether the victim is too confused to participate in the trial</a:t>
            </a:r>
          </a:p>
          <a:p>
            <a:pPr marL="457200" indent="-457200">
              <a:buFont typeface="Arial" panose="020B0604020202020204" pitchFamily="34" charset="0"/>
              <a:buChar char="•"/>
            </a:pPr>
            <a:endParaRPr lang="en-US" sz="2800" dirty="0">
              <a:solidFill>
                <a:schemeClr val="tx1"/>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993727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6B25A-3E1E-5A6C-C264-0FD1CA7621AA}"/>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07B47BE-161A-A1B1-E6F2-FA000B07A298}"/>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84D078EC-C34B-565D-7268-AE6897B5B240}"/>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7B190662-ABA3-29B9-9959-525884034C2D}"/>
              </a:ext>
            </a:extLst>
          </p:cNvPr>
          <p:cNvSpPr txBox="1">
            <a:spLocks/>
          </p:cNvSpPr>
          <p:nvPr/>
        </p:nvSpPr>
        <p:spPr>
          <a:xfrm>
            <a:off x="416135" y="82286"/>
            <a:ext cx="10961605" cy="666474"/>
          </a:xfrm>
          <a:prstGeom prst="rect">
            <a:avLst/>
          </a:prstGeom>
        </p:spPr>
        <p:txBody>
          <a:bodyPr>
            <a:no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Why Video Record the Interview of an Alleged Elder Abuse Victim? </a:t>
            </a:r>
            <a:endParaRPr lang="en-US" sz="3600" dirty="0"/>
          </a:p>
        </p:txBody>
      </p:sp>
      <p:sp>
        <p:nvSpPr>
          <p:cNvPr id="22" name="TextBox 21">
            <a:extLst>
              <a:ext uri="{FF2B5EF4-FFF2-40B4-BE49-F238E27FC236}">
                <a16:creationId xmlns:a16="http://schemas.microsoft.com/office/drawing/2014/main" id="{D1AFE40C-8350-E308-B974-0753DE076865}"/>
              </a:ext>
            </a:extLst>
          </p:cNvPr>
          <p:cNvSpPr txBox="1"/>
          <p:nvPr/>
        </p:nvSpPr>
        <p:spPr>
          <a:xfrm>
            <a:off x="574766" y="1905506"/>
            <a:ext cx="10818658" cy="1815882"/>
          </a:xfrm>
          <a:prstGeom prst="rect">
            <a:avLst/>
          </a:prstGeom>
          <a:noFill/>
        </p:spPr>
        <p:txBody>
          <a:bodyPr wrap="square">
            <a:spAutoFit/>
          </a:bodyPr>
          <a:lstStyle/>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Document their cognitive status as close to the time of the crime as possible</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Document their recall of the details of the crime</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Provide a record of their perception of the impact of the crime</a:t>
            </a:r>
          </a:p>
        </p:txBody>
      </p:sp>
    </p:spTree>
    <p:extLst>
      <p:ext uri="{BB962C8B-B14F-4D97-AF65-F5344CB8AC3E}">
        <p14:creationId xmlns:p14="http://schemas.microsoft.com/office/powerpoint/2010/main" val="2530483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7C2B2C0-87AD-C34F-E8EF-88374D53E410}"/>
              </a:ext>
            </a:extLst>
          </p:cNvPr>
          <p:cNvSpPr>
            <a:spLocks noGrp="1"/>
          </p:cNvSpPr>
          <p:nvPr>
            <p:ph type="sldNum" sz="quarter" idx="12"/>
          </p:nvPr>
        </p:nvSpPr>
        <p:spPr/>
        <p:txBody>
          <a:bodyPr/>
          <a:lstStyle/>
          <a:p>
            <a:fld id="{F32B1D3B-AE3D-1E40-A0D2-3E32FC67085E}" type="slidenum">
              <a:rPr lang="en-US" smtClean="0"/>
              <a:t>3</a:t>
            </a:fld>
            <a:endParaRPr lang="en-US" dirty="0"/>
          </a:p>
        </p:txBody>
      </p:sp>
      <p:sp>
        <p:nvSpPr>
          <p:cNvPr id="3" name="TextBox 2">
            <a:extLst>
              <a:ext uri="{FF2B5EF4-FFF2-40B4-BE49-F238E27FC236}">
                <a16:creationId xmlns:a16="http://schemas.microsoft.com/office/drawing/2014/main" id="{0A543D7E-A39C-E20C-BD2A-236D6F8D94EE}"/>
              </a:ext>
            </a:extLst>
          </p:cNvPr>
          <p:cNvSpPr txBox="1"/>
          <p:nvPr/>
        </p:nvSpPr>
        <p:spPr>
          <a:xfrm>
            <a:off x="433137" y="336884"/>
            <a:ext cx="10591800" cy="584775"/>
          </a:xfrm>
          <a:prstGeom prst="rect">
            <a:avLst/>
          </a:prstGeom>
          <a:noFill/>
        </p:spPr>
        <p:txBody>
          <a:bodyPr wrap="square" rtlCol="0">
            <a:spAutoFit/>
          </a:bodyPr>
          <a:lstStyle/>
          <a:p>
            <a:r>
              <a:rPr lang="en-US" sz="3200" dirty="0">
                <a:solidFill>
                  <a:schemeClr val="bg1"/>
                </a:solidFill>
              </a:rPr>
              <a:t>Types of Cases Where Capacity Assessment May Be Relevant</a:t>
            </a:r>
          </a:p>
        </p:txBody>
      </p:sp>
      <p:sp>
        <p:nvSpPr>
          <p:cNvPr id="4" name="TextBox 3">
            <a:extLst>
              <a:ext uri="{FF2B5EF4-FFF2-40B4-BE49-F238E27FC236}">
                <a16:creationId xmlns:a16="http://schemas.microsoft.com/office/drawing/2014/main" id="{5B2B3D35-8BDD-1551-0CEA-D33C84E07AA5}"/>
              </a:ext>
            </a:extLst>
          </p:cNvPr>
          <p:cNvSpPr txBox="1"/>
          <p:nvPr/>
        </p:nvSpPr>
        <p:spPr>
          <a:xfrm>
            <a:off x="890337" y="1780674"/>
            <a:ext cx="10591801" cy="2677656"/>
          </a:xfrm>
          <a:prstGeom prst="rect">
            <a:avLst/>
          </a:prstGeom>
          <a:noFill/>
        </p:spPr>
        <p:txBody>
          <a:bodyPr wrap="square" rtlCol="0">
            <a:spAutoFit/>
          </a:bodyPr>
          <a:lstStyle/>
          <a:p>
            <a:r>
              <a:rPr lang="en-US" sz="2800" dirty="0"/>
              <a:t>Older adults AND adults with disabilities</a:t>
            </a:r>
          </a:p>
          <a:p>
            <a:endParaRPr lang="en-US" sz="2800" dirty="0"/>
          </a:p>
          <a:p>
            <a:r>
              <a:rPr lang="en-US" sz="2800" dirty="0"/>
              <a:t>Exploitation</a:t>
            </a:r>
          </a:p>
          <a:p>
            <a:r>
              <a:rPr lang="en-US" sz="2800" dirty="0"/>
              <a:t>Sexual assault</a:t>
            </a:r>
          </a:p>
          <a:p>
            <a:r>
              <a:rPr lang="en-US" sz="2800" dirty="0"/>
              <a:t>Neglect</a:t>
            </a:r>
          </a:p>
          <a:p>
            <a:endParaRPr lang="en-US" sz="2800" dirty="0"/>
          </a:p>
        </p:txBody>
      </p:sp>
    </p:spTree>
    <p:extLst>
      <p:ext uri="{BB962C8B-B14F-4D97-AF65-F5344CB8AC3E}">
        <p14:creationId xmlns:p14="http://schemas.microsoft.com/office/powerpoint/2010/main" val="14025739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D1A9B-E2D7-E738-0FDE-DB63DCAFE1BA}"/>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3B3BAB1-9DC6-8FEA-FD0B-110138FD4E99}"/>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8873F2DE-82CE-81E2-C3EE-27FE9999A56E}"/>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2277290C-D5A8-B64A-7F51-70E03408FDE8}"/>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Interviewing Older Crime Victims</a:t>
            </a:r>
            <a:endParaRPr lang="en-US" dirty="0"/>
          </a:p>
        </p:txBody>
      </p:sp>
      <p:sp>
        <p:nvSpPr>
          <p:cNvPr id="22" name="TextBox 21">
            <a:extLst>
              <a:ext uri="{FF2B5EF4-FFF2-40B4-BE49-F238E27FC236}">
                <a16:creationId xmlns:a16="http://schemas.microsoft.com/office/drawing/2014/main" id="{6CA272E6-9B82-AF40-1DFF-B483C4EC26BC}"/>
              </a:ext>
            </a:extLst>
          </p:cNvPr>
          <p:cNvSpPr txBox="1"/>
          <p:nvPr/>
        </p:nvSpPr>
        <p:spPr>
          <a:xfrm>
            <a:off x="574766" y="1905506"/>
            <a:ext cx="10818658" cy="4401205"/>
          </a:xfrm>
          <a:prstGeom prst="rect">
            <a:avLst/>
          </a:prstGeom>
          <a:noFill/>
        </p:spPr>
        <p:txBody>
          <a:bodyPr wrap="square">
            <a:spAutoFit/>
          </a:bodyPr>
          <a:lstStyle/>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Be clear in your mind about the goal of the interview</a:t>
            </a:r>
          </a:p>
          <a:p>
            <a:pPr marL="914400" lvl="1"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What information are you trying to obtain?</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Older adults will likely feel intimidated in the criminal justice environment</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Most victims will provide better testimony, and your evidence will be stronger if</a:t>
            </a:r>
          </a:p>
          <a:p>
            <a:pPr marL="914400" lvl="1"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they are not stressed</a:t>
            </a:r>
          </a:p>
          <a:p>
            <a:pPr marL="914400" lvl="1"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they feel comfortable</a:t>
            </a:r>
          </a:p>
          <a:p>
            <a:pPr marL="914400" lvl="1"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you establish rapport</a:t>
            </a:r>
          </a:p>
          <a:p>
            <a:pPr marL="457200" indent="-457200">
              <a:buFont typeface="Arial" panose="020B0604020202020204" pitchFamily="34" charset="0"/>
              <a:buChar char="•"/>
            </a:pPr>
            <a:endParaRPr lang="en-US" sz="28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9239193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E372F-5C4E-1807-9C56-FFAD05823C5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8BAD100-47ED-3326-2AE3-022344F56D20}"/>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0BA7BDC8-47DC-D8BA-F76A-641D100E1043}"/>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B6F61D1B-BF84-FF46-CF8C-027413361544}"/>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Set the Stage and Establish Rapport </a:t>
            </a:r>
            <a:endParaRPr lang="en-US" dirty="0"/>
          </a:p>
        </p:txBody>
      </p:sp>
      <p:sp>
        <p:nvSpPr>
          <p:cNvPr id="22" name="TextBox 21">
            <a:extLst>
              <a:ext uri="{FF2B5EF4-FFF2-40B4-BE49-F238E27FC236}">
                <a16:creationId xmlns:a16="http://schemas.microsoft.com/office/drawing/2014/main" id="{B31FDCF2-5181-8BB6-BBC3-AF8857AE80B2}"/>
              </a:ext>
            </a:extLst>
          </p:cNvPr>
          <p:cNvSpPr txBox="1"/>
          <p:nvPr/>
        </p:nvSpPr>
        <p:spPr>
          <a:xfrm>
            <a:off x="574766" y="1905506"/>
            <a:ext cx="10818658" cy="4832092"/>
          </a:xfrm>
          <a:prstGeom prst="rect">
            <a:avLst/>
          </a:prstGeom>
          <a:noFill/>
        </p:spPr>
        <p:txBody>
          <a:bodyPr wrap="square">
            <a:spAutoFit/>
          </a:bodyPr>
          <a:lstStyle/>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Check that the older adult can hear you clearly. Ask if they use hearing aides, if so to get them and use them, or use a “pocket talker” to amplify your voice</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Avoid outside noise or activity</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Check if it is too bright or too dark </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Sit at the level of the older adult and in a position that you can see each other clearly</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Make sure they are comfortable with anyone else who is in the room  </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Speak slowly and allow time for them to process the question before answering.  Don’t rush them along</a:t>
            </a:r>
          </a:p>
          <a:p>
            <a:pPr marL="457200" indent="-457200">
              <a:buFont typeface="Arial" panose="020B0604020202020204" pitchFamily="34" charset="0"/>
              <a:buChar char="•"/>
            </a:pPr>
            <a:endParaRPr lang="en-US" sz="28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643963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C8723-10C0-F517-5E05-B1981DD1D17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A31F034B-DAF0-F0BD-03E0-CA60B593D81D}"/>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28ACF01B-F710-8AFF-8EAE-530FC1A8EBF6}"/>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8764D277-563D-FDE2-66B1-67DB217FC7FA}"/>
              </a:ext>
            </a:extLst>
          </p:cNvPr>
          <p:cNvSpPr txBox="1">
            <a:spLocks/>
          </p:cNvSpPr>
          <p:nvPr/>
        </p:nvSpPr>
        <p:spPr>
          <a:xfrm>
            <a:off x="149906" y="201881"/>
            <a:ext cx="11080680" cy="879444"/>
          </a:xfrm>
          <a:prstGeom prst="rect">
            <a:avLst/>
          </a:prstGeom>
        </p:spPr>
        <p:txBody>
          <a:bodyPr>
            <a:no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dirty="0">
                <a:latin typeface="Source Sans Pro"/>
                <a:ea typeface="Source Sans Pro"/>
              </a:rPr>
              <a:t>Interview Guide for Investigators and </a:t>
            </a:r>
            <a:r>
              <a:rPr lang="en-US" dirty="0">
                <a:latin typeface="Source Sans Pro" panose="020B0503030403020204" pitchFamily="34" charset="0"/>
                <a:ea typeface="Source Sans Pro" panose="020B0503030403020204" pitchFamily="34" charset="0"/>
              </a:rPr>
              <a:t>Investigator Interview Checklist </a:t>
            </a:r>
            <a:endParaRPr lang="en-US" dirty="0">
              <a:latin typeface="Source Sans Pro"/>
              <a:ea typeface="Source Sans Pro"/>
            </a:endParaRPr>
          </a:p>
        </p:txBody>
      </p:sp>
      <p:sp>
        <p:nvSpPr>
          <p:cNvPr id="22" name="TextBox 21">
            <a:extLst>
              <a:ext uri="{FF2B5EF4-FFF2-40B4-BE49-F238E27FC236}">
                <a16:creationId xmlns:a16="http://schemas.microsoft.com/office/drawing/2014/main" id="{A274D19B-4B97-E1A4-02FC-E507F0F5084F}"/>
              </a:ext>
            </a:extLst>
          </p:cNvPr>
          <p:cNvSpPr txBox="1"/>
          <p:nvPr/>
        </p:nvSpPr>
        <p:spPr>
          <a:xfrm>
            <a:off x="574766" y="1905506"/>
            <a:ext cx="10818658" cy="3970318"/>
          </a:xfrm>
          <a:prstGeom prst="rect">
            <a:avLst/>
          </a:prstGeom>
          <a:noFill/>
        </p:spPr>
        <p:txBody>
          <a:bodyPr wrap="square">
            <a:spAutoFit/>
          </a:bodyPr>
          <a:lstStyle/>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hlinkClick r:id="rId3"/>
              </a:rPr>
              <a:t>The Interview Guide for Investigators</a:t>
            </a:r>
            <a:r>
              <a:rPr lang="en-US" sz="2800" dirty="0">
                <a:latin typeface="Source Sans Pro" panose="020B0503030403020204" pitchFamily="34" charset="0"/>
                <a:ea typeface="Source Sans Pro" panose="020B0503030403020204" pitchFamily="34" charset="0"/>
              </a:rPr>
              <a:t> and the </a:t>
            </a:r>
            <a:r>
              <a:rPr lang="en-US" sz="2800" dirty="0">
                <a:latin typeface="Source Sans Pro" panose="020B0503030403020204" pitchFamily="34" charset="0"/>
                <a:ea typeface="Source Sans Pro" panose="020B0503030403020204" pitchFamily="34" charset="0"/>
                <a:hlinkClick r:id="rId4"/>
              </a:rPr>
              <a:t>Investigator Interview Checklist </a:t>
            </a:r>
            <a:r>
              <a:rPr lang="en-US" sz="2800" dirty="0">
                <a:latin typeface="Source Sans Pro" panose="020B0503030403020204" pitchFamily="34" charset="0"/>
                <a:ea typeface="Source Sans Pro" panose="020B0503030403020204" pitchFamily="34" charset="0"/>
              </a:rPr>
              <a:t>were developed specifically for law enforcement to guide them in conducting and recording interviews of older adult victims</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Serve as a guideline but flexible and allows law enforcement to customize it to meet their needs </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Guide investigators through questions that will document the victim’s cognitive status </a:t>
            </a:r>
            <a:r>
              <a:rPr lang="en-US" sz="2800" u="sng" dirty="0">
                <a:latin typeface="Source Sans Pro" panose="020B0503030403020204" pitchFamily="34" charset="0"/>
                <a:ea typeface="Source Sans Pro" panose="020B0503030403020204" pitchFamily="34" charset="0"/>
              </a:rPr>
              <a:t>without </a:t>
            </a:r>
            <a:r>
              <a:rPr lang="en-US" sz="2800" dirty="0">
                <a:latin typeface="Source Sans Pro" panose="020B0503030403020204" pitchFamily="34" charset="0"/>
                <a:ea typeface="Source Sans Pro" panose="020B0503030403020204" pitchFamily="34" charset="0"/>
              </a:rPr>
              <a:t>administering formal cognitive tests or conducting a capacity assessment</a:t>
            </a:r>
          </a:p>
          <a:p>
            <a:pPr marL="457200" indent="-457200">
              <a:buFont typeface="Arial" panose="020B0604020202020204" pitchFamily="34" charset="0"/>
              <a:buChar char="•"/>
            </a:pPr>
            <a:endParaRPr lang="en-US" sz="28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297648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D237330-1394-9486-A56E-82747DDCC34C}"/>
              </a:ext>
            </a:extLst>
          </p:cNvPr>
          <p:cNvSpPr>
            <a:spLocks noGrp="1"/>
          </p:cNvSpPr>
          <p:nvPr>
            <p:ph type="sldNum" sz="quarter" idx="12"/>
          </p:nvPr>
        </p:nvSpPr>
        <p:spPr/>
        <p:txBody>
          <a:bodyPr/>
          <a:lstStyle/>
          <a:p>
            <a:fld id="{F32B1D3B-AE3D-1E40-A0D2-3E32FC67085E}" type="slidenum">
              <a:rPr lang="en-US" smtClean="0"/>
              <a:t>33</a:t>
            </a:fld>
            <a:endParaRPr lang="en-US" dirty="0"/>
          </a:p>
        </p:txBody>
      </p:sp>
      <p:sp>
        <p:nvSpPr>
          <p:cNvPr id="9" name="TextBox 8">
            <a:extLst>
              <a:ext uri="{FF2B5EF4-FFF2-40B4-BE49-F238E27FC236}">
                <a16:creationId xmlns:a16="http://schemas.microsoft.com/office/drawing/2014/main" id="{7EAF0155-371F-0BD5-66D0-11FB1FBDA30F}"/>
              </a:ext>
            </a:extLst>
          </p:cNvPr>
          <p:cNvSpPr txBox="1"/>
          <p:nvPr/>
        </p:nvSpPr>
        <p:spPr>
          <a:xfrm>
            <a:off x="1304693" y="1876096"/>
            <a:ext cx="10565575" cy="5078313"/>
          </a:xfrm>
          <a:prstGeom prst="rect">
            <a:avLst/>
          </a:prstGeom>
          <a:noFill/>
        </p:spPr>
        <p:txBody>
          <a:bodyPr wrap="square">
            <a:spAutoFit/>
          </a:bodyPr>
          <a:lstStyle/>
          <a:p>
            <a:pPr marL="457200" indent="-457200">
              <a:buFont typeface="Arial" panose="020B0604020202020204" pitchFamily="34" charset="0"/>
              <a:buChar char="•"/>
            </a:pPr>
            <a:r>
              <a:rPr lang="en-US" sz="2700" dirty="0">
                <a:latin typeface="Source Sans Pro" panose="020B0503030403020204" pitchFamily="34" charset="0"/>
                <a:ea typeface="Source Sans Pro" panose="020B0503030403020204" pitchFamily="34" charset="0"/>
              </a:rPr>
              <a:t>Older adults living with dementia or cognitive impairment are </a:t>
            </a:r>
            <a:r>
              <a:rPr lang="en-US" sz="2700" u="sng" dirty="0">
                <a:latin typeface="Source Sans Pro" panose="020B0503030403020204" pitchFamily="34" charset="0"/>
                <a:ea typeface="Source Sans Pro" panose="020B0503030403020204" pitchFamily="34" charset="0"/>
              </a:rPr>
              <a:t>vulnerable</a:t>
            </a:r>
            <a:r>
              <a:rPr lang="en-US" sz="2700" dirty="0">
                <a:latin typeface="Source Sans Pro" panose="020B0503030403020204" pitchFamily="34" charset="0"/>
                <a:ea typeface="Source Sans Pro" panose="020B0503030403020204" pitchFamily="34" charset="0"/>
              </a:rPr>
              <a:t> to being mistreated and exploited</a:t>
            </a:r>
          </a:p>
          <a:p>
            <a:pPr marL="457200" indent="-457200">
              <a:buFont typeface="Arial" panose="020B0604020202020204" pitchFamily="34" charset="0"/>
              <a:buChar char="•"/>
            </a:pPr>
            <a:r>
              <a:rPr lang="en-US" sz="2700" dirty="0">
                <a:latin typeface="Source Sans Pro" panose="020B0503030403020204" pitchFamily="34" charset="0"/>
                <a:ea typeface="Source Sans Pro" panose="020B0503030403020204" pitchFamily="34" charset="0"/>
              </a:rPr>
              <a:t>The victim’s </a:t>
            </a:r>
            <a:r>
              <a:rPr lang="en-US" sz="2700" u="sng" dirty="0">
                <a:latin typeface="Source Sans Pro" panose="020B0503030403020204" pitchFamily="34" charset="0"/>
                <a:ea typeface="Source Sans Pro" panose="020B0503030403020204" pitchFamily="34" charset="0"/>
              </a:rPr>
              <a:t>decisional capacity </a:t>
            </a:r>
            <a:r>
              <a:rPr lang="en-US" sz="2700" dirty="0">
                <a:latin typeface="Source Sans Pro" panose="020B0503030403020204" pitchFamily="34" charset="0"/>
                <a:ea typeface="Source Sans Pro" panose="020B0503030403020204" pitchFamily="34" charset="0"/>
              </a:rPr>
              <a:t>is often an issue that becomes apparent as the investigation progresses</a:t>
            </a:r>
          </a:p>
          <a:p>
            <a:pPr marL="457200" indent="-457200">
              <a:buFont typeface="Arial" panose="020B0604020202020204" pitchFamily="34" charset="0"/>
              <a:buChar char="•"/>
            </a:pPr>
            <a:r>
              <a:rPr lang="en-US" sz="2700" dirty="0">
                <a:latin typeface="Source Sans Pro" panose="020B0503030403020204" pitchFamily="34" charset="0"/>
                <a:ea typeface="Source Sans Pro" panose="020B0503030403020204" pitchFamily="34" charset="0"/>
              </a:rPr>
              <a:t>When requesting a professional capacity assessment, provide the evaluator specific questions: </a:t>
            </a:r>
            <a:r>
              <a:rPr lang="en-US" sz="2700" u="sng" dirty="0">
                <a:latin typeface="Source Sans Pro" panose="020B0503030403020204" pitchFamily="34" charset="0"/>
                <a:ea typeface="Source Sans Pro" panose="020B0503030403020204" pitchFamily="34" charset="0"/>
              </a:rPr>
              <a:t>Is there capacity to decide [what]? Did the victim have capacity on [this date]?</a:t>
            </a:r>
          </a:p>
          <a:p>
            <a:pPr marL="457200" indent="-457200">
              <a:buFont typeface="Arial" panose="020B0604020202020204" pitchFamily="34" charset="0"/>
              <a:buChar char="•"/>
            </a:pPr>
            <a:r>
              <a:rPr lang="en-US" sz="2700" dirty="0">
                <a:latin typeface="Source Sans Pro" panose="020B0503030403020204" pitchFamily="34" charset="0"/>
                <a:ea typeface="Source Sans Pro" panose="020B0503030403020204" pitchFamily="34" charset="0"/>
              </a:rPr>
              <a:t>Consider using the </a:t>
            </a:r>
            <a:r>
              <a:rPr lang="en-US" sz="2700" u="sng" dirty="0">
                <a:latin typeface="Source Sans Pro" panose="020B0503030403020204" pitchFamily="34" charset="0"/>
                <a:ea typeface="Source Sans Pro" panose="020B0503030403020204" pitchFamily="34" charset="0"/>
              </a:rPr>
              <a:t>Investigator’s Guide to Video Recording a Victim Interview </a:t>
            </a:r>
            <a:r>
              <a:rPr lang="en-US" sz="2700" dirty="0">
                <a:latin typeface="Source Sans Pro" panose="020B0503030403020204" pitchFamily="34" charset="0"/>
                <a:ea typeface="Source Sans Pro" panose="020B0503030403020204" pitchFamily="34" charset="0"/>
              </a:rPr>
              <a:t>if you anticipate the need to provide evidence of the victim’s capacity close in time to the occurrence of the crime  </a:t>
            </a:r>
          </a:p>
          <a:p>
            <a:pPr marL="457200" indent="-457200">
              <a:buFont typeface="Arial" panose="020B0604020202020204" pitchFamily="34" charset="0"/>
              <a:buChar char="•"/>
            </a:pPr>
            <a:endParaRPr lang="en-US" sz="2700" dirty="0">
              <a:latin typeface="Source Sans Pro" panose="020B0503030403020204" pitchFamily="34" charset="0"/>
              <a:ea typeface="Source Sans Pro" panose="020B0503030403020204" pitchFamily="34" charset="0"/>
            </a:endParaRPr>
          </a:p>
          <a:p>
            <a:pPr marL="457200" indent="-457200">
              <a:buFont typeface="Arial" panose="020B0604020202020204" pitchFamily="34" charset="0"/>
              <a:buChar char="•"/>
            </a:pPr>
            <a:endParaRPr lang="en-US" sz="2700" dirty="0">
              <a:latin typeface="Source Sans Pro" panose="020B0503030403020204" pitchFamily="34" charset="0"/>
              <a:ea typeface="Source Sans Pro" panose="020B0503030403020204" pitchFamily="34" charset="0"/>
            </a:endParaRPr>
          </a:p>
        </p:txBody>
      </p:sp>
      <p:sp>
        <p:nvSpPr>
          <p:cNvPr id="10" name="Title 1">
            <a:extLst>
              <a:ext uri="{FF2B5EF4-FFF2-40B4-BE49-F238E27FC236}">
                <a16:creationId xmlns:a16="http://schemas.microsoft.com/office/drawing/2014/main" id="{885284AA-9BDD-9AC7-EB69-0EB1DC28F100}"/>
              </a:ext>
            </a:extLst>
          </p:cNvPr>
          <p:cNvSpPr txBox="1">
            <a:spLocks/>
          </p:cNvSpPr>
          <p:nvPr/>
        </p:nvSpPr>
        <p:spPr>
          <a:xfrm>
            <a:off x="1590766" y="317659"/>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endParaRPr lang="en-US" dirty="0"/>
          </a:p>
        </p:txBody>
      </p:sp>
      <p:sp>
        <p:nvSpPr>
          <p:cNvPr id="11" name="Rectangle: Rounded Corners 7">
            <a:extLst>
              <a:ext uri="{FF2B5EF4-FFF2-40B4-BE49-F238E27FC236}">
                <a16:creationId xmlns:a16="http://schemas.microsoft.com/office/drawing/2014/main" id="{5B15BB10-9B27-5B19-4DD8-EF34E9C39A23}"/>
              </a:ext>
            </a:extLst>
          </p:cNvPr>
          <p:cNvSpPr/>
          <p:nvPr/>
        </p:nvSpPr>
        <p:spPr>
          <a:xfrm>
            <a:off x="1401179" y="1520506"/>
            <a:ext cx="10222385" cy="4377267"/>
          </a:xfrm>
          <a:prstGeom prst="roundRect">
            <a:avLst/>
          </a:prstGeom>
          <a:noFill/>
          <a:ln>
            <a:solidFill>
              <a:srgbClr val="9363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620C2CA2-CDE4-A761-E4DD-6B60F6BA3657}"/>
              </a:ext>
            </a:extLst>
          </p:cNvPr>
          <p:cNvSpPr txBox="1"/>
          <p:nvPr/>
        </p:nvSpPr>
        <p:spPr>
          <a:xfrm flipH="1">
            <a:off x="2121815" y="135095"/>
            <a:ext cx="7635796" cy="646331"/>
          </a:xfrm>
          <a:prstGeom prst="rect">
            <a:avLst/>
          </a:prstGeom>
          <a:noFill/>
        </p:spPr>
        <p:txBody>
          <a:bodyPr wrap="square" rtlCol="0">
            <a:spAutoFit/>
          </a:bodyPr>
          <a:lstStyle/>
          <a:p>
            <a:r>
              <a:rPr lang="en-US" sz="3600" dirty="0">
                <a:solidFill>
                  <a:schemeClr val="bg1"/>
                </a:solidFill>
              </a:rPr>
              <a:t>Take This With You</a:t>
            </a:r>
            <a:endParaRPr lang="en-US" sz="3600" dirty="0"/>
          </a:p>
        </p:txBody>
      </p:sp>
    </p:spTree>
    <p:extLst>
      <p:ext uri="{BB962C8B-B14F-4D97-AF65-F5344CB8AC3E}">
        <p14:creationId xmlns:p14="http://schemas.microsoft.com/office/powerpoint/2010/main" val="1603810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20F8D8C-F132-DC16-6C41-7AED0A323A3F}"/>
              </a:ext>
            </a:extLst>
          </p:cNvPr>
          <p:cNvSpPr>
            <a:spLocks noGrp="1"/>
          </p:cNvSpPr>
          <p:nvPr>
            <p:ph type="sldNum" sz="quarter" idx="12"/>
          </p:nvPr>
        </p:nvSpPr>
        <p:spPr/>
        <p:txBody>
          <a:bodyPr/>
          <a:lstStyle/>
          <a:p>
            <a:fld id="{F32B1D3B-AE3D-1E40-A0D2-3E32FC67085E}" type="slidenum">
              <a:rPr lang="en-US" smtClean="0"/>
              <a:t>4</a:t>
            </a:fld>
            <a:endParaRPr lang="en-US" dirty="0"/>
          </a:p>
        </p:txBody>
      </p:sp>
      <p:sp>
        <p:nvSpPr>
          <p:cNvPr id="5" name="TextBox 4">
            <a:extLst>
              <a:ext uri="{FF2B5EF4-FFF2-40B4-BE49-F238E27FC236}">
                <a16:creationId xmlns:a16="http://schemas.microsoft.com/office/drawing/2014/main" id="{BB94B057-4C21-E669-D6C4-2FD836470426}"/>
              </a:ext>
            </a:extLst>
          </p:cNvPr>
          <p:cNvSpPr txBox="1"/>
          <p:nvPr/>
        </p:nvSpPr>
        <p:spPr>
          <a:xfrm>
            <a:off x="1095606" y="0"/>
            <a:ext cx="8695163" cy="1200329"/>
          </a:xfrm>
          <a:prstGeom prst="rect">
            <a:avLst/>
          </a:prstGeom>
          <a:noFill/>
        </p:spPr>
        <p:txBody>
          <a:bodyPr wrap="square">
            <a:spAutoFit/>
          </a:bodyPr>
          <a:lstStyle/>
          <a:p>
            <a:r>
              <a:rPr lang="en-US" sz="3600" dirty="0">
                <a:solidFill>
                  <a:schemeClr val="bg1"/>
                </a:solidFill>
                <a:latin typeface="Source Sans Pro" panose="020B0503030403020204" pitchFamily="34" charset="0"/>
                <a:ea typeface="Source Sans Pro" panose="020B0503030403020204" pitchFamily="34" charset="0"/>
              </a:rPr>
              <a:t>When Does Law Enforcement Need to Consider a Victim’s Decisional Capacity?</a:t>
            </a:r>
          </a:p>
        </p:txBody>
      </p:sp>
      <p:sp>
        <p:nvSpPr>
          <p:cNvPr id="6" name="TextBox 5">
            <a:extLst>
              <a:ext uri="{FF2B5EF4-FFF2-40B4-BE49-F238E27FC236}">
                <a16:creationId xmlns:a16="http://schemas.microsoft.com/office/drawing/2014/main" id="{D4F6C607-D99C-3EDD-3F7C-902FF1BBE771}"/>
              </a:ext>
            </a:extLst>
          </p:cNvPr>
          <p:cNvSpPr txBox="1"/>
          <p:nvPr/>
        </p:nvSpPr>
        <p:spPr>
          <a:xfrm>
            <a:off x="412595" y="1410355"/>
            <a:ext cx="11328831" cy="4339650"/>
          </a:xfrm>
          <a:prstGeom prst="rect">
            <a:avLst/>
          </a:prstGeom>
          <a:noFill/>
        </p:spPr>
        <p:txBody>
          <a:bodyPr wrap="square" rtlCol="0">
            <a:spAutoFit/>
          </a:bodyPr>
          <a:lstStyle/>
          <a:p>
            <a:r>
              <a:rPr lang="en-US" sz="2400" dirty="0">
                <a:latin typeface="Source Sans Pro" panose="020B0503030403020204" pitchFamily="34" charset="0"/>
                <a:ea typeface="Source Sans Pro" panose="020B0503030403020204" pitchFamily="34" charset="0"/>
              </a:rPr>
              <a:t>When older adults have difficulty understanding information, it creates the opportunity for a criminal to exploit their cognitive impairment and take advantage of them. </a:t>
            </a:r>
          </a:p>
          <a:p>
            <a:endParaRPr lang="en-US" sz="2400" dirty="0">
              <a:latin typeface="Source Sans Pro" panose="020B0503030403020204" pitchFamily="34" charset="0"/>
              <a:ea typeface="Source Sans Pro" panose="020B0503030403020204" pitchFamily="34" charset="0"/>
            </a:endParaRPr>
          </a:p>
          <a:p>
            <a:r>
              <a:rPr lang="en-US" sz="2400" dirty="0">
                <a:latin typeface="Source Sans Pro" panose="020B0503030403020204" pitchFamily="34" charset="0"/>
                <a:ea typeface="Source Sans Pro" panose="020B0503030403020204" pitchFamily="34" charset="0"/>
              </a:rPr>
              <a:t>Law enforcement needs to differentiate victims who have made poor choices from victims who were unable to understand the consequences of the choices they were making.</a:t>
            </a:r>
          </a:p>
          <a:p>
            <a:endParaRPr lang="en-US" sz="2400" dirty="0">
              <a:latin typeface="Source Sans Pro" panose="020B0503030403020204" pitchFamily="34" charset="0"/>
              <a:ea typeface="Source Sans Pro" panose="020B0503030403020204" pitchFamily="34" charset="0"/>
            </a:endParaRPr>
          </a:p>
          <a:p>
            <a:r>
              <a:rPr lang="en-US" sz="2400" dirty="0">
                <a:latin typeface="Source Sans Pro" panose="020B0503030403020204" pitchFamily="34" charset="0"/>
                <a:ea typeface="Source Sans Pro" panose="020B0503030403020204" pitchFamily="34" charset="0"/>
              </a:rPr>
              <a:t>Investigators often need to know whether a victim had the “decisional capacity” to understand the consequences of the choices that they have made as it related to the alleged  criminal activity.</a:t>
            </a:r>
          </a:p>
          <a:p>
            <a:endParaRPr lang="en-US" dirty="0"/>
          </a:p>
          <a:p>
            <a:endParaRPr lang="en-US" dirty="0"/>
          </a:p>
        </p:txBody>
      </p:sp>
    </p:spTree>
    <p:extLst>
      <p:ext uri="{BB962C8B-B14F-4D97-AF65-F5344CB8AC3E}">
        <p14:creationId xmlns:p14="http://schemas.microsoft.com/office/powerpoint/2010/main" val="775535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20F8D8C-F132-DC16-6C41-7AED0A323A3F}"/>
              </a:ext>
            </a:extLst>
          </p:cNvPr>
          <p:cNvSpPr>
            <a:spLocks noGrp="1"/>
          </p:cNvSpPr>
          <p:nvPr>
            <p:ph type="sldNum" sz="quarter" idx="12"/>
          </p:nvPr>
        </p:nvSpPr>
        <p:spPr/>
        <p:txBody>
          <a:bodyPr/>
          <a:lstStyle/>
          <a:p>
            <a:fld id="{F32B1D3B-AE3D-1E40-A0D2-3E32FC67085E}" type="slidenum">
              <a:rPr lang="en-US" smtClean="0"/>
              <a:t>5</a:t>
            </a:fld>
            <a:endParaRPr lang="en-US" dirty="0"/>
          </a:p>
        </p:txBody>
      </p:sp>
      <p:sp>
        <p:nvSpPr>
          <p:cNvPr id="5" name="TextBox 4">
            <a:extLst>
              <a:ext uri="{FF2B5EF4-FFF2-40B4-BE49-F238E27FC236}">
                <a16:creationId xmlns:a16="http://schemas.microsoft.com/office/drawing/2014/main" id="{BB94B057-4C21-E669-D6C4-2FD836470426}"/>
              </a:ext>
            </a:extLst>
          </p:cNvPr>
          <p:cNvSpPr txBox="1"/>
          <p:nvPr/>
        </p:nvSpPr>
        <p:spPr>
          <a:xfrm>
            <a:off x="1095606" y="0"/>
            <a:ext cx="8695163" cy="1200329"/>
          </a:xfrm>
          <a:prstGeom prst="rect">
            <a:avLst/>
          </a:prstGeom>
          <a:noFill/>
        </p:spPr>
        <p:txBody>
          <a:bodyPr wrap="square">
            <a:spAutoFit/>
          </a:bodyPr>
          <a:lstStyle/>
          <a:p>
            <a:r>
              <a:rPr lang="en-US" sz="3600" dirty="0">
                <a:solidFill>
                  <a:schemeClr val="bg1"/>
                </a:solidFill>
                <a:latin typeface="Source Sans Pro" panose="020B0503030403020204" pitchFamily="34" charset="0"/>
                <a:ea typeface="Source Sans Pro" panose="020B0503030403020204" pitchFamily="34" charset="0"/>
              </a:rPr>
              <a:t>When Does Law Enforcement Need to Consider a Victim’s Decisional Capacity?</a:t>
            </a:r>
          </a:p>
        </p:txBody>
      </p:sp>
      <p:sp>
        <p:nvSpPr>
          <p:cNvPr id="6" name="TextBox 5">
            <a:extLst>
              <a:ext uri="{FF2B5EF4-FFF2-40B4-BE49-F238E27FC236}">
                <a16:creationId xmlns:a16="http://schemas.microsoft.com/office/drawing/2014/main" id="{D4F6C607-D99C-3EDD-3F7C-902FF1BBE771}"/>
              </a:ext>
            </a:extLst>
          </p:cNvPr>
          <p:cNvSpPr txBox="1"/>
          <p:nvPr/>
        </p:nvSpPr>
        <p:spPr>
          <a:xfrm>
            <a:off x="412595" y="1410355"/>
            <a:ext cx="11328831" cy="5324535"/>
          </a:xfrm>
          <a:prstGeom prst="rect">
            <a:avLst/>
          </a:prstGeom>
          <a:noFill/>
        </p:spPr>
        <p:txBody>
          <a:bodyPr wrap="square" rtlCol="0">
            <a:spAutoFit/>
          </a:bodyPr>
          <a:lstStyle/>
          <a:p>
            <a:r>
              <a:rPr lang="en-US" sz="2000" dirty="0">
                <a:latin typeface="Source Sans Pro" panose="020B0503030403020204" pitchFamily="34" charset="0"/>
                <a:ea typeface="Source Sans Pro" panose="020B0503030403020204" pitchFamily="34" charset="0"/>
              </a:rPr>
              <a:t>Older adults may be vulnerable to victimization for many reasons. Those who experience cognitive impairment (whether diagnosed as dementia or not) are at higher risk, as criminals may take advantage of this vulnerability. </a:t>
            </a:r>
          </a:p>
          <a:p>
            <a:endParaRPr lang="en-US" sz="2000" dirty="0">
              <a:latin typeface="Source Sans Pro" panose="020B0503030403020204" pitchFamily="34" charset="0"/>
              <a:ea typeface="Source Sans Pro" panose="020B0503030403020204" pitchFamily="34" charset="0"/>
            </a:endParaRPr>
          </a:p>
          <a:p>
            <a:r>
              <a:rPr lang="en-US" sz="2000" dirty="0">
                <a:latin typeface="Source Sans Pro" panose="020B0503030403020204" pitchFamily="34" charset="0"/>
                <a:ea typeface="Source Sans Pro" panose="020B0503030403020204" pitchFamily="34" charset="0"/>
              </a:rPr>
              <a:t>Cognitive impairment often creates the opportunity for criminals to exploit victims and take advantage of them.</a:t>
            </a:r>
          </a:p>
          <a:p>
            <a:endParaRPr lang="en-US" sz="2000" dirty="0">
              <a:latin typeface="Source Sans Pro" panose="020B0503030403020204" pitchFamily="34" charset="0"/>
              <a:ea typeface="Source Sans Pro" panose="020B0503030403020204" pitchFamily="34" charset="0"/>
            </a:endParaRPr>
          </a:p>
          <a:p>
            <a:r>
              <a:rPr lang="en-US" sz="2000" dirty="0">
                <a:latin typeface="Source Sans Pro" panose="020B0503030403020204" pitchFamily="34" charset="0"/>
                <a:ea typeface="Source Sans Pro" panose="020B0503030403020204" pitchFamily="34" charset="0"/>
              </a:rPr>
              <a:t>Investigators often need to know whether a victim had the “decisional capacity” to understand the consequences of the decisions that they made as it related to the alleged  criminal activity.</a:t>
            </a:r>
          </a:p>
          <a:p>
            <a:endParaRPr lang="en-US" sz="2000" dirty="0">
              <a:latin typeface="Source Sans Pro" panose="020B0503030403020204" pitchFamily="34" charset="0"/>
              <a:ea typeface="Source Sans Pro" panose="020B0503030403020204" pitchFamily="34" charset="0"/>
            </a:endParaRPr>
          </a:p>
          <a:p>
            <a:r>
              <a:rPr lang="en-US" sz="2000" dirty="0">
                <a:latin typeface="Source Sans Pro" panose="020B0503030403020204" pitchFamily="34" charset="0"/>
                <a:ea typeface="Source Sans Pro" panose="020B0503030403020204" pitchFamily="34" charset="0"/>
              </a:rPr>
              <a:t>Capacity assessments help investigators determine whether a victim: </a:t>
            </a:r>
          </a:p>
          <a:p>
            <a:pPr marL="342900" indent="-342900">
              <a:buFont typeface="Arial" panose="020B0604020202020204" pitchFamily="34" charset="0"/>
              <a:buChar char="•"/>
            </a:pPr>
            <a:r>
              <a:rPr lang="en-US" sz="2000" dirty="0">
                <a:latin typeface="Source Sans Pro" panose="020B0503030403020204" pitchFamily="34" charset="0"/>
                <a:ea typeface="Source Sans Pro" panose="020B0503030403020204" pitchFamily="34" charset="0"/>
              </a:rPr>
              <a:t>Understood the options and consequences of the decisions they made related to the alleged crime OR</a:t>
            </a:r>
          </a:p>
          <a:p>
            <a:pPr marL="342900" indent="-342900">
              <a:buFont typeface="Arial" panose="020B0604020202020204" pitchFamily="34" charset="0"/>
              <a:buChar char="•"/>
            </a:pPr>
            <a:r>
              <a:rPr lang="en-US" sz="2000" dirty="0">
                <a:latin typeface="Source Sans Pro" panose="020B0503030403020204" pitchFamily="34" charset="0"/>
                <a:ea typeface="Source Sans Pro" panose="020B0503030403020204" pitchFamily="34" charset="0"/>
              </a:rPr>
              <a:t>Could not comprehend the options and consequences of the decisions they made and did so as a result of the alleged criminal activity.</a:t>
            </a:r>
          </a:p>
          <a:p>
            <a:endParaRPr lang="en-US" sz="2400" dirty="0">
              <a:latin typeface="Source Sans Pro" panose="020B0503030403020204" pitchFamily="34" charset="0"/>
              <a:ea typeface="Source Sans Pro" panose="020B0503030403020204" pitchFamily="34" charset="0"/>
            </a:endParaRPr>
          </a:p>
          <a:p>
            <a:endParaRPr lang="en-US" dirty="0"/>
          </a:p>
          <a:p>
            <a:endParaRPr lang="en-US" dirty="0"/>
          </a:p>
        </p:txBody>
      </p:sp>
    </p:spTree>
    <p:extLst>
      <p:ext uri="{BB962C8B-B14F-4D97-AF65-F5344CB8AC3E}">
        <p14:creationId xmlns:p14="http://schemas.microsoft.com/office/powerpoint/2010/main" val="3572297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EFF60-CEF4-F4E7-2051-D7DE1E1F743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5D17E89-BF5C-F157-FAE7-07D8603491E1}"/>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69CEF7C9-2F81-EC60-1993-43A14EBE038A}"/>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FBA95A19-5D1C-57AA-3C2A-E8498CE6A195}"/>
              </a:ext>
            </a:extLst>
          </p:cNvPr>
          <p:cNvSpPr txBox="1">
            <a:spLocks/>
          </p:cNvSpPr>
          <p:nvPr/>
        </p:nvSpPr>
        <p:spPr>
          <a:xfrm>
            <a:off x="431819" y="402326"/>
            <a:ext cx="9843213" cy="666474"/>
          </a:xfrm>
          <a:prstGeom prst="rect">
            <a:avLst/>
          </a:prstGeom>
        </p:spPr>
        <p:txBody>
          <a:bodyPr>
            <a:normAutofit/>
          </a:bodyPr>
          <a:lst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a:lstStyle>
          <a:p>
            <a:r>
              <a:rPr lang="en-US" sz="3600" dirty="0">
                <a:latin typeface="Source Sans Pro"/>
                <a:ea typeface="Source Sans Pro"/>
              </a:rPr>
              <a:t>Dependency = Vulnerability </a:t>
            </a:r>
            <a:endParaRPr lang="en-US" dirty="0"/>
          </a:p>
        </p:txBody>
      </p:sp>
      <p:sp>
        <p:nvSpPr>
          <p:cNvPr id="22" name="TextBox 21">
            <a:extLst>
              <a:ext uri="{FF2B5EF4-FFF2-40B4-BE49-F238E27FC236}">
                <a16:creationId xmlns:a16="http://schemas.microsoft.com/office/drawing/2014/main" id="{7BDA6CCA-E190-865F-CEC2-9EC2CE868D40}"/>
              </a:ext>
            </a:extLst>
          </p:cNvPr>
          <p:cNvSpPr txBox="1"/>
          <p:nvPr/>
        </p:nvSpPr>
        <p:spPr>
          <a:xfrm>
            <a:off x="574766" y="1629096"/>
            <a:ext cx="10818658" cy="4031873"/>
          </a:xfrm>
          <a:prstGeom prst="rect">
            <a:avLst/>
          </a:prstGeom>
          <a:noFill/>
        </p:spPr>
        <p:txBody>
          <a:bodyPr wrap="square">
            <a:spAutoFit/>
          </a:bodyPr>
          <a:lstStyle/>
          <a:p>
            <a:pPr marL="0" indent="0">
              <a:buNone/>
            </a:pPr>
            <a:r>
              <a:rPr lang="en-US" sz="2800" b="1" dirty="0">
                <a:latin typeface="Source Sans Pro" panose="020B0503030403020204" pitchFamily="34" charset="0"/>
                <a:ea typeface="Source Sans Pro" panose="020B0503030403020204" pitchFamily="34" charset="0"/>
              </a:rPr>
              <a:t>Criminals prey on people they can take advantage of!  </a:t>
            </a:r>
          </a:p>
          <a:p>
            <a:pPr marL="0" indent="0">
              <a:buNone/>
            </a:pPr>
            <a:endParaRPr lang="en-US" sz="2800" dirty="0">
              <a:latin typeface="Source Sans Pro" panose="020B0503030403020204" pitchFamily="34" charset="0"/>
              <a:ea typeface="Source Sans Pro" panose="020B0503030403020204" pitchFamily="34" charset="0"/>
            </a:endParaRPr>
          </a:p>
          <a:p>
            <a:pPr marL="0" indent="0">
              <a:buNone/>
            </a:pPr>
            <a:r>
              <a:rPr lang="en-US" sz="2800" dirty="0">
                <a:latin typeface="Source Sans Pro" panose="020B0503030403020204" pitchFamily="34" charset="0"/>
                <a:ea typeface="Source Sans Pro" panose="020B0503030403020204" pitchFamily="34" charset="0"/>
              </a:rPr>
              <a:t>Caregivers with criminal intent can take advantage of vulnerable older adults by:</a:t>
            </a:r>
          </a:p>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Withholding care in exchange for money or objects</a:t>
            </a:r>
          </a:p>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Charging exorbitant fees for services</a:t>
            </a:r>
          </a:p>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Spending their money without permission</a:t>
            </a:r>
          </a:p>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Threatening them with placement in a facility</a:t>
            </a:r>
          </a:p>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Humiliating them until they give in to demands</a:t>
            </a:r>
          </a:p>
          <a:p>
            <a:pPr marL="457200" indent="-457200">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rPr>
              <a:t>Gradually taking more control of their life</a:t>
            </a:r>
          </a:p>
        </p:txBody>
      </p:sp>
    </p:spTree>
    <p:extLst>
      <p:ext uri="{BB962C8B-B14F-4D97-AF65-F5344CB8AC3E}">
        <p14:creationId xmlns:p14="http://schemas.microsoft.com/office/powerpoint/2010/main" val="3997666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05604-0D9F-2335-ADC4-4DC2860BE69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8A0EC2B-253D-863A-4A3F-34D9E63914CF}"/>
              </a:ext>
            </a:extLst>
          </p:cNvPr>
          <p:cNvSpPr txBox="1"/>
          <p:nvPr/>
        </p:nvSpPr>
        <p:spPr>
          <a:xfrm>
            <a:off x="757646" y="1737598"/>
            <a:ext cx="10361458" cy="2308324"/>
          </a:xfrm>
          <a:prstGeom prst="rect">
            <a:avLst/>
          </a:prstGeom>
          <a:noFill/>
        </p:spPr>
        <p:txBody>
          <a:bodyPr wrap="square" rtlCol="0">
            <a:spAutoFit/>
          </a:bodyPr>
          <a:lstStyle/>
          <a:p>
            <a:r>
              <a:rPr lang="en-US" sz="4800" dirty="0">
                <a:latin typeface="Source Sans Pro" panose="020B0503030403020204" pitchFamily="34" charset="0"/>
                <a:ea typeface="Source Sans Pro" panose="020B0503030403020204" pitchFamily="34" charset="0"/>
              </a:rPr>
              <a:t>Part 1: </a:t>
            </a:r>
          </a:p>
          <a:p>
            <a:r>
              <a:rPr lang="en-US" sz="4800" dirty="0">
                <a:latin typeface="Source Sans Pro" panose="020B0503030403020204" pitchFamily="34" charset="0"/>
                <a:ea typeface="Source Sans Pro" panose="020B0503030403020204" pitchFamily="34" charset="0"/>
              </a:rPr>
              <a:t>Older adults, cognitive impairment and vulnerability to crime</a:t>
            </a:r>
            <a:endParaRPr lang="en-US" sz="4800" dirty="0"/>
          </a:p>
        </p:txBody>
      </p:sp>
    </p:spTree>
    <p:extLst>
      <p:ext uri="{BB962C8B-B14F-4D97-AF65-F5344CB8AC3E}">
        <p14:creationId xmlns:p14="http://schemas.microsoft.com/office/powerpoint/2010/main" val="300349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BF7296C-C305-7C31-96AC-ADAF3639238B}"/>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4A1DE7A5-D931-614F-38D6-093D7AB60317}"/>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76761106-1ECC-B5A3-0826-A2C49C929162}"/>
              </a:ext>
            </a:extLst>
          </p:cNvPr>
          <p:cNvSpPr>
            <a:spLocks noGrp="1"/>
          </p:cNvSpPr>
          <p:nvPr>
            <p:ph type="title"/>
          </p:nvPr>
        </p:nvSpPr>
        <p:spPr>
          <a:xfrm>
            <a:off x="431819" y="402326"/>
            <a:ext cx="9843213" cy="666474"/>
          </a:xfrm>
        </p:spPr>
        <p:txBody>
          <a:bodyPr>
            <a:normAutofit/>
          </a:bodyPr>
          <a:lstStyle/>
          <a:p>
            <a:r>
              <a:rPr lang="en-US" sz="3600" dirty="0">
                <a:solidFill>
                  <a:schemeClr val="bg1"/>
                </a:solidFill>
                <a:latin typeface="Source Sans Pro"/>
                <a:ea typeface="Source Sans Pro"/>
              </a:rPr>
              <a:t>Cognitive Impairment = Vulnerability </a:t>
            </a:r>
            <a:endParaRPr lang="en-US" dirty="0">
              <a:solidFill>
                <a:schemeClr val="bg1"/>
              </a:solidFill>
            </a:endParaRPr>
          </a:p>
        </p:txBody>
      </p:sp>
      <p:sp>
        <p:nvSpPr>
          <p:cNvPr id="3" name="TextBox 2">
            <a:extLst>
              <a:ext uri="{FF2B5EF4-FFF2-40B4-BE49-F238E27FC236}">
                <a16:creationId xmlns:a16="http://schemas.microsoft.com/office/drawing/2014/main" id="{0BAF1746-9859-CC0D-8305-FF2CAA91456D}"/>
              </a:ext>
            </a:extLst>
          </p:cNvPr>
          <p:cNvSpPr txBox="1"/>
          <p:nvPr/>
        </p:nvSpPr>
        <p:spPr>
          <a:xfrm>
            <a:off x="574766" y="1905506"/>
            <a:ext cx="10818658" cy="3570208"/>
          </a:xfrm>
          <a:prstGeom prst="rect">
            <a:avLst/>
          </a:prstGeom>
          <a:noFill/>
        </p:spPr>
        <p:txBody>
          <a:bodyPr wrap="square">
            <a:spAutoFit/>
          </a:bodyPr>
          <a:lstStyle/>
          <a:p>
            <a:pPr marL="0" indent="0">
              <a:buNone/>
            </a:pPr>
            <a:r>
              <a:rPr lang="en-US" sz="3000" dirty="0">
                <a:latin typeface="Source Sans Pro" panose="020B0503030403020204" pitchFamily="34" charset="0"/>
                <a:ea typeface="Source Sans Pro" panose="020B0503030403020204" pitchFamily="34" charset="0"/>
              </a:rPr>
              <a:t>Older adults with cognitive impairment often have difficulty:</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Doing everyday tasks (shopping, cooking, banking, driving)</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Understanding new technology (ATM, TV, microwave, computer)</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Recognizing their own limitations and needs</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Recognizing false advertising (implausible claims, unbelievable outcomes, not based in facts)</a:t>
            </a:r>
          </a:p>
          <a:p>
            <a:pPr marL="457200" indent="-4572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Recognizing scams and sweepstakes with low chance of winning</a:t>
            </a:r>
          </a:p>
          <a:p>
            <a:pPr marL="0" indent="0">
              <a:buNone/>
            </a:pPr>
            <a:endParaRPr lang="en-US" sz="28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751883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BF7296C-C305-7C31-96AC-ADAF3639238B}"/>
              </a:ext>
            </a:extLst>
          </p:cNvPr>
          <p:cNvSpPr/>
          <p:nvPr/>
        </p:nvSpPr>
        <p:spPr>
          <a:xfrm>
            <a:off x="2875" y="-4313"/>
            <a:ext cx="10834778" cy="1216324"/>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1" name="Isosceles Triangle 10">
            <a:extLst>
              <a:ext uri="{FF2B5EF4-FFF2-40B4-BE49-F238E27FC236}">
                <a16:creationId xmlns:a16="http://schemas.microsoft.com/office/drawing/2014/main" id="{4A1DE7A5-D931-614F-38D6-093D7AB60317}"/>
              </a:ext>
            </a:extLst>
          </p:cNvPr>
          <p:cNvSpPr/>
          <p:nvPr/>
        </p:nvSpPr>
        <p:spPr>
          <a:xfrm rot="18660000">
            <a:off x="10211804" y="-145492"/>
            <a:ext cx="1650176" cy="900024"/>
          </a:xfrm>
          <a:prstGeom prst="triangle">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Content Placeholder 1">
            <a:extLst>
              <a:ext uri="{FF2B5EF4-FFF2-40B4-BE49-F238E27FC236}">
                <a16:creationId xmlns:a16="http://schemas.microsoft.com/office/drawing/2014/main" id="{E29172D4-B239-E9B7-7FDA-C237902814E4}"/>
              </a:ext>
            </a:extLst>
          </p:cNvPr>
          <p:cNvSpPr txBox="1">
            <a:spLocks/>
          </p:cNvSpPr>
          <p:nvPr/>
        </p:nvSpPr>
        <p:spPr>
          <a:xfrm>
            <a:off x="537868" y="1272535"/>
            <a:ext cx="10702413" cy="5120334"/>
          </a:xfrm>
          <a:prstGeom prst="rect">
            <a:avLst/>
          </a:prstGeom>
        </p:spPr>
        <p:txBody>
          <a:bodyPr vert="horz" lIns="91440" tIns="45720" rIns="91440" bIns="45720" anchor="t"/>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dirty="0">
              <a:solidFill>
                <a:srgbClr val="313537"/>
              </a:solidFill>
              <a:latin typeface="Segoe UI"/>
              <a:ea typeface="Open Sans"/>
              <a:cs typeface="Segoe UI"/>
            </a:endParaRPr>
          </a:p>
        </p:txBody>
      </p:sp>
      <p:sp>
        <p:nvSpPr>
          <p:cNvPr id="4" name="Title 1">
            <a:extLst>
              <a:ext uri="{FF2B5EF4-FFF2-40B4-BE49-F238E27FC236}">
                <a16:creationId xmlns:a16="http://schemas.microsoft.com/office/drawing/2014/main" id="{0AB55204-7A32-0DE7-24E8-C4B5BB8ED079}"/>
              </a:ext>
            </a:extLst>
          </p:cNvPr>
          <p:cNvSpPr>
            <a:spLocks noGrp="1"/>
          </p:cNvSpPr>
          <p:nvPr>
            <p:ph type="title"/>
          </p:nvPr>
        </p:nvSpPr>
        <p:spPr>
          <a:xfrm>
            <a:off x="431819" y="402326"/>
            <a:ext cx="9843213" cy="666474"/>
          </a:xfrm>
        </p:spPr>
        <p:txBody>
          <a:bodyPr>
            <a:normAutofit/>
          </a:bodyPr>
          <a:lstStyle/>
          <a:p>
            <a:r>
              <a:rPr lang="en-US" sz="3600" dirty="0">
                <a:solidFill>
                  <a:schemeClr val="bg1"/>
                </a:solidFill>
                <a:latin typeface="Source Sans Pro"/>
                <a:ea typeface="Source Sans Pro"/>
              </a:rPr>
              <a:t>Dementia (Major Neurocognitive Disorder) </a:t>
            </a:r>
            <a:endParaRPr lang="en-US" dirty="0">
              <a:solidFill>
                <a:schemeClr val="bg1"/>
              </a:solidFill>
            </a:endParaRPr>
          </a:p>
        </p:txBody>
      </p:sp>
      <p:grpSp>
        <p:nvGrpSpPr>
          <p:cNvPr id="13" name="Group 12">
            <a:extLst>
              <a:ext uri="{FF2B5EF4-FFF2-40B4-BE49-F238E27FC236}">
                <a16:creationId xmlns:a16="http://schemas.microsoft.com/office/drawing/2014/main" id="{932D78A6-B999-AF7A-900E-528981211EE8}"/>
              </a:ext>
            </a:extLst>
          </p:cNvPr>
          <p:cNvGrpSpPr/>
          <p:nvPr/>
        </p:nvGrpSpPr>
        <p:grpSpPr>
          <a:xfrm>
            <a:off x="1981200" y="1564683"/>
            <a:ext cx="8229600" cy="1397418"/>
            <a:chOff x="0" y="12871"/>
            <a:chExt cx="8229600" cy="1397418"/>
          </a:xfrm>
        </p:grpSpPr>
        <p:sp>
          <p:nvSpPr>
            <p:cNvPr id="22" name="Rounded Rectangle 21">
              <a:extLst>
                <a:ext uri="{FF2B5EF4-FFF2-40B4-BE49-F238E27FC236}">
                  <a16:creationId xmlns:a16="http://schemas.microsoft.com/office/drawing/2014/main" id="{D844C687-CBDB-A1B8-EA43-C888E9C5E994}"/>
                </a:ext>
              </a:extLst>
            </p:cNvPr>
            <p:cNvSpPr/>
            <p:nvPr/>
          </p:nvSpPr>
          <p:spPr>
            <a:xfrm>
              <a:off x="0" y="12871"/>
              <a:ext cx="8229600" cy="1397418"/>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en-US" dirty="0"/>
            </a:p>
          </p:txBody>
        </p:sp>
        <p:sp>
          <p:nvSpPr>
            <p:cNvPr id="23" name="Rounded Rectangle 4">
              <a:extLst>
                <a:ext uri="{FF2B5EF4-FFF2-40B4-BE49-F238E27FC236}">
                  <a16:creationId xmlns:a16="http://schemas.microsoft.com/office/drawing/2014/main" id="{B880751C-D403-5AE6-24A1-76DBA9745460}"/>
                </a:ext>
              </a:extLst>
            </p:cNvPr>
            <p:cNvSpPr txBox="1"/>
            <p:nvPr/>
          </p:nvSpPr>
          <p:spPr>
            <a:xfrm>
              <a:off x="68216" y="81087"/>
              <a:ext cx="8093168" cy="12609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marL="0" lvl="0" indent="0" algn="l" defTabSz="1555750" rtl="0">
                <a:lnSpc>
                  <a:spcPct val="90000"/>
                </a:lnSpc>
                <a:spcBef>
                  <a:spcPct val="0"/>
                </a:spcBef>
                <a:spcAft>
                  <a:spcPct val="35000"/>
                </a:spcAft>
                <a:buNone/>
              </a:pPr>
              <a:r>
                <a:rPr lang="en-US" sz="3500" kern="1200" dirty="0"/>
                <a:t>Degenerative</a:t>
              </a:r>
            </a:p>
          </p:txBody>
        </p:sp>
      </p:grpSp>
      <p:grpSp>
        <p:nvGrpSpPr>
          <p:cNvPr id="14" name="Group 13">
            <a:extLst>
              <a:ext uri="{FF2B5EF4-FFF2-40B4-BE49-F238E27FC236}">
                <a16:creationId xmlns:a16="http://schemas.microsoft.com/office/drawing/2014/main" id="{C1ED3EF7-9861-262A-25A0-66C0947A53AD}"/>
              </a:ext>
            </a:extLst>
          </p:cNvPr>
          <p:cNvGrpSpPr/>
          <p:nvPr/>
        </p:nvGrpSpPr>
        <p:grpSpPr>
          <a:xfrm>
            <a:off x="1981200" y="3062902"/>
            <a:ext cx="8229600" cy="1397418"/>
            <a:chOff x="0" y="1511090"/>
            <a:chExt cx="8229600" cy="1397418"/>
          </a:xfrm>
        </p:grpSpPr>
        <p:sp>
          <p:nvSpPr>
            <p:cNvPr id="19" name="Rounded Rectangle 18">
              <a:extLst>
                <a:ext uri="{FF2B5EF4-FFF2-40B4-BE49-F238E27FC236}">
                  <a16:creationId xmlns:a16="http://schemas.microsoft.com/office/drawing/2014/main" id="{6C79150C-5095-6F50-9E19-BEF3B0865AFE}"/>
                </a:ext>
              </a:extLst>
            </p:cNvPr>
            <p:cNvSpPr/>
            <p:nvPr/>
          </p:nvSpPr>
          <p:spPr>
            <a:xfrm>
              <a:off x="0" y="1511090"/>
              <a:ext cx="8229600" cy="1397418"/>
            </a:xfrm>
            <a:prstGeom prst="roundRect">
              <a:avLst/>
            </a:prstGeom>
          </p:spPr>
          <p:style>
            <a:lnRef idx="2">
              <a:schemeClr val="lt1">
                <a:hueOff val="0"/>
                <a:satOff val="0"/>
                <a:lumOff val="0"/>
                <a:alphaOff val="0"/>
              </a:schemeClr>
            </a:lnRef>
            <a:fillRef idx="1">
              <a:schemeClr val="accent3">
                <a:hueOff val="2058582"/>
                <a:satOff val="12356"/>
                <a:lumOff val="9413"/>
                <a:alphaOff val="0"/>
              </a:schemeClr>
            </a:fillRef>
            <a:effectRef idx="0">
              <a:schemeClr val="accent3">
                <a:hueOff val="2058582"/>
                <a:satOff val="12356"/>
                <a:lumOff val="9413"/>
                <a:alphaOff val="0"/>
              </a:schemeClr>
            </a:effectRef>
            <a:fontRef idx="minor">
              <a:schemeClr val="lt1"/>
            </a:fontRef>
          </p:style>
          <p:txBody>
            <a:bodyPr/>
            <a:lstStyle/>
            <a:p>
              <a:endParaRPr lang="en-US" dirty="0"/>
            </a:p>
          </p:txBody>
        </p:sp>
        <p:sp>
          <p:nvSpPr>
            <p:cNvPr id="20" name="Rounded Rectangle 6">
              <a:extLst>
                <a:ext uri="{FF2B5EF4-FFF2-40B4-BE49-F238E27FC236}">
                  <a16:creationId xmlns:a16="http://schemas.microsoft.com/office/drawing/2014/main" id="{06F9A8BA-86D5-B0C5-71B8-521E387F5EF4}"/>
                </a:ext>
              </a:extLst>
            </p:cNvPr>
            <p:cNvSpPr txBox="1"/>
            <p:nvPr/>
          </p:nvSpPr>
          <p:spPr>
            <a:xfrm>
              <a:off x="68216" y="1579306"/>
              <a:ext cx="8093168" cy="12609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marL="0" lvl="0" indent="0" algn="l" defTabSz="1555750" rtl="0">
                <a:lnSpc>
                  <a:spcPct val="90000"/>
                </a:lnSpc>
                <a:spcBef>
                  <a:spcPct val="0"/>
                </a:spcBef>
                <a:spcAft>
                  <a:spcPct val="35000"/>
                </a:spcAft>
                <a:buNone/>
              </a:pPr>
              <a:r>
                <a:rPr lang="en-US" sz="3500" kern="1200" dirty="0"/>
                <a:t>Impairment in memory and at least one other cognitive domain </a:t>
              </a:r>
            </a:p>
          </p:txBody>
        </p:sp>
      </p:grpSp>
      <p:grpSp>
        <p:nvGrpSpPr>
          <p:cNvPr id="16" name="Group 15">
            <a:extLst>
              <a:ext uri="{FF2B5EF4-FFF2-40B4-BE49-F238E27FC236}">
                <a16:creationId xmlns:a16="http://schemas.microsoft.com/office/drawing/2014/main" id="{83437647-A983-79A6-77DA-D8DA18736728}"/>
              </a:ext>
            </a:extLst>
          </p:cNvPr>
          <p:cNvGrpSpPr/>
          <p:nvPr/>
        </p:nvGrpSpPr>
        <p:grpSpPr>
          <a:xfrm>
            <a:off x="1981200" y="4561121"/>
            <a:ext cx="8229600" cy="1397418"/>
            <a:chOff x="0" y="3009309"/>
            <a:chExt cx="8229600" cy="1397418"/>
          </a:xfrm>
        </p:grpSpPr>
        <p:sp>
          <p:nvSpPr>
            <p:cNvPr id="17" name="Rounded Rectangle 16">
              <a:extLst>
                <a:ext uri="{FF2B5EF4-FFF2-40B4-BE49-F238E27FC236}">
                  <a16:creationId xmlns:a16="http://schemas.microsoft.com/office/drawing/2014/main" id="{40FDD309-025A-9BC6-634A-8D24A2424B9C}"/>
                </a:ext>
              </a:extLst>
            </p:cNvPr>
            <p:cNvSpPr/>
            <p:nvPr/>
          </p:nvSpPr>
          <p:spPr>
            <a:xfrm>
              <a:off x="0" y="3009309"/>
              <a:ext cx="8229600" cy="1397418"/>
            </a:xfrm>
            <a:prstGeom prst="roundRect">
              <a:avLst/>
            </a:prstGeom>
          </p:spPr>
          <p:style>
            <a:lnRef idx="2">
              <a:schemeClr val="lt1">
                <a:hueOff val="0"/>
                <a:satOff val="0"/>
                <a:lumOff val="0"/>
                <a:alphaOff val="0"/>
              </a:schemeClr>
            </a:lnRef>
            <a:fillRef idx="1">
              <a:schemeClr val="accent3">
                <a:hueOff val="4117163"/>
                <a:satOff val="24712"/>
                <a:lumOff val="18825"/>
                <a:alphaOff val="0"/>
              </a:schemeClr>
            </a:fillRef>
            <a:effectRef idx="0">
              <a:schemeClr val="accent3">
                <a:hueOff val="4117163"/>
                <a:satOff val="24712"/>
                <a:lumOff val="18825"/>
                <a:alphaOff val="0"/>
              </a:schemeClr>
            </a:effectRef>
            <a:fontRef idx="minor">
              <a:schemeClr val="lt1"/>
            </a:fontRef>
          </p:style>
          <p:txBody>
            <a:bodyPr/>
            <a:lstStyle/>
            <a:p>
              <a:endParaRPr lang="en-US" dirty="0"/>
            </a:p>
          </p:txBody>
        </p:sp>
        <p:sp>
          <p:nvSpPr>
            <p:cNvPr id="18" name="Rounded Rectangle 8">
              <a:extLst>
                <a:ext uri="{FF2B5EF4-FFF2-40B4-BE49-F238E27FC236}">
                  <a16:creationId xmlns:a16="http://schemas.microsoft.com/office/drawing/2014/main" id="{881DE87A-E46B-684E-0EF1-4174816BD0C7}"/>
                </a:ext>
              </a:extLst>
            </p:cNvPr>
            <p:cNvSpPr txBox="1"/>
            <p:nvPr/>
          </p:nvSpPr>
          <p:spPr>
            <a:xfrm>
              <a:off x="68216" y="3077525"/>
              <a:ext cx="8093168" cy="12609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marL="0" lvl="0" indent="0" algn="l" defTabSz="1555750" rtl="0">
                <a:lnSpc>
                  <a:spcPct val="90000"/>
                </a:lnSpc>
                <a:spcBef>
                  <a:spcPct val="0"/>
                </a:spcBef>
                <a:spcAft>
                  <a:spcPct val="35000"/>
                </a:spcAft>
                <a:buNone/>
              </a:pPr>
              <a:r>
                <a:rPr lang="en-US" sz="3500" kern="1200" dirty="0"/>
                <a:t>Affects Instrumental ADL functioning</a:t>
              </a:r>
            </a:p>
          </p:txBody>
        </p:sp>
      </p:grpSp>
    </p:spTree>
    <p:extLst>
      <p:ext uri="{BB962C8B-B14F-4D97-AF65-F5344CB8AC3E}">
        <p14:creationId xmlns:p14="http://schemas.microsoft.com/office/powerpoint/2010/main" val="2437155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3_Office Theme">
  <a:themeElements>
    <a:clrScheme name="Eagle">
      <a:dk1>
        <a:srgbClr val="000000"/>
      </a:dk1>
      <a:lt1>
        <a:srgbClr val="FFFFFF"/>
      </a:lt1>
      <a:dk2>
        <a:srgbClr val="0E1336"/>
      </a:dk2>
      <a:lt2>
        <a:srgbClr val="E7E6E6"/>
      </a:lt2>
      <a:accent1>
        <a:srgbClr val="835B2E"/>
      </a:accent1>
      <a:accent2>
        <a:srgbClr val="821418"/>
      </a:accent2>
      <a:accent3>
        <a:srgbClr val="0E1336"/>
      </a:accent3>
      <a:accent4>
        <a:srgbClr val="930515"/>
      </a:accent4>
      <a:accent5>
        <a:srgbClr val="363955"/>
      </a:accent5>
      <a:accent6>
        <a:srgbClr val="FFBE00"/>
      </a:accent6>
      <a:hlink>
        <a:srgbClr val="930616"/>
      </a:hlink>
      <a:folHlink>
        <a:srgbClr val="835B2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F133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Office Theme">
  <a:themeElements>
    <a:clrScheme name="Eagle">
      <a:dk1>
        <a:srgbClr val="000000"/>
      </a:dk1>
      <a:lt1>
        <a:srgbClr val="FFFFFF"/>
      </a:lt1>
      <a:dk2>
        <a:srgbClr val="0E1336"/>
      </a:dk2>
      <a:lt2>
        <a:srgbClr val="E7E6E6"/>
      </a:lt2>
      <a:accent1>
        <a:srgbClr val="835B2E"/>
      </a:accent1>
      <a:accent2>
        <a:srgbClr val="821418"/>
      </a:accent2>
      <a:accent3>
        <a:srgbClr val="0E1336"/>
      </a:accent3>
      <a:accent4>
        <a:srgbClr val="930515"/>
      </a:accent4>
      <a:accent5>
        <a:srgbClr val="363955"/>
      </a:accent5>
      <a:accent6>
        <a:srgbClr val="FFBE00"/>
      </a:accent6>
      <a:hlink>
        <a:srgbClr val="930616"/>
      </a:hlink>
      <a:folHlink>
        <a:srgbClr val="835B2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F133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af69420-7356-43ce-989f-cc1324b6da61}" enabled="1" method="Privileged" siteId="{a63249ac-3e0b-4a24-9e0c-c90ab9891e30}"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1925</Words>
  <Application>Microsoft Office PowerPoint</Application>
  <PresentationFormat>Widescreen</PresentationFormat>
  <Paragraphs>245</Paragraphs>
  <Slides>33</Slides>
  <Notes>28</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33</vt:i4>
      </vt:variant>
    </vt:vector>
  </HeadingPairs>
  <TitlesOfParts>
    <vt:vector size="45" baseType="lpstr">
      <vt:lpstr>Aptos</vt:lpstr>
      <vt:lpstr>Aptos Display</vt:lpstr>
      <vt:lpstr>Arial</vt:lpstr>
      <vt:lpstr>Calibri</vt:lpstr>
      <vt:lpstr>Frutiger 55 Roman</vt:lpstr>
      <vt:lpstr>Segoe UI</vt:lpstr>
      <vt:lpstr>Source Sans Pro</vt:lpstr>
      <vt:lpstr>Wingdings</vt:lpstr>
      <vt:lpstr>Wingdings 2</vt:lpstr>
      <vt:lpstr>office theme</vt:lpstr>
      <vt:lpstr>3_Office Theme</vt:lpstr>
      <vt:lpstr>5_Office Theme</vt:lpstr>
      <vt:lpstr>PowerPoint Presentation</vt:lpstr>
      <vt:lpstr>Learning Objectives </vt:lpstr>
      <vt:lpstr>PowerPoint Presentation</vt:lpstr>
      <vt:lpstr>PowerPoint Presentation</vt:lpstr>
      <vt:lpstr>PowerPoint Presentation</vt:lpstr>
      <vt:lpstr>PowerPoint Presentation</vt:lpstr>
      <vt:lpstr>PowerPoint Presentation</vt:lpstr>
      <vt:lpstr>Cognitive Impairment = Vulnerability </vt:lpstr>
      <vt:lpstr>Dementia (Major Neurocognitive Disorder) </vt:lpstr>
      <vt:lpstr>Cognitive Assessment Domains</vt:lpstr>
      <vt:lpstr>Activities of Daily Living (ADLs)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2025-12-11T20:51:44Z</dcterms:created>
  <dcterms:modified xsi:type="dcterms:W3CDTF">2025-12-12T21:22:20Z</dcterms:modified>
</cp:coreProperties>
</file>