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757" r:id="rId2"/>
    <p:sldMasterId id="2147483800" r:id="rId3"/>
  </p:sldMasterIdLst>
  <p:notesMasterIdLst>
    <p:notesMasterId r:id="rId38"/>
  </p:notesMasterIdLst>
  <p:sldIdLst>
    <p:sldId id="594" r:id="rId4"/>
    <p:sldId id="2820" r:id="rId5"/>
    <p:sldId id="393" r:id="rId6"/>
    <p:sldId id="2821" r:id="rId7"/>
    <p:sldId id="2812" r:id="rId8"/>
    <p:sldId id="2822" r:id="rId9"/>
    <p:sldId id="2823" r:id="rId10"/>
    <p:sldId id="2825" r:id="rId11"/>
    <p:sldId id="2824" r:id="rId12"/>
    <p:sldId id="2826" r:id="rId13"/>
    <p:sldId id="2841" r:id="rId14"/>
    <p:sldId id="2827" r:id="rId15"/>
    <p:sldId id="2828" r:id="rId16"/>
    <p:sldId id="2766" r:id="rId17"/>
    <p:sldId id="2829" r:id="rId18"/>
    <p:sldId id="2830" r:id="rId19"/>
    <p:sldId id="2835" r:id="rId20"/>
    <p:sldId id="2834" r:id="rId21"/>
    <p:sldId id="2836" r:id="rId22"/>
    <p:sldId id="2844" r:id="rId23"/>
    <p:sldId id="2842" r:id="rId24"/>
    <p:sldId id="2833" r:id="rId25"/>
    <p:sldId id="2832" r:id="rId26"/>
    <p:sldId id="2831" r:id="rId27"/>
    <p:sldId id="2814" r:id="rId28"/>
    <p:sldId id="2843" r:id="rId29"/>
    <p:sldId id="2840" r:id="rId30"/>
    <p:sldId id="2839" r:id="rId31"/>
    <p:sldId id="2838" r:id="rId32"/>
    <p:sldId id="2731" r:id="rId33"/>
    <p:sldId id="2779" r:id="rId34"/>
    <p:sldId id="2728" r:id="rId35"/>
    <p:sldId id="2815" r:id="rId36"/>
    <p:sldId id="275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0017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C2C0BE-AC5B-4478-8DE6-F66E59F995C2}" v="42" dt="2026-07-22T18:53:25.8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microsoft.com/office/2018/10/relationships/authors" Targe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microsoft.com/office/2015/10/relationships/revisionInfo" Target="revisionInfo.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78DEE3-B991-46D9-AD37-2D27FC4FFF9A}" type="doc">
      <dgm:prSet loTypeId="urn:microsoft.com/office/officeart/2005/8/layout/process1" loCatId="process" qsTypeId="urn:microsoft.com/office/officeart/2005/8/quickstyle/simple1" qsCatId="simple" csTypeId="urn:microsoft.com/office/officeart/2005/8/colors/accent1_2" csCatId="accent1" phldr="1"/>
      <dgm:spPr/>
    </dgm:pt>
    <dgm:pt modelId="{E61ABDC2-8EC0-4F16-9748-EB6BC7A5154B}">
      <dgm:prSet phldrT="[Text]"/>
      <dgm:spPr/>
      <dgm:t>
        <a:bodyPr/>
        <a:lstStyle/>
        <a:p>
          <a:pPr>
            <a:buFont typeface="Arial" panose="020B0604020202020204" pitchFamily="34" charset="0"/>
            <a:buChar char="•"/>
          </a:pPr>
          <a:r>
            <a:rPr lang="en-US"/>
            <a:t>Victim is in his 80s, suffers from severe dementia, post-stroke. His son is in his 50s, unemployed, and recently evicted. Rather than paying for long-term care, son moves in with victim to provide care. Son barricades victim in his bedroom with no radio, television, or furniture. Bed is a mattress on the floor.</a:t>
          </a:r>
        </a:p>
      </dgm:t>
    </dgm:pt>
    <dgm:pt modelId="{62A3026A-A71E-4C60-BC80-185E7D263C46}" type="parTrans" cxnId="{7EFC4E2C-7826-4E1D-A346-C31FE47CC531}">
      <dgm:prSet/>
      <dgm:spPr/>
      <dgm:t>
        <a:bodyPr/>
        <a:lstStyle/>
        <a:p>
          <a:endParaRPr lang="en-US"/>
        </a:p>
      </dgm:t>
    </dgm:pt>
    <dgm:pt modelId="{1928A0CD-2242-4B78-9664-8BB2FCBD6A25}" type="sibTrans" cxnId="{7EFC4E2C-7826-4E1D-A346-C31FE47CC531}">
      <dgm:prSet/>
      <dgm:spPr/>
      <dgm:t>
        <a:bodyPr/>
        <a:lstStyle/>
        <a:p>
          <a:endParaRPr lang="en-US"/>
        </a:p>
      </dgm:t>
    </dgm:pt>
    <dgm:pt modelId="{ED152A68-E3F9-46E4-8A59-476914B91E9B}">
      <dgm:prSet phldrT="[Text]"/>
      <dgm:spPr/>
      <dgm:t>
        <a:bodyPr/>
        <a:lstStyle/>
        <a:p>
          <a:pPr>
            <a:buFont typeface="Arial" panose="020B0604020202020204" pitchFamily="34" charset="0"/>
            <a:buChar char="•"/>
          </a:pPr>
          <a:r>
            <a:rPr lang="en-US"/>
            <a:t>Police go to house anyway, find victim incoherent, lying in filth in overheated room. Call for EMTs</a:t>
          </a:r>
          <a:r>
            <a:rPr lang="en-US">
              <a:latin typeface="Source Sans Pro" panose="020B0503030403020204" pitchFamily="34" charset="0"/>
              <a:ea typeface="Source Sans Pro" panose="020B0503030403020204" pitchFamily="34" charset="0"/>
            </a:rPr>
            <a:t>. </a:t>
          </a:r>
          <a:r>
            <a:rPr lang="en-US"/>
            <a:t>EMTs transport victim to hospital, report he would have died if he’d remained there much longer. Neighbors tell news reporter they’d been hearing victim call for help from inside house for months. No one ever called 911.</a:t>
          </a:r>
        </a:p>
      </dgm:t>
    </dgm:pt>
    <dgm:pt modelId="{D3CA350C-B440-4635-ACF2-A6546B18BAF6}" type="parTrans" cxnId="{B84DAA96-7F03-48CD-A082-C72B29E80394}">
      <dgm:prSet/>
      <dgm:spPr/>
      <dgm:t>
        <a:bodyPr/>
        <a:lstStyle/>
        <a:p>
          <a:endParaRPr lang="en-US"/>
        </a:p>
      </dgm:t>
    </dgm:pt>
    <dgm:pt modelId="{98B7F737-0286-47C6-8A9C-CDDEC018EBE6}" type="sibTrans" cxnId="{B84DAA96-7F03-48CD-A082-C72B29E80394}">
      <dgm:prSet/>
      <dgm:spPr/>
      <dgm:t>
        <a:bodyPr/>
        <a:lstStyle/>
        <a:p>
          <a:endParaRPr lang="en-US"/>
        </a:p>
      </dgm:t>
    </dgm:pt>
    <dgm:pt modelId="{567028B8-102F-4B53-9ADE-E8A6431253AB}">
      <dgm:prSet/>
      <dgm:spPr/>
      <dgm:t>
        <a:bodyPr/>
        <a:lstStyle/>
        <a:p>
          <a:r>
            <a:rPr lang="en-US"/>
            <a:t>Son pays friend to come by once daily to change victim’s diapers. He later hires a visiting nurse, but fires her when she complains about victim’s poor condition. Daughter visits victim, finds him lying on bedroom floor in urine-soaked garbage bag. Daughter calls 911 to report, then calls back to say she talked to an attorney and the family would take care of the situation</a:t>
          </a:r>
        </a:p>
      </dgm:t>
    </dgm:pt>
    <dgm:pt modelId="{07C3E9B6-B0E0-4777-A6F5-96A91BEEDC86}" type="parTrans" cxnId="{7F653E55-8CAE-4AAC-B010-A2F470F5FF3B}">
      <dgm:prSet/>
      <dgm:spPr/>
      <dgm:t>
        <a:bodyPr/>
        <a:lstStyle/>
        <a:p>
          <a:endParaRPr lang="en-US"/>
        </a:p>
      </dgm:t>
    </dgm:pt>
    <dgm:pt modelId="{B288EDD6-3621-4D72-88D1-3E8375BCEE8A}" type="sibTrans" cxnId="{7F653E55-8CAE-4AAC-B010-A2F470F5FF3B}">
      <dgm:prSet/>
      <dgm:spPr/>
      <dgm:t>
        <a:bodyPr/>
        <a:lstStyle/>
        <a:p>
          <a:endParaRPr lang="en-US"/>
        </a:p>
      </dgm:t>
    </dgm:pt>
    <dgm:pt modelId="{278A8700-3A43-4550-8299-65EFE6A06297}" type="pres">
      <dgm:prSet presAssocID="{9778DEE3-B991-46D9-AD37-2D27FC4FFF9A}" presName="Name0" presStyleCnt="0">
        <dgm:presLayoutVars>
          <dgm:dir/>
          <dgm:resizeHandles val="exact"/>
        </dgm:presLayoutVars>
      </dgm:prSet>
      <dgm:spPr/>
    </dgm:pt>
    <dgm:pt modelId="{6DDF38C9-4B7C-4D38-BB0E-75AE3D66D8A5}" type="pres">
      <dgm:prSet presAssocID="{E61ABDC2-8EC0-4F16-9748-EB6BC7A5154B}" presName="node" presStyleLbl="node1" presStyleIdx="0" presStyleCnt="3">
        <dgm:presLayoutVars>
          <dgm:bulletEnabled val="1"/>
        </dgm:presLayoutVars>
      </dgm:prSet>
      <dgm:spPr/>
    </dgm:pt>
    <dgm:pt modelId="{A1DFD990-DE02-48BD-8B28-343B84A34851}" type="pres">
      <dgm:prSet presAssocID="{1928A0CD-2242-4B78-9664-8BB2FCBD6A25}" presName="sibTrans" presStyleLbl="sibTrans2D1" presStyleIdx="0" presStyleCnt="2"/>
      <dgm:spPr/>
    </dgm:pt>
    <dgm:pt modelId="{FD8B7787-D9A7-458C-924B-561B8EA76B94}" type="pres">
      <dgm:prSet presAssocID="{1928A0CD-2242-4B78-9664-8BB2FCBD6A25}" presName="connectorText" presStyleLbl="sibTrans2D1" presStyleIdx="0" presStyleCnt="2"/>
      <dgm:spPr/>
    </dgm:pt>
    <dgm:pt modelId="{8FCDF9A6-0004-46C5-A914-E1771388DB3F}" type="pres">
      <dgm:prSet presAssocID="{567028B8-102F-4B53-9ADE-E8A6431253AB}" presName="node" presStyleLbl="node1" presStyleIdx="1" presStyleCnt="3">
        <dgm:presLayoutVars>
          <dgm:bulletEnabled val="1"/>
        </dgm:presLayoutVars>
      </dgm:prSet>
      <dgm:spPr/>
    </dgm:pt>
    <dgm:pt modelId="{FA99D4DF-5C4B-4355-9F93-739D1DF4EB48}" type="pres">
      <dgm:prSet presAssocID="{B288EDD6-3621-4D72-88D1-3E8375BCEE8A}" presName="sibTrans" presStyleLbl="sibTrans2D1" presStyleIdx="1" presStyleCnt="2"/>
      <dgm:spPr/>
    </dgm:pt>
    <dgm:pt modelId="{17044EA9-0AFA-4B5E-8FC1-24A5632FD84A}" type="pres">
      <dgm:prSet presAssocID="{B288EDD6-3621-4D72-88D1-3E8375BCEE8A}" presName="connectorText" presStyleLbl="sibTrans2D1" presStyleIdx="1" presStyleCnt="2"/>
      <dgm:spPr/>
    </dgm:pt>
    <dgm:pt modelId="{EEDB3510-42DF-4AC5-AD58-767EF57E931E}" type="pres">
      <dgm:prSet presAssocID="{ED152A68-E3F9-46E4-8A59-476914B91E9B}" presName="node" presStyleLbl="node1" presStyleIdx="2" presStyleCnt="3">
        <dgm:presLayoutVars>
          <dgm:bulletEnabled val="1"/>
        </dgm:presLayoutVars>
      </dgm:prSet>
      <dgm:spPr/>
    </dgm:pt>
  </dgm:ptLst>
  <dgm:cxnLst>
    <dgm:cxn modelId="{7EFC4E2C-7826-4E1D-A346-C31FE47CC531}" srcId="{9778DEE3-B991-46D9-AD37-2D27FC4FFF9A}" destId="{E61ABDC2-8EC0-4F16-9748-EB6BC7A5154B}" srcOrd="0" destOrd="0" parTransId="{62A3026A-A71E-4C60-BC80-185E7D263C46}" sibTransId="{1928A0CD-2242-4B78-9664-8BB2FCBD6A25}"/>
    <dgm:cxn modelId="{7F74893E-0465-4195-B017-9634EF34A450}" type="presOf" srcId="{ED152A68-E3F9-46E4-8A59-476914B91E9B}" destId="{EEDB3510-42DF-4AC5-AD58-767EF57E931E}" srcOrd="0" destOrd="0" presId="urn:microsoft.com/office/officeart/2005/8/layout/process1"/>
    <dgm:cxn modelId="{7F653E55-8CAE-4AAC-B010-A2F470F5FF3B}" srcId="{9778DEE3-B991-46D9-AD37-2D27FC4FFF9A}" destId="{567028B8-102F-4B53-9ADE-E8A6431253AB}" srcOrd="1" destOrd="0" parTransId="{07C3E9B6-B0E0-4777-A6F5-96A91BEEDC86}" sibTransId="{B288EDD6-3621-4D72-88D1-3E8375BCEE8A}"/>
    <dgm:cxn modelId="{E7D8C793-B35F-46C4-B750-4F6747CBFD59}" type="presOf" srcId="{9778DEE3-B991-46D9-AD37-2D27FC4FFF9A}" destId="{278A8700-3A43-4550-8299-65EFE6A06297}" srcOrd="0" destOrd="0" presId="urn:microsoft.com/office/officeart/2005/8/layout/process1"/>
    <dgm:cxn modelId="{B84DAA96-7F03-48CD-A082-C72B29E80394}" srcId="{9778DEE3-B991-46D9-AD37-2D27FC4FFF9A}" destId="{ED152A68-E3F9-46E4-8A59-476914B91E9B}" srcOrd="2" destOrd="0" parTransId="{D3CA350C-B440-4635-ACF2-A6546B18BAF6}" sibTransId="{98B7F737-0286-47C6-8A9C-CDDEC018EBE6}"/>
    <dgm:cxn modelId="{845E77A5-121B-4B47-AF6D-6EF9F8810BC2}" type="presOf" srcId="{B288EDD6-3621-4D72-88D1-3E8375BCEE8A}" destId="{17044EA9-0AFA-4B5E-8FC1-24A5632FD84A}" srcOrd="1" destOrd="0" presId="urn:microsoft.com/office/officeart/2005/8/layout/process1"/>
    <dgm:cxn modelId="{6FA599C8-D57A-49A9-98FC-6FF6F1748BEB}" type="presOf" srcId="{1928A0CD-2242-4B78-9664-8BB2FCBD6A25}" destId="{FD8B7787-D9A7-458C-924B-561B8EA76B94}" srcOrd="1" destOrd="0" presId="urn:microsoft.com/office/officeart/2005/8/layout/process1"/>
    <dgm:cxn modelId="{FD919ACD-5E87-4BD8-966F-8E7B0D053652}" type="presOf" srcId="{E61ABDC2-8EC0-4F16-9748-EB6BC7A5154B}" destId="{6DDF38C9-4B7C-4D38-BB0E-75AE3D66D8A5}" srcOrd="0" destOrd="0" presId="urn:microsoft.com/office/officeart/2005/8/layout/process1"/>
    <dgm:cxn modelId="{09A3F0DB-1FB5-4D5B-9F93-3484DCA181AB}" type="presOf" srcId="{1928A0CD-2242-4B78-9664-8BB2FCBD6A25}" destId="{A1DFD990-DE02-48BD-8B28-343B84A34851}" srcOrd="0" destOrd="0" presId="urn:microsoft.com/office/officeart/2005/8/layout/process1"/>
    <dgm:cxn modelId="{60918CE3-9E3C-46C0-9C85-3AA0E015FEE7}" type="presOf" srcId="{567028B8-102F-4B53-9ADE-E8A6431253AB}" destId="{8FCDF9A6-0004-46C5-A914-E1771388DB3F}" srcOrd="0" destOrd="0" presId="urn:microsoft.com/office/officeart/2005/8/layout/process1"/>
    <dgm:cxn modelId="{79221CE6-4F25-44D9-B818-54F5786D2186}" type="presOf" srcId="{B288EDD6-3621-4D72-88D1-3E8375BCEE8A}" destId="{FA99D4DF-5C4B-4355-9F93-739D1DF4EB48}" srcOrd="0" destOrd="0" presId="urn:microsoft.com/office/officeart/2005/8/layout/process1"/>
    <dgm:cxn modelId="{BECA4AF3-4492-4251-B128-2BB54F242A16}" type="presParOf" srcId="{278A8700-3A43-4550-8299-65EFE6A06297}" destId="{6DDF38C9-4B7C-4D38-BB0E-75AE3D66D8A5}" srcOrd="0" destOrd="0" presId="urn:microsoft.com/office/officeart/2005/8/layout/process1"/>
    <dgm:cxn modelId="{4E733BA6-5A2F-47BB-97D6-E9DC51048838}" type="presParOf" srcId="{278A8700-3A43-4550-8299-65EFE6A06297}" destId="{A1DFD990-DE02-48BD-8B28-343B84A34851}" srcOrd="1" destOrd="0" presId="urn:microsoft.com/office/officeart/2005/8/layout/process1"/>
    <dgm:cxn modelId="{CA505762-12B5-4B91-90EC-3EBE337890F8}" type="presParOf" srcId="{A1DFD990-DE02-48BD-8B28-343B84A34851}" destId="{FD8B7787-D9A7-458C-924B-561B8EA76B94}" srcOrd="0" destOrd="0" presId="urn:microsoft.com/office/officeart/2005/8/layout/process1"/>
    <dgm:cxn modelId="{234564DD-6833-4A0B-9683-FC3F93870863}" type="presParOf" srcId="{278A8700-3A43-4550-8299-65EFE6A06297}" destId="{8FCDF9A6-0004-46C5-A914-E1771388DB3F}" srcOrd="2" destOrd="0" presId="urn:microsoft.com/office/officeart/2005/8/layout/process1"/>
    <dgm:cxn modelId="{6F8F286A-5C6C-4CF3-8EDC-A5AF3688B67C}" type="presParOf" srcId="{278A8700-3A43-4550-8299-65EFE6A06297}" destId="{FA99D4DF-5C4B-4355-9F93-739D1DF4EB48}" srcOrd="3" destOrd="0" presId="urn:microsoft.com/office/officeart/2005/8/layout/process1"/>
    <dgm:cxn modelId="{9B529A1B-A7C6-46FC-8E86-E1CEAF8D3404}" type="presParOf" srcId="{FA99D4DF-5C4B-4355-9F93-739D1DF4EB48}" destId="{17044EA9-0AFA-4B5E-8FC1-24A5632FD84A}" srcOrd="0" destOrd="0" presId="urn:microsoft.com/office/officeart/2005/8/layout/process1"/>
    <dgm:cxn modelId="{9D3982DF-1AC3-4CB3-A421-5E8CD1BAFE22}" type="presParOf" srcId="{278A8700-3A43-4550-8299-65EFE6A06297}" destId="{EEDB3510-42DF-4AC5-AD58-767EF57E931E}"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78DEE3-B991-46D9-AD37-2D27FC4FFF9A}" type="doc">
      <dgm:prSet loTypeId="urn:microsoft.com/office/officeart/2005/8/layout/process1" loCatId="process" qsTypeId="urn:microsoft.com/office/officeart/2005/8/quickstyle/simple1" qsCatId="simple" csTypeId="urn:microsoft.com/office/officeart/2005/8/colors/accent1_2" csCatId="accent1" phldr="1"/>
      <dgm:spPr/>
    </dgm:pt>
    <dgm:pt modelId="{08F52511-EC09-47BB-804A-4D5122FE9F04}">
      <dgm:prSet/>
      <dgm:spPr/>
      <dgm:t>
        <a:bodyPr/>
        <a:lstStyle/>
        <a:p>
          <a:pPr>
            <a:buFont typeface="Arial" panose="020B0604020202020204" pitchFamily="34" charset="0"/>
            <a:buChar char="•"/>
          </a:pPr>
          <a:r>
            <a:rPr lang="en-US"/>
            <a:t>Son is charged with Criminal Mistreatment 2</a:t>
          </a:r>
        </a:p>
        <a:p>
          <a:pPr>
            <a:buFont typeface="Arial" panose="020B0604020202020204" pitchFamily="34" charset="0"/>
            <a:buChar char="•"/>
          </a:pPr>
          <a:r>
            <a:rPr lang="en-US"/>
            <a:t>(Recklessly fails to provide basic necessities of life to a dependent person and thereby causes imminent risk of great bodily harm or death) </a:t>
          </a:r>
        </a:p>
      </dgm:t>
    </dgm:pt>
    <dgm:pt modelId="{C5377A66-74A6-47BA-95E1-6D8D18E4223D}" type="parTrans" cxnId="{4ABE3334-6A62-40A0-8599-A9EFAF2D61D2}">
      <dgm:prSet/>
      <dgm:spPr/>
      <dgm:t>
        <a:bodyPr/>
        <a:lstStyle/>
        <a:p>
          <a:endParaRPr lang="en-US"/>
        </a:p>
      </dgm:t>
    </dgm:pt>
    <dgm:pt modelId="{5FE84A19-8237-4F14-91E0-9AE9C04D3644}" type="sibTrans" cxnId="{4ABE3334-6A62-40A0-8599-A9EFAF2D61D2}">
      <dgm:prSet/>
      <dgm:spPr/>
      <dgm:t>
        <a:bodyPr/>
        <a:lstStyle/>
        <a:p>
          <a:endParaRPr lang="en-US"/>
        </a:p>
      </dgm:t>
    </dgm:pt>
    <dgm:pt modelId="{1F9B1732-954B-4FFF-884E-0713A1EF5FF0}">
      <dgm:prSet/>
      <dgm:spPr/>
      <dgm:t>
        <a:bodyPr/>
        <a:lstStyle/>
        <a:p>
          <a:pPr>
            <a:buFont typeface="Arial" panose="020B0604020202020204" pitchFamily="34" charset="0"/>
            <a:buChar char="•"/>
          </a:pPr>
          <a:r>
            <a:rPr lang="en-US"/>
            <a:t>Son pleads guilty as charged, is sentenced to prison. Victim dies soon after son enters guilty plea.</a:t>
          </a:r>
        </a:p>
      </dgm:t>
    </dgm:pt>
    <dgm:pt modelId="{5F77C5F2-66EA-42B2-86D9-1277657BD831}" type="parTrans" cxnId="{9B53B59C-326D-4634-A823-8B37ED119156}">
      <dgm:prSet/>
      <dgm:spPr/>
      <dgm:t>
        <a:bodyPr/>
        <a:lstStyle/>
        <a:p>
          <a:endParaRPr lang="en-US"/>
        </a:p>
      </dgm:t>
    </dgm:pt>
    <dgm:pt modelId="{6D345E55-4151-412B-BAA7-138098AE8EA8}" type="sibTrans" cxnId="{9B53B59C-326D-4634-A823-8B37ED119156}">
      <dgm:prSet/>
      <dgm:spPr/>
      <dgm:t>
        <a:bodyPr/>
        <a:lstStyle/>
        <a:p>
          <a:endParaRPr lang="en-US"/>
        </a:p>
      </dgm:t>
    </dgm:pt>
    <dgm:pt modelId="{278A8700-3A43-4550-8299-65EFE6A06297}" type="pres">
      <dgm:prSet presAssocID="{9778DEE3-B991-46D9-AD37-2D27FC4FFF9A}" presName="Name0" presStyleCnt="0">
        <dgm:presLayoutVars>
          <dgm:dir/>
          <dgm:resizeHandles val="exact"/>
        </dgm:presLayoutVars>
      </dgm:prSet>
      <dgm:spPr/>
    </dgm:pt>
    <dgm:pt modelId="{BB4CD380-142E-45F1-9AD5-19495634AF19}" type="pres">
      <dgm:prSet presAssocID="{08F52511-EC09-47BB-804A-4D5122FE9F04}" presName="node" presStyleLbl="node1" presStyleIdx="0" presStyleCnt="2">
        <dgm:presLayoutVars>
          <dgm:bulletEnabled val="1"/>
        </dgm:presLayoutVars>
      </dgm:prSet>
      <dgm:spPr/>
    </dgm:pt>
    <dgm:pt modelId="{ED8F0878-61C6-4896-AC57-221192C801AC}" type="pres">
      <dgm:prSet presAssocID="{5FE84A19-8237-4F14-91E0-9AE9C04D3644}" presName="sibTrans" presStyleLbl="sibTrans2D1" presStyleIdx="0" presStyleCnt="1"/>
      <dgm:spPr/>
    </dgm:pt>
    <dgm:pt modelId="{BC800F54-95DD-47E7-B81D-90C022A9D180}" type="pres">
      <dgm:prSet presAssocID="{5FE84A19-8237-4F14-91E0-9AE9C04D3644}" presName="connectorText" presStyleLbl="sibTrans2D1" presStyleIdx="0" presStyleCnt="1"/>
      <dgm:spPr/>
    </dgm:pt>
    <dgm:pt modelId="{A356B6A7-720C-45A6-A829-AF8FC9BC4DE2}" type="pres">
      <dgm:prSet presAssocID="{1F9B1732-954B-4FFF-884E-0713A1EF5FF0}" presName="node" presStyleLbl="node1" presStyleIdx="1" presStyleCnt="2">
        <dgm:presLayoutVars>
          <dgm:bulletEnabled val="1"/>
        </dgm:presLayoutVars>
      </dgm:prSet>
      <dgm:spPr/>
    </dgm:pt>
  </dgm:ptLst>
  <dgm:cxnLst>
    <dgm:cxn modelId="{4ABE3334-6A62-40A0-8599-A9EFAF2D61D2}" srcId="{9778DEE3-B991-46D9-AD37-2D27FC4FFF9A}" destId="{08F52511-EC09-47BB-804A-4D5122FE9F04}" srcOrd="0" destOrd="0" parTransId="{C5377A66-74A6-47BA-95E1-6D8D18E4223D}" sibTransId="{5FE84A19-8237-4F14-91E0-9AE9C04D3644}"/>
    <dgm:cxn modelId="{79F54289-2CC8-418C-9C65-4E1C0B70140A}" type="presOf" srcId="{08F52511-EC09-47BB-804A-4D5122FE9F04}" destId="{BB4CD380-142E-45F1-9AD5-19495634AF19}" srcOrd="0" destOrd="0" presId="urn:microsoft.com/office/officeart/2005/8/layout/process1"/>
    <dgm:cxn modelId="{E7D8C793-B35F-46C4-B750-4F6747CBFD59}" type="presOf" srcId="{9778DEE3-B991-46D9-AD37-2D27FC4FFF9A}" destId="{278A8700-3A43-4550-8299-65EFE6A06297}" srcOrd="0" destOrd="0" presId="urn:microsoft.com/office/officeart/2005/8/layout/process1"/>
    <dgm:cxn modelId="{9B53B59C-326D-4634-A823-8B37ED119156}" srcId="{9778DEE3-B991-46D9-AD37-2D27FC4FFF9A}" destId="{1F9B1732-954B-4FFF-884E-0713A1EF5FF0}" srcOrd="1" destOrd="0" parTransId="{5F77C5F2-66EA-42B2-86D9-1277657BD831}" sibTransId="{6D345E55-4151-412B-BAA7-138098AE8EA8}"/>
    <dgm:cxn modelId="{A12C25A6-E8DC-4636-8DBE-778B1562A26E}" type="presOf" srcId="{5FE84A19-8237-4F14-91E0-9AE9C04D3644}" destId="{ED8F0878-61C6-4896-AC57-221192C801AC}" srcOrd="0" destOrd="0" presId="urn:microsoft.com/office/officeart/2005/8/layout/process1"/>
    <dgm:cxn modelId="{CA3035A7-CCCA-4A99-BBC6-885AA5958753}" type="presOf" srcId="{1F9B1732-954B-4FFF-884E-0713A1EF5FF0}" destId="{A356B6A7-720C-45A6-A829-AF8FC9BC4DE2}" srcOrd="0" destOrd="0" presId="urn:microsoft.com/office/officeart/2005/8/layout/process1"/>
    <dgm:cxn modelId="{3D6A7EF4-E5F2-4BC6-879B-CC0351C3599C}" type="presOf" srcId="{5FE84A19-8237-4F14-91E0-9AE9C04D3644}" destId="{BC800F54-95DD-47E7-B81D-90C022A9D180}" srcOrd="1" destOrd="0" presId="urn:microsoft.com/office/officeart/2005/8/layout/process1"/>
    <dgm:cxn modelId="{FE8819BC-910F-464B-9513-4C7497A7F759}" type="presParOf" srcId="{278A8700-3A43-4550-8299-65EFE6A06297}" destId="{BB4CD380-142E-45F1-9AD5-19495634AF19}" srcOrd="0" destOrd="0" presId="urn:microsoft.com/office/officeart/2005/8/layout/process1"/>
    <dgm:cxn modelId="{16764799-328A-4C8C-B243-B5E8EFA61A28}" type="presParOf" srcId="{278A8700-3A43-4550-8299-65EFE6A06297}" destId="{ED8F0878-61C6-4896-AC57-221192C801AC}" srcOrd="1" destOrd="0" presId="urn:microsoft.com/office/officeart/2005/8/layout/process1"/>
    <dgm:cxn modelId="{6AF314AE-FA83-47D2-9AAA-20C8BA22AE38}" type="presParOf" srcId="{ED8F0878-61C6-4896-AC57-221192C801AC}" destId="{BC800F54-95DD-47E7-B81D-90C022A9D180}" srcOrd="0" destOrd="0" presId="urn:microsoft.com/office/officeart/2005/8/layout/process1"/>
    <dgm:cxn modelId="{438F48E4-DE32-4348-AA98-3417FE06EB83}" type="presParOf" srcId="{278A8700-3A43-4550-8299-65EFE6A06297}" destId="{A356B6A7-720C-45A6-A829-AF8FC9BC4DE2}"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DF38C9-4B7C-4D38-BB0E-75AE3D66D8A5}">
      <dsp:nvSpPr>
        <dsp:cNvPr id="0" name=""/>
        <dsp:cNvSpPr/>
      </dsp:nvSpPr>
      <dsp:spPr>
        <a:xfrm>
          <a:off x="10492" y="814987"/>
          <a:ext cx="3136056" cy="38606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a:t>Victim is in his 80s, suffers from severe dementia, post-stroke. His son is in his 50s, unemployed, and recently evicted. Rather than paying for long-term care, son moves in with victim to provide care. Son barricades victim in his bedroom with no radio, television, or furniture. Bed is a mattress on the floor.</a:t>
          </a:r>
        </a:p>
      </dsp:txBody>
      <dsp:txXfrm>
        <a:off x="102344" y="906839"/>
        <a:ext cx="2952352" cy="3676953"/>
      </dsp:txXfrm>
    </dsp:sp>
    <dsp:sp modelId="{A1DFD990-DE02-48BD-8B28-343B84A34851}">
      <dsp:nvSpPr>
        <dsp:cNvPr id="0" name=""/>
        <dsp:cNvSpPr/>
      </dsp:nvSpPr>
      <dsp:spPr>
        <a:xfrm>
          <a:off x="3460154" y="2356445"/>
          <a:ext cx="664844" cy="7777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460154" y="2511993"/>
        <a:ext cx="465391" cy="466646"/>
      </dsp:txXfrm>
    </dsp:sp>
    <dsp:sp modelId="{8FCDF9A6-0004-46C5-A914-E1771388DB3F}">
      <dsp:nvSpPr>
        <dsp:cNvPr id="0" name=""/>
        <dsp:cNvSpPr/>
      </dsp:nvSpPr>
      <dsp:spPr>
        <a:xfrm>
          <a:off x="4400971" y="814987"/>
          <a:ext cx="3136056" cy="38606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Son pays friend to come by once daily to change victim’s diapers. He later hires a visiting nurse, but fires her when she complains about victim’s poor condition. Daughter visits victim, finds him lying on bedroom floor in urine-soaked garbage bag. Daughter calls 911 to report, then calls back to say she talked to an attorney and the family would take care of the situation</a:t>
          </a:r>
        </a:p>
      </dsp:txBody>
      <dsp:txXfrm>
        <a:off x="4492823" y="906839"/>
        <a:ext cx="2952352" cy="3676953"/>
      </dsp:txXfrm>
    </dsp:sp>
    <dsp:sp modelId="{FA99D4DF-5C4B-4355-9F93-739D1DF4EB48}">
      <dsp:nvSpPr>
        <dsp:cNvPr id="0" name=""/>
        <dsp:cNvSpPr/>
      </dsp:nvSpPr>
      <dsp:spPr>
        <a:xfrm>
          <a:off x="7850633" y="2356445"/>
          <a:ext cx="664844" cy="77774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850633" y="2511993"/>
        <a:ext cx="465391" cy="466646"/>
      </dsp:txXfrm>
    </dsp:sp>
    <dsp:sp modelId="{EEDB3510-42DF-4AC5-AD58-767EF57E931E}">
      <dsp:nvSpPr>
        <dsp:cNvPr id="0" name=""/>
        <dsp:cNvSpPr/>
      </dsp:nvSpPr>
      <dsp:spPr>
        <a:xfrm>
          <a:off x="8791450" y="814987"/>
          <a:ext cx="3136056" cy="38606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a:t>Police go to house anyway, find victim incoherent, lying in filth in overheated room. Call for EMTs</a:t>
          </a:r>
          <a:r>
            <a:rPr lang="en-US" sz="1800" kern="1200">
              <a:latin typeface="Source Sans Pro" panose="020B0503030403020204" pitchFamily="34" charset="0"/>
              <a:ea typeface="Source Sans Pro" panose="020B0503030403020204" pitchFamily="34" charset="0"/>
            </a:rPr>
            <a:t>. </a:t>
          </a:r>
          <a:r>
            <a:rPr lang="en-US" sz="1800" kern="1200"/>
            <a:t>EMTs transport victim to hospital, report he would have died if he’d remained there much longer. Neighbors tell news reporter they’d been hearing victim call for help from inside house for months. No one ever called 911.</a:t>
          </a:r>
        </a:p>
      </dsp:txBody>
      <dsp:txXfrm>
        <a:off x="8883302" y="906839"/>
        <a:ext cx="2952352" cy="36769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4CD380-142E-45F1-9AD5-19495634AF19}">
      <dsp:nvSpPr>
        <dsp:cNvPr id="0" name=""/>
        <dsp:cNvSpPr/>
      </dsp:nvSpPr>
      <dsp:spPr>
        <a:xfrm>
          <a:off x="2331" y="1253649"/>
          <a:ext cx="4972223" cy="29833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Font typeface="Arial" panose="020B0604020202020204" pitchFamily="34" charset="0"/>
            <a:buNone/>
          </a:pPr>
          <a:r>
            <a:rPr lang="en-US" sz="2500" kern="1200"/>
            <a:t>Son is charged with Criminal Mistreatment 2</a:t>
          </a:r>
        </a:p>
        <a:p>
          <a:pPr marL="0" lvl="0" indent="0" algn="ctr" defTabSz="1111250">
            <a:lnSpc>
              <a:spcPct val="90000"/>
            </a:lnSpc>
            <a:spcBef>
              <a:spcPct val="0"/>
            </a:spcBef>
            <a:spcAft>
              <a:spcPct val="35000"/>
            </a:spcAft>
            <a:buFont typeface="Arial" panose="020B0604020202020204" pitchFamily="34" charset="0"/>
            <a:buNone/>
          </a:pPr>
          <a:r>
            <a:rPr lang="en-US" sz="2500" kern="1200"/>
            <a:t>(Recklessly fails to provide basic necessities of life to a dependent person and thereby causes imminent risk of great bodily harm or death) </a:t>
          </a:r>
        </a:p>
      </dsp:txBody>
      <dsp:txXfrm>
        <a:off x="89710" y="1341028"/>
        <a:ext cx="4797465" cy="2808576"/>
      </dsp:txXfrm>
    </dsp:sp>
    <dsp:sp modelId="{ED8F0878-61C6-4896-AC57-221192C801AC}">
      <dsp:nvSpPr>
        <dsp:cNvPr id="0" name=""/>
        <dsp:cNvSpPr/>
      </dsp:nvSpPr>
      <dsp:spPr>
        <a:xfrm>
          <a:off x="5471777" y="2128760"/>
          <a:ext cx="1054111" cy="123311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5471777" y="2375382"/>
        <a:ext cx="737878" cy="739867"/>
      </dsp:txXfrm>
    </dsp:sp>
    <dsp:sp modelId="{A356B6A7-720C-45A6-A829-AF8FC9BC4DE2}">
      <dsp:nvSpPr>
        <dsp:cNvPr id="0" name=""/>
        <dsp:cNvSpPr/>
      </dsp:nvSpPr>
      <dsp:spPr>
        <a:xfrm>
          <a:off x="6963444" y="1253649"/>
          <a:ext cx="4972223" cy="29833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Font typeface="Arial" panose="020B0604020202020204" pitchFamily="34" charset="0"/>
            <a:buNone/>
          </a:pPr>
          <a:r>
            <a:rPr lang="en-US" sz="2500" kern="1200"/>
            <a:t>Son pleads guilty as charged, is sentenced to prison. Victim dies soon after son enters guilty plea.</a:t>
          </a:r>
        </a:p>
      </dsp:txBody>
      <dsp:txXfrm>
        <a:off x="7050823" y="1341028"/>
        <a:ext cx="4797465" cy="280857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BCDD4C-E2DA-4203-9AEA-6266A0AB03D9}" type="datetimeFigureOut">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35FD4D-F6A5-4795-BE5F-4A6A356B6295}" type="slidenum">
              <a:t>‹#›</a:t>
            </a:fld>
            <a:endParaRPr lang="en-US"/>
          </a:p>
        </p:txBody>
      </p:sp>
    </p:spTree>
    <p:extLst>
      <p:ext uri="{BB962C8B-B14F-4D97-AF65-F5344CB8AC3E}">
        <p14:creationId xmlns:p14="http://schemas.microsoft.com/office/powerpoint/2010/main" val="2662027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35FD4D-F6A5-4795-BE5F-4A6A356B6295}" type="slidenum">
              <a:rPr lang="en-US" smtClean="0"/>
              <a:t>1</a:t>
            </a:fld>
            <a:endParaRPr lang="en-US"/>
          </a:p>
        </p:txBody>
      </p:sp>
    </p:spTree>
    <p:extLst>
      <p:ext uri="{BB962C8B-B14F-4D97-AF65-F5344CB8AC3E}">
        <p14:creationId xmlns:p14="http://schemas.microsoft.com/office/powerpoint/2010/main" val="871959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E0020-B28D-BDF5-D04C-169BA906F8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787C8-9989-5AE0-6E3E-A5404A380B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7EB88-E941-17B6-AD03-D8501CFE017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35CCB1B-C2AE-9376-9338-A4CADC64300D}"/>
              </a:ext>
            </a:extLst>
          </p:cNvPr>
          <p:cNvSpPr>
            <a:spLocks noGrp="1"/>
          </p:cNvSpPr>
          <p:nvPr>
            <p:ph type="sldNum" sz="quarter" idx="5"/>
          </p:nvPr>
        </p:nvSpPr>
        <p:spPr/>
        <p:txBody>
          <a:bodyPr/>
          <a:lstStyle/>
          <a:p>
            <a:fld id="{1C35FD4D-F6A5-4795-BE5F-4A6A356B6295}" type="slidenum">
              <a:rPr lang="en-US" smtClean="0"/>
              <a:t>12</a:t>
            </a:fld>
            <a:endParaRPr lang="en-US"/>
          </a:p>
        </p:txBody>
      </p:sp>
    </p:spTree>
    <p:extLst>
      <p:ext uri="{BB962C8B-B14F-4D97-AF65-F5344CB8AC3E}">
        <p14:creationId xmlns:p14="http://schemas.microsoft.com/office/powerpoint/2010/main" val="192711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A8088-E068-5F13-BC79-004043215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400C9B-CB85-E1F0-0ACF-4F1B43A0B6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4257AB-3E4D-DB1C-5F31-8C8F28916BA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DF91DE-BA1B-828D-8886-31A85F31CC5B}"/>
              </a:ext>
            </a:extLst>
          </p:cNvPr>
          <p:cNvSpPr>
            <a:spLocks noGrp="1"/>
          </p:cNvSpPr>
          <p:nvPr>
            <p:ph type="sldNum" sz="quarter" idx="5"/>
          </p:nvPr>
        </p:nvSpPr>
        <p:spPr/>
        <p:txBody>
          <a:bodyPr/>
          <a:lstStyle/>
          <a:p>
            <a:fld id="{1C35FD4D-F6A5-4795-BE5F-4A6A356B6295}" type="slidenum">
              <a:rPr lang="en-US" smtClean="0"/>
              <a:t>13</a:t>
            </a:fld>
            <a:endParaRPr lang="en-US"/>
          </a:p>
        </p:txBody>
      </p:sp>
    </p:spTree>
    <p:extLst>
      <p:ext uri="{BB962C8B-B14F-4D97-AF65-F5344CB8AC3E}">
        <p14:creationId xmlns:p14="http://schemas.microsoft.com/office/powerpoint/2010/main" val="4036034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35FD4D-F6A5-4795-BE5F-4A6A356B6295}" type="slidenum">
              <a:rPr lang="en-US" smtClean="0"/>
              <a:t>14</a:t>
            </a:fld>
            <a:endParaRPr lang="en-US"/>
          </a:p>
        </p:txBody>
      </p:sp>
    </p:spTree>
    <p:extLst>
      <p:ext uri="{BB962C8B-B14F-4D97-AF65-F5344CB8AC3E}">
        <p14:creationId xmlns:p14="http://schemas.microsoft.com/office/powerpoint/2010/main" val="709443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61FE3-3D10-D3BD-E293-D68C54EB0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021DBF-E77C-FF66-E0FF-F8E41206F5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4494B7-2E1F-26F4-B064-9FE8780C36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A1704C2-EC9B-142C-EF5A-821FEE7D46BB}"/>
              </a:ext>
            </a:extLst>
          </p:cNvPr>
          <p:cNvSpPr>
            <a:spLocks noGrp="1"/>
          </p:cNvSpPr>
          <p:nvPr>
            <p:ph type="sldNum" sz="quarter" idx="5"/>
          </p:nvPr>
        </p:nvSpPr>
        <p:spPr/>
        <p:txBody>
          <a:bodyPr/>
          <a:lstStyle/>
          <a:p>
            <a:fld id="{1C35FD4D-F6A5-4795-BE5F-4A6A356B6295}" type="slidenum">
              <a:rPr lang="en-US" smtClean="0"/>
              <a:t>15</a:t>
            </a:fld>
            <a:endParaRPr lang="en-US"/>
          </a:p>
        </p:txBody>
      </p:sp>
    </p:spTree>
    <p:extLst>
      <p:ext uri="{BB962C8B-B14F-4D97-AF65-F5344CB8AC3E}">
        <p14:creationId xmlns:p14="http://schemas.microsoft.com/office/powerpoint/2010/main" val="4124721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8A4EE-34F8-4BFA-7E0C-EE70616165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49C2EA-3F9F-9529-66DE-DC015C4B12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6B21B5-1674-CBE2-7EA5-CFA4F21DED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F03C0F1-76E3-C0F6-48B5-F1712A8003F1}"/>
              </a:ext>
            </a:extLst>
          </p:cNvPr>
          <p:cNvSpPr>
            <a:spLocks noGrp="1"/>
          </p:cNvSpPr>
          <p:nvPr>
            <p:ph type="sldNum" sz="quarter" idx="5"/>
          </p:nvPr>
        </p:nvSpPr>
        <p:spPr/>
        <p:txBody>
          <a:bodyPr/>
          <a:lstStyle/>
          <a:p>
            <a:fld id="{1C35FD4D-F6A5-4795-BE5F-4A6A356B6295}" type="slidenum">
              <a:rPr lang="en-US" smtClean="0"/>
              <a:t>16</a:t>
            </a:fld>
            <a:endParaRPr lang="en-US"/>
          </a:p>
        </p:txBody>
      </p:sp>
    </p:spTree>
    <p:extLst>
      <p:ext uri="{BB962C8B-B14F-4D97-AF65-F5344CB8AC3E}">
        <p14:creationId xmlns:p14="http://schemas.microsoft.com/office/powerpoint/2010/main" val="1033082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0DF08-88CF-B1D8-1542-377FB591C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F8B5F2-A188-2820-D009-A1824A44C1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02364E-2C9E-53C5-900D-26731A889D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3736A41-1F49-6C66-140C-5B73E09AB183}"/>
              </a:ext>
            </a:extLst>
          </p:cNvPr>
          <p:cNvSpPr>
            <a:spLocks noGrp="1"/>
          </p:cNvSpPr>
          <p:nvPr>
            <p:ph type="sldNum" sz="quarter" idx="5"/>
          </p:nvPr>
        </p:nvSpPr>
        <p:spPr/>
        <p:txBody>
          <a:bodyPr/>
          <a:lstStyle/>
          <a:p>
            <a:fld id="{1C35FD4D-F6A5-4795-BE5F-4A6A356B6295}" type="slidenum">
              <a:rPr lang="en-US" smtClean="0"/>
              <a:t>17</a:t>
            </a:fld>
            <a:endParaRPr lang="en-US"/>
          </a:p>
        </p:txBody>
      </p:sp>
    </p:spTree>
    <p:extLst>
      <p:ext uri="{BB962C8B-B14F-4D97-AF65-F5344CB8AC3E}">
        <p14:creationId xmlns:p14="http://schemas.microsoft.com/office/powerpoint/2010/main" val="551577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D0619-BCEA-192C-B7DF-8F8BBA10CE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118ABA-81F2-A62A-CA92-889CD0FA06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E4614E-46DE-FD2D-0FE8-103EB3C84F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0088345-25D5-9051-F38C-39D6AEF6132C}"/>
              </a:ext>
            </a:extLst>
          </p:cNvPr>
          <p:cNvSpPr>
            <a:spLocks noGrp="1"/>
          </p:cNvSpPr>
          <p:nvPr>
            <p:ph type="sldNum" sz="quarter" idx="5"/>
          </p:nvPr>
        </p:nvSpPr>
        <p:spPr/>
        <p:txBody>
          <a:bodyPr/>
          <a:lstStyle/>
          <a:p>
            <a:fld id="{1C35FD4D-F6A5-4795-BE5F-4A6A356B6295}" type="slidenum">
              <a:rPr lang="en-US" smtClean="0"/>
              <a:t>18</a:t>
            </a:fld>
            <a:endParaRPr lang="en-US"/>
          </a:p>
        </p:txBody>
      </p:sp>
    </p:spTree>
    <p:extLst>
      <p:ext uri="{BB962C8B-B14F-4D97-AF65-F5344CB8AC3E}">
        <p14:creationId xmlns:p14="http://schemas.microsoft.com/office/powerpoint/2010/main" val="1782457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E35FA-359A-6482-46EB-BA157E6A61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73948-8C26-43AD-E8C3-AD1E51285B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6F056C-6F36-C8BA-0494-2BC8030C7C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2FF099-C5A1-FBCC-2E3F-E746B7569B22}"/>
              </a:ext>
            </a:extLst>
          </p:cNvPr>
          <p:cNvSpPr>
            <a:spLocks noGrp="1"/>
          </p:cNvSpPr>
          <p:nvPr>
            <p:ph type="sldNum" sz="quarter" idx="5"/>
          </p:nvPr>
        </p:nvSpPr>
        <p:spPr/>
        <p:txBody>
          <a:bodyPr/>
          <a:lstStyle/>
          <a:p>
            <a:fld id="{1C35FD4D-F6A5-4795-BE5F-4A6A356B6295}" type="slidenum">
              <a:rPr lang="en-US" smtClean="0"/>
              <a:t>19</a:t>
            </a:fld>
            <a:endParaRPr lang="en-US"/>
          </a:p>
        </p:txBody>
      </p:sp>
    </p:spTree>
    <p:extLst>
      <p:ext uri="{BB962C8B-B14F-4D97-AF65-F5344CB8AC3E}">
        <p14:creationId xmlns:p14="http://schemas.microsoft.com/office/powerpoint/2010/main" val="3316111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2C991-4857-FAC0-E3D9-9D0B9EFCF8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BFC0AA-96A5-E7D7-3D78-4BEFD9D754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9EB146-1806-3E9F-5778-DBCECA51B9B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7CDD6AF-2548-0A6C-3CCB-5E0073B75D4D}"/>
              </a:ext>
            </a:extLst>
          </p:cNvPr>
          <p:cNvSpPr>
            <a:spLocks noGrp="1"/>
          </p:cNvSpPr>
          <p:nvPr>
            <p:ph type="sldNum" sz="quarter" idx="5"/>
          </p:nvPr>
        </p:nvSpPr>
        <p:spPr/>
        <p:txBody>
          <a:bodyPr/>
          <a:lstStyle/>
          <a:p>
            <a:fld id="{1C35FD4D-F6A5-4795-BE5F-4A6A356B6295}" type="slidenum">
              <a:rPr lang="en-US" smtClean="0"/>
              <a:t>20</a:t>
            </a:fld>
            <a:endParaRPr lang="en-US"/>
          </a:p>
        </p:txBody>
      </p:sp>
    </p:spTree>
    <p:extLst>
      <p:ext uri="{BB962C8B-B14F-4D97-AF65-F5344CB8AC3E}">
        <p14:creationId xmlns:p14="http://schemas.microsoft.com/office/powerpoint/2010/main" val="36540086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5EABF-E06C-959B-20C2-F2D095512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8F8090-A77F-6A74-91F8-C619122C63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ACBB7A-D09F-D0BA-C3CF-C2DDB793911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4E3BBC-5D51-DECC-B241-40CDE2C35E51}"/>
              </a:ext>
            </a:extLst>
          </p:cNvPr>
          <p:cNvSpPr>
            <a:spLocks noGrp="1"/>
          </p:cNvSpPr>
          <p:nvPr>
            <p:ph type="sldNum" sz="quarter" idx="5"/>
          </p:nvPr>
        </p:nvSpPr>
        <p:spPr/>
        <p:txBody>
          <a:bodyPr/>
          <a:lstStyle/>
          <a:p>
            <a:fld id="{1C35FD4D-F6A5-4795-BE5F-4A6A356B6295}" type="slidenum">
              <a:rPr lang="en-US" smtClean="0"/>
              <a:t>22</a:t>
            </a:fld>
            <a:endParaRPr lang="en-US"/>
          </a:p>
        </p:txBody>
      </p:sp>
    </p:spTree>
    <p:extLst>
      <p:ext uri="{BB962C8B-B14F-4D97-AF65-F5344CB8AC3E}">
        <p14:creationId xmlns:p14="http://schemas.microsoft.com/office/powerpoint/2010/main" val="3452263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35FD4D-F6A5-4795-BE5F-4A6A356B6295}" type="slidenum">
              <a:rPr lang="en-US" smtClean="0"/>
              <a:t>2</a:t>
            </a:fld>
            <a:endParaRPr lang="en-US"/>
          </a:p>
        </p:txBody>
      </p:sp>
    </p:spTree>
    <p:extLst>
      <p:ext uri="{BB962C8B-B14F-4D97-AF65-F5344CB8AC3E}">
        <p14:creationId xmlns:p14="http://schemas.microsoft.com/office/powerpoint/2010/main" val="929026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A2D46-BF49-0600-7CFF-93D5D0C846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C57F18-A9F5-70C6-2A46-18B8908DE2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853359-5E74-D089-7E4B-6DB2DBCF794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43691C-B91B-B2E9-0ED4-E09DBE75AA9C}"/>
              </a:ext>
            </a:extLst>
          </p:cNvPr>
          <p:cNvSpPr>
            <a:spLocks noGrp="1"/>
          </p:cNvSpPr>
          <p:nvPr>
            <p:ph type="sldNum" sz="quarter" idx="5"/>
          </p:nvPr>
        </p:nvSpPr>
        <p:spPr/>
        <p:txBody>
          <a:bodyPr/>
          <a:lstStyle/>
          <a:p>
            <a:fld id="{1C35FD4D-F6A5-4795-BE5F-4A6A356B6295}" type="slidenum">
              <a:rPr lang="en-US" smtClean="0"/>
              <a:t>23</a:t>
            </a:fld>
            <a:endParaRPr lang="en-US"/>
          </a:p>
        </p:txBody>
      </p:sp>
    </p:spTree>
    <p:extLst>
      <p:ext uri="{BB962C8B-B14F-4D97-AF65-F5344CB8AC3E}">
        <p14:creationId xmlns:p14="http://schemas.microsoft.com/office/powerpoint/2010/main" val="35504742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26D29-94E6-354C-1728-64128471F7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656085-50BD-A08B-C5C1-1C3DE3247D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D59A1E-CA63-F7B9-78FC-646F538C82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05774C8-747C-A1F1-6166-F8E0B0EE6848}"/>
              </a:ext>
            </a:extLst>
          </p:cNvPr>
          <p:cNvSpPr>
            <a:spLocks noGrp="1"/>
          </p:cNvSpPr>
          <p:nvPr>
            <p:ph type="sldNum" sz="quarter" idx="5"/>
          </p:nvPr>
        </p:nvSpPr>
        <p:spPr/>
        <p:txBody>
          <a:bodyPr/>
          <a:lstStyle/>
          <a:p>
            <a:fld id="{1C35FD4D-F6A5-4795-BE5F-4A6A356B6295}" type="slidenum">
              <a:rPr lang="en-US" smtClean="0"/>
              <a:t>24</a:t>
            </a:fld>
            <a:endParaRPr lang="en-US"/>
          </a:p>
        </p:txBody>
      </p:sp>
    </p:spTree>
    <p:extLst>
      <p:ext uri="{BB962C8B-B14F-4D97-AF65-F5344CB8AC3E}">
        <p14:creationId xmlns:p14="http://schemas.microsoft.com/office/powerpoint/2010/main" val="2819458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0B89E-8F1E-4A60-1AC1-D6408EA8FE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EBEF87-E878-4E4E-33EA-075BC2074A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A8D38F-CEF4-D319-C321-A4327A42A23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F010C8-1318-3854-BAC8-02CAC3629D4C}"/>
              </a:ext>
            </a:extLst>
          </p:cNvPr>
          <p:cNvSpPr>
            <a:spLocks noGrp="1"/>
          </p:cNvSpPr>
          <p:nvPr>
            <p:ph type="sldNum" sz="quarter" idx="5"/>
          </p:nvPr>
        </p:nvSpPr>
        <p:spPr/>
        <p:txBody>
          <a:bodyPr/>
          <a:lstStyle/>
          <a:p>
            <a:fld id="{1C35FD4D-F6A5-4795-BE5F-4A6A356B6295}" type="slidenum">
              <a:rPr lang="en-US" smtClean="0"/>
              <a:t>25</a:t>
            </a:fld>
            <a:endParaRPr lang="en-US"/>
          </a:p>
        </p:txBody>
      </p:sp>
    </p:spTree>
    <p:extLst>
      <p:ext uri="{BB962C8B-B14F-4D97-AF65-F5344CB8AC3E}">
        <p14:creationId xmlns:p14="http://schemas.microsoft.com/office/powerpoint/2010/main" val="18298619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AC5B9-9828-CF9A-E050-1F82A03670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96F307-5C68-8A12-055F-919A0E8917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CEE41F-EBC8-6154-85EB-AF455FB8EE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89CF22-2FFC-1C26-0232-3B74CF2A8023}"/>
              </a:ext>
            </a:extLst>
          </p:cNvPr>
          <p:cNvSpPr>
            <a:spLocks noGrp="1"/>
          </p:cNvSpPr>
          <p:nvPr>
            <p:ph type="sldNum" sz="quarter" idx="5"/>
          </p:nvPr>
        </p:nvSpPr>
        <p:spPr/>
        <p:txBody>
          <a:bodyPr/>
          <a:lstStyle/>
          <a:p>
            <a:fld id="{1C35FD4D-F6A5-4795-BE5F-4A6A356B6295}" type="slidenum">
              <a:rPr lang="en-US" smtClean="0"/>
              <a:t>27</a:t>
            </a:fld>
            <a:endParaRPr lang="en-US"/>
          </a:p>
        </p:txBody>
      </p:sp>
    </p:spTree>
    <p:extLst>
      <p:ext uri="{BB962C8B-B14F-4D97-AF65-F5344CB8AC3E}">
        <p14:creationId xmlns:p14="http://schemas.microsoft.com/office/powerpoint/2010/main" val="7649861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65F7C-CF4B-3DB7-B483-E441C75E94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083C40-B9DA-57D0-4E1F-640EECCFD2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9B97DF-FD5A-FE79-6BB2-3E1E395228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4FBEBC0-54F1-75B7-F62E-AEA752F225AD}"/>
              </a:ext>
            </a:extLst>
          </p:cNvPr>
          <p:cNvSpPr>
            <a:spLocks noGrp="1"/>
          </p:cNvSpPr>
          <p:nvPr>
            <p:ph type="sldNum" sz="quarter" idx="5"/>
          </p:nvPr>
        </p:nvSpPr>
        <p:spPr/>
        <p:txBody>
          <a:bodyPr/>
          <a:lstStyle/>
          <a:p>
            <a:fld id="{1C35FD4D-F6A5-4795-BE5F-4A6A356B6295}" type="slidenum">
              <a:rPr lang="en-US" smtClean="0"/>
              <a:t>28</a:t>
            </a:fld>
            <a:endParaRPr lang="en-US"/>
          </a:p>
        </p:txBody>
      </p:sp>
    </p:spTree>
    <p:extLst>
      <p:ext uri="{BB962C8B-B14F-4D97-AF65-F5344CB8AC3E}">
        <p14:creationId xmlns:p14="http://schemas.microsoft.com/office/powerpoint/2010/main" val="39620339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DCA83-63D0-5D23-3885-2D4EA0C2F1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FD811-8D2E-0DC5-80A3-895EB8471B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EBD124-FBC4-14E1-E8F7-4F02B91460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CCC055C-79D9-924F-0D75-CFCF643E6E94}"/>
              </a:ext>
            </a:extLst>
          </p:cNvPr>
          <p:cNvSpPr>
            <a:spLocks noGrp="1"/>
          </p:cNvSpPr>
          <p:nvPr>
            <p:ph type="sldNum" sz="quarter" idx="5"/>
          </p:nvPr>
        </p:nvSpPr>
        <p:spPr/>
        <p:txBody>
          <a:bodyPr/>
          <a:lstStyle/>
          <a:p>
            <a:fld id="{1C35FD4D-F6A5-4795-BE5F-4A6A356B6295}" type="slidenum">
              <a:rPr lang="en-US" smtClean="0"/>
              <a:t>29</a:t>
            </a:fld>
            <a:endParaRPr lang="en-US"/>
          </a:p>
        </p:txBody>
      </p:sp>
    </p:spTree>
    <p:extLst>
      <p:ext uri="{BB962C8B-B14F-4D97-AF65-F5344CB8AC3E}">
        <p14:creationId xmlns:p14="http://schemas.microsoft.com/office/powerpoint/2010/main" val="5263182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35FD4D-F6A5-4795-BE5F-4A6A356B6295}" type="slidenum">
              <a:rPr lang="en-US" smtClean="0"/>
              <a:t>30</a:t>
            </a:fld>
            <a:endParaRPr lang="en-US"/>
          </a:p>
        </p:txBody>
      </p:sp>
    </p:spTree>
    <p:extLst>
      <p:ext uri="{BB962C8B-B14F-4D97-AF65-F5344CB8AC3E}">
        <p14:creationId xmlns:p14="http://schemas.microsoft.com/office/powerpoint/2010/main" val="17487828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54586-6ABC-D966-3D3A-B8CD34B742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D7FB6B-80C6-CBD8-0625-9D80E88F67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A20D60-0C3A-B35B-F3AE-E3D71F054A5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CA64C2-4DE5-CB7D-9DA1-068DFAA6D059}"/>
              </a:ext>
            </a:extLst>
          </p:cNvPr>
          <p:cNvSpPr>
            <a:spLocks noGrp="1"/>
          </p:cNvSpPr>
          <p:nvPr>
            <p:ph type="sldNum" sz="quarter" idx="5"/>
          </p:nvPr>
        </p:nvSpPr>
        <p:spPr/>
        <p:txBody>
          <a:bodyPr/>
          <a:lstStyle/>
          <a:p>
            <a:fld id="{1C35FD4D-F6A5-4795-BE5F-4A6A356B6295}" type="slidenum">
              <a:rPr lang="en-US" smtClean="0"/>
              <a:t>31</a:t>
            </a:fld>
            <a:endParaRPr lang="en-US"/>
          </a:p>
        </p:txBody>
      </p:sp>
    </p:spTree>
    <p:extLst>
      <p:ext uri="{BB962C8B-B14F-4D97-AF65-F5344CB8AC3E}">
        <p14:creationId xmlns:p14="http://schemas.microsoft.com/office/powerpoint/2010/main" val="35835739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35FD4D-F6A5-4795-BE5F-4A6A356B6295}" type="slidenum">
              <a:rPr lang="en-US" smtClean="0"/>
              <a:t>32</a:t>
            </a:fld>
            <a:endParaRPr lang="en-US"/>
          </a:p>
        </p:txBody>
      </p:sp>
    </p:spTree>
    <p:extLst>
      <p:ext uri="{BB962C8B-B14F-4D97-AF65-F5344CB8AC3E}">
        <p14:creationId xmlns:p14="http://schemas.microsoft.com/office/powerpoint/2010/main" val="31963990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3D542-F52C-10B6-775A-0B2473823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34E88C-B97A-9F98-5D61-2368EF02B6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8979FC-C7DC-39E9-A356-3377BE7FC8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EF38C02-717E-2DD7-9B0D-A83C71E24601}"/>
              </a:ext>
            </a:extLst>
          </p:cNvPr>
          <p:cNvSpPr>
            <a:spLocks noGrp="1"/>
          </p:cNvSpPr>
          <p:nvPr>
            <p:ph type="sldNum" sz="quarter" idx="5"/>
          </p:nvPr>
        </p:nvSpPr>
        <p:spPr/>
        <p:txBody>
          <a:bodyPr/>
          <a:lstStyle/>
          <a:p>
            <a:fld id="{1C35FD4D-F6A5-4795-BE5F-4A6A356B6295}" type="slidenum">
              <a:rPr lang="en-US" smtClean="0"/>
              <a:t>33</a:t>
            </a:fld>
            <a:endParaRPr lang="en-US"/>
          </a:p>
        </p:txBody>
      </p:sp>
    </p:spTree>
    <p:extLst>
      <p:ext uri="{BB962C8B-B14F-4D97-AF65-F5344CB8AC3E}">
        <p14:creationId xmlns:p14="http://schemas.microsoft.com/office/powerpoint/2010/main" val="2992862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2F5BD-7FAC-0B73-7CFD-FF3550941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E35B70-2A2E-0285-F98C-CDCDD5C1EE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745888-E5FE-295F-7FA7-A6D3C45E85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B36074-3F0C-6910-1755-E51BF38EC7E3}"/>
              </a:ext>
            </a:extLst>
          </p:cNvPr>
          <p:cNvSpPr>
            <a:spLocks noGrp="1"/>
          </p:cNvSpPr>
          <p:nvPr>
            <p:ph type="sldNum" sz="quarter" idx="5"/>
          </p:nvPr>
        </p:nvSpPr>
        <p:spPr/>
        <p:txBody>
          <a:bodyPr/>
          <a:lstStyle/>
          <a:p>
            <a:fld id="{1C35FD4D-F6A5-4795-BE5F-4A6A356B6295}" type="slidenum">
              <a:rPr lang="en-US" smtClean="0"/>
              <a:t>4</a:t>
            </a:fld>
            <a:endParaRPr lang="en-US"/>
          </a:p>
        </p:txBody>
      </p:sp>
    </p:spTree>
    <p:extLst>
      <p:ext uri="{BB962C8B-B14F-4D97-AF65-F5344CB8AC3E}">
        <p14:creationId xmlns:p14="http://schemas.microsoft.com/office/powerpoint/2010/main" val="23772699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C47A2-4DA7-B30A-45BE-72549E60E4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A256B2-83DA-8C89-EA0C-78954FED6E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8DB867-2889-E222-802D-F039C5B1761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3148D4-D399-4432-C03C-2F832C80FB1F}"/>
              </a:ext>
            </a:extLst>
          </p:cNvPr>
          <p:cNvSpPr>
            <a:spLocks noGrp="1"/>
          </p:cNvSpPr>
          <p:nvPr>
            <p:ph type="sldNum" sz="quarter" idx="5"/>
          </p:nvPr>
        </p:nvSpPr>
        <p:spPr/>
        <p:txBody>
          <a:bodyPr/>
          <a:lstStyle/>
          <a:p>
            <a:fld id="{1C35FD4D-F6A5-4795-BE5F-4A6A356B6295}" type="slidenum">
              <a:rPr lang="en-US" smtClean="0"/>
              <a:t>34</a:t>
            </a:fld>
            <a:endParaRPr lang="en-US"/>
          </a:p>
        </p:txBody>
      </p:sp>
    </p:spTree>
    <p:extLst>
      <p:ext uri="{BB962C8B-B14F-4D97-AF65-F5344CB8AC3E}">
        <p14:creationId xmlns:p14="http://schemas.microsoft.com/office/powerpoint/2010/main" val="2412222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B87F1-C733-9C19-B877-34E316F706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B497AC-44FA-23BF-2426-A495C4EEA5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0693FE-B127-E169-18EB-DEB326529A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5AF766-8BAE-98A6-75B7-CCF2FCF5BD38}"/>
              </a:ext>
            </a:extLst>
          </p:cNvPr>
          <p:cNvSpPr>
            <a:spLocks noGrp="1"/>
          </p:cNvSpPr>
          <p:nvPr>
            <p:ph type="sldNum" sz="quarter" idx="5"/>
          </p:nvPr>
        </p:nvSpPr>
        <p:spPr/>
        <p:txBody>
          <a:bodyPr/>
          <a:lstStyle/>
          <a:p>
            <a:fld id="{1C35FD4D-F6A5-4795-BE5F-4A6A356B6295}" type="slidenum">
              <a:rPr lang="en-US" smtClean="0"/>
              <a:t>5</a:t>
            </a:fld>
            <a:endParaRPr lang="en-US"/>
          </a:p>
        </p:txBody>
      </p:sp>
    </p:spTree>
    <p:extLst>
      <p:ext uri="{BB962C8B-B14F-4D97-AF65-F5344CB8AC3E}">
        <p14:creationId xmlns:p14="http://schemas.microsoft.com/office/powerpoint/2010/main" val="1971661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7002E-84D9-B52C-AECE-85E436EAC9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2C39C-E1BC-D0AA-3372-28F8546245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CE5A1D-1D80-A0B9-81EA-25B4827BFA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B9BA988-F122-C8F8-8F5D-AA86B89BD12F}"/>
              </a:ext>
            </a:extLst>
          </p:cNvPr>
          <p:cNvSpPr>
            <a:spLocks noGrp="1"/>
          </p:cNvSpPr>
          <p:nvPr>
            <p:ph type="sldNum" sz="quarter" idx="5"/>
          </p:nvPr>
        </p:nvSpPr>
        <p:spPr/>
        <p:txBody>
          <a:bodyPr/>
          <a:lstStyle/>
          <a:p>
            <a:fld id="{1C35FD4D-F6A5-4795-BE5F-4A6A356B6295}" type="slidenum">
              <a:rPr lang="en-US" smtClean="0"/>
              <a:t>6</a:t>
            </a:fld>
            <a:endParaRPr lang="en-US"/>
          </a:p>
        </p:txBody>
      </p:sp>
    </p:spTree>
    <p:extLst>
      <p:ext uri="{BB962C8B-B14F-4D97-AF65-F5344CB8AC3E}">
        <p14:creationId xmlns:p14="http://schemas.microsoft.com/office/powerpoint/2010/main" val="1793318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BA8EB-7CB0-B3D0-CC1E-632820A572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D2BD26-FD6C-2B96-36CE-8C4F6E220D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3E9E94-9323-103B-6B79-7FC6B36D8E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F4B9A5-A2C9-A35A-8CF2-B602381BFFF1}"/>
              </a:ext>
            </a:extLst>
          </p:cNvPr>
          <p:cNvSpPr>
            <a:spLocks noGrp="1"/>
          </p:cNvSpPr>
          <p:nvPr>
            <p:ph type="sldNum" sz="quarter" idx="5"/>
          </p:nvPr>
        </p:nvSpPr>
        <p:spPr/>
        <p:txBody>
          <a:bodyPr/>
          <a:lstStyle/>
          <a:p>
            <a:fld id="{1C35FD4D-F6A5-4795-BE5F-4A6A356B6295}" type="slidenum">
              <a:rPr lang="en-US" smtClean="0"/>
              <a:t>7</a:t>
            </a:fld>
            <a:endParaRPr lang="en-US"/>
          </a:p>
        </p:txBody>
      </p:sp>
    </p:spTree>
    <p:extLst>
      <p:ext uri="{BB962C8B-B14F-4D97-AF65-F5344CB8AC3E}">
        <p14:creationId xmlns:p14="http://schemas.microsoft.com/office/powerpoint/2010/main" val="36293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1241C-24E3-4D05-FFE6-B124775D88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93474-5C4D-F014-06E8-13CBA6BA2B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2CC893-9606-7829-15CC-9D6ED5E616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DD1581-266D-ADA1-6981-3FDCC140DE19}"/>
              </a:ext>
            </a:extLst>
          </p:cNvPr>
          <p:cNvSpPr>
            <a:spLocks noGrp="1"/>
          </p:cNvSpPr>
          <p:nvPr>
            <p:ph type="sldNum" sz="quarter" idx="5"/>
          </p:nvPr>
        </p:nvSpPr>
        <p:spPr/>
        <p:txBody>
          <a:bodyPr/>
          <a:lstStyle/>
          <a:p>
            <a:fld id="{1C35FD4D-F6A5-4795-BE5F-4A6A356B6295}" type="slidenum">
              <a:rPr lang="en-US" smtClean="0"/>
              <a:t>8</a:t>
            </a:fld>
            <a:endParaRPr lang="en-US"/>
          </a:p>
        </p:txBody>
      </p:sp>
    </p:spTree>
    <p:extLst>
      <p:ext uri="{BB962C8B-B14F-4D97-AF65-F5344CB8AC3E}">
        <p14:creationId xmlns:p14="http://schemas.microsoft.com/office/powerpoint/2010/main" val="506668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CF331-723B-586A-20CD-B831B28BAF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C381B8-694B-E023-3084-3E3DEBA09D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5851E4-9BD7-60BD-2582-FAEB6EFC1FF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16D3E1-7793-8AF8-6BF6-4F747E9A63B2}"/>
              </a:ext>
            </a:extLst>
          </p:cNvPr>
          <p:cNvSpPr>
            <a:spLocks noGrp="1"/>
          </p:cNvSpPr>
          <p:nvPr>
            <p:ph type="sldNum" sz="quarter" idx="5"/>
          </p:nvPr>
        </p:nvSpPr>
        <p:spPr/>
        <p:txBody>
          <a:bodyPr/>
          <a:lstStyle/>
          <a:p>
            <a:fld id="{1C35FD4D-F6A5-4795-BE5F-4A6A356B6295}" type="slidenum">
              <a:rPr lang="en-US" smtClean="0"/>
              <a:t>9</a:t>
            </a:fld>
            <a:endParaRPr lang="en-US"/>
          </a:p>
        </p:txBody>
      </p:sp>
    </p:spTree>
    <p:extLst>
      <p:ext uri="{BB962C8B-B14F-4D97-AF65-F5344CB8AC3E}">
        <p14:creationId xmlns:p14="http://schemas.microsoft.com/office/powerpoint/2010/main" val="34559679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91F5F-84CD-35CD-A2EB-01C1267E1F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C4ACC4-79E5-FC37-CC56-B315056445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9EEC4B-5A80-E469-7FF1-19310F9E7E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B5B27EB-0FEA-D069-F39B-C8FC5C84B38E}"/>
              </a:ext>
            </a:extLst>
          </p:cNvPr>
          <p:cNvSpPr>
            <a:spLocks noGrp="1"/>
          </p:cNvSpPr>
          <p:nvPr>
            <p:ph type="sldNum" sz="quarter" idx="5"/>
          </p:nvPr>
        </p:nvSpPr>
        <p:spPr/>
        <p:txBody>
          <a:bodyPr/>
          <a:lstStyle/>
          <a:p>
            <a:fld id="{1C35FD4D-F6A5-4795-BE5F-4A6A356B6295}" type="slidenum">
              <a:rPr lang="en-US" smtClean="0"/>
              <a:t>10</a:t>
            </a:fld>
            <a:endParaRPr lang="en-US"/>
          </a:p>
        </p:txBody>
      </p:sp>
    </p:spTree>
    <p:extLst>
      <p:ext uri="{BB962C8B-B14F-4D97-AF65-F5344CB8AC3E}">
        <p14:creationId xmlns:p14="http://schemas.microsoft.com/office/powerpoint/2010/main" val="281256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247E7DE-6BBD-A64A-ABFF-1F2E50638755}"/>
              </a:ext>
            </a:extLst>
          </p:cNvPr>
          <p:cNvSpPr>
            <a:spLocks noGrp="1"/>
          </p:cNvSpPr>
          <p:nvPr>
            <p:ph type="dt" sz="half" idx="10"/>
          </p:nvPr>
        </p:nvSpPr>
        <p:spPr/>
        <p:txBody>
          <a:bodyPr/>
          <a:lstStyle/>
          <a:p>
            <a:fld id="{665FD332-ACE3-064E-BD0D-3D95DDE5B93F}" type="datetimeFigureOut">
              <a:rPr lang="en-US" smtClean="0"/>
              <a:t>7/22/2026</a:t>
            </a:fld>
            <a:endParaRPr lang="en-US"/>
          </a:p>
        </p:txBody>
      </p:sp>
      <p:sp>
        <p:nvSpPr>
          <p:cNvPr id="5" name="Footer Placeholder 4">
            <a:extLst>
              <a:ext uri="{FF2B5EF4-FFF2-40B4-BE49-F238E27FC236}">
                <a16:creationId xmlns:a16="http://schemas.microsoft.com/office/drawing/2014/main" id="{1BC42A8E-182B-9F4D-B3C7-9EDD8A79FD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1985F7-FE6E-8042-88F9-A72110DACF5E}"/>
              </a:ext>
            </a:extLst>
          </p:cNvPr>
          <p:cNvSpPr>
            <a:spLocks noGrp="1"/>
          </p:cNvSpPr>
          <p:nvPr>
            <p:ph type="sldNum" sz="quarter" idx="12"/>
          </p:nvPr>
        </p:nvSpPr>
        <p:spPr/>
        <p:txBody>
          <a:bodyPr/>
          <a:lstStyle/>
          <a:p>
            <a:fld id="{F32B1D3B-AE3D-1E40-A0D2-3E32FC67085E}" type="slidenum">
              <a:rPr lang="en-US" smtClean="0"/>
              <a:t>‹#›</a:t>
            </a:fld>
            <a:endParaRPr lang="en-US"/>
          </a:p>
        </p:txBody>
      </p:sp>
      <p:sp>
        <p:nvSpPr>
          <p:cNvPr id="7" name="Picture Placeholder 16">
            <a:extLst>
              <a:ext uri="{FF2B5EF4-FFF2-40B4-BE49-F238E27FC236}">
                <a16:creationId xmlns:a16="http://schemas.microsoft.com/office/drawing/2014/main" id="{468AFE73-B208-0543-ABC0-05D8E951057A}"/>
              </a:ext>
            </a:extLst>
          </p:cNvPr>
          <p:cNvSpPr>
            <a:spLocks noGrp="1"/>
          </p:cNvSpPr>
          <p:nvPr>
            <p:ph type="pic" sz="quarter" idx="13"/>
          </p:nvPr>
        </p:nvSpPr>
        <p:spPr>
          <a:xfrm>
            <a:off x="4160324" y="-32655"/>
            <a:ext cx="8051470" cy="6934199"/>
          </a:xfrm>
          <a:custGeom>
            <a:avLst/>
            <a:gdLst>
              <a:gd name="connsiteX0" fmla="*/ 0 w 7639050"/>
              <a:gd name="connsiteY0" fmla="*/ 0 h 6388155"/>
              <a:gd name="connsiteX1" fmla="*/ 7639050 w 7639050"/>
              <a:gd name="connsiteY1" fmla="*/ 0 h 6388155"/>
              <a:gd name="connsiteX2" fmla="*/ 7639050 w 7639050"/>
              <a:gd name="connsiteY2" fmla="*/ 6388155 h 6388155"/>
              <a:gd name="connsiteX3" fmla="*/ 1188908 w 7639050"/>
              <a:gd name="connsiteY3" fmla="*/ 6388155 h 6388155"/>
              <a:gd name="connsiteX0" fmla="*/ 128980 w 7768030"/>
              <a:gd name="connsiteY0" fmla="*/ 0 h 6816798"/>
              <a:gd name="connsiteX1" fmla="*/ 7768030 w 7768030"/>
              <a:gd name="connsiteY1" fmla="*/ 0 h 6816798"/>
              <a:gd name="connsiteX2" fmla="*/ 7768030 w 7768030"/>
              <a:gd name="connsiteY2" fmla="*/ 6388155 h 6816798"/>
              <a:gd name="connsiteX3" fmla="*/ 112543 w 7768030"/>
              <a:gd name="connsiteY3" fmla="*/ 6816798 h 6816798"/>
              <a:gd name="connsiteX4" fmla="*/ 128980 w 7768030"/>
              <a:gd name="connsiteY4" fmla="*/ 0 h 6816798"/>
              <a:gd name="connsiteX0" fmla="*/ 16437 w 7655487"/>
              <a:gd name="connsiteY0" fmla="*/ 0 h 6816798"/>
              <a:gd name="connsiteX1" fmla="*/ 7655487 w 7655487"/>
              <a:gd name="connsiteY1" fmla="*/ 0 h 6816798"/>
              <a:gd name="connsiteX2" fmla="*/ 7655487 w 7655487"/>
              <a:gd name="connsiteY2" fmla="*/ 6388155 h 6816798"/>
              <a:gd name="connsiteX3" fmla="*/ 0 w 7655487"/>
              <a:gd name="connsiteY3" fmla="*/ 6816798 h 6816798"/>
              <a:gd name="connsiteX4" fmla="*/ 16437 w 7655487"/>
              <a:gd name="connsiteY4" fmla="*/ 0 h 6816798"/>
              <a:gd name="connsiteX0" fmla="*/ 16437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16437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378147 w 7655487"/>
              <a:gd name="connsiteY0" fmla="*/ 0 h 6830626"/>
              <a:gd name="connsiteX1" fmla="*/ 7655487 w 7655487"/>
              <a:gd name="connsiteY1" fmla="*/ 13828 h 6830626"/>
              <a:gd name="connsiteX2" fmla="*/ 7641633 w 7655487"/>
              <a:gd name="connsiteY2" fmla="*/ 6816798 h 6830626"/>
              <a:gd name="connsiteX3" fmla="*/ 0 w 7655487"/>
              <a:gd name="connsiteY3" fmla="*/ 6830626 h 6830626"/>
              <a:gd name="connsiteX4" fmla="*/ 5378147 w 7655487"/>
              <a:gd name="connsiteY4" fmla="*/ 0 h 6830626"/>
              <a:gd name="connsiteX0" fmla="*/ 5378147 w 7655487"/>
              <a:gd name="connsiteY0" fmla="*/ 2027 h 6832653"/>
              <a:gd name="connsiteX1" fmla="*/ 7655487 w 7655487"/>
              <a:gd name="connsiteY1" fmla="*/ 15855 h 6832653"/>
              <a:gd name="connsiteX2" fmla="*/ 7641633 w 7655487"/>
              <a:gd name="connsiteY2" fmla="*/ 6818825 h 6832653"/>
              <a:gd name="connsiteX3" fmla="*/ 0 w 7655487"/>
              <a:gd name="connsiteY3" fmla="*/ 6832653 h 6832653"/>
              <a:gd name="connsiteX4" fmla="*/ 5378147 w 7655487"/>
              <a:gd name="connsiteY4" fmla="*/ 2027 h 6832653"/>
              <a:gd name="connsiteX0" fmla="*/ 5350438 w 7627778"/>
              <a:gd name="connsiteY0" fmla="*/ 2023 h 6846476"/>
              <a:gd name="connsiteX1" fmla="*/ 7627778 w 7627778"/>
              <a:gd name="connsiteY1" fmla="*/ 15851 h 6846476"/>
              <a:gd name="connsiteX2" fmla="*/ 7613924 w 7627778"/>
              <a:gd name="connsiteY2" fmla="*/ 6818821 h 6846476"/>
              <a:gd name="connsiteX3" fmla="*/ 0 w 7627778"/>
              <a:gd name="connsiteY3" fmla="*/ 6846476 h 6846476"/>
              <a:gd name="connsiteX4" fmla="*/ 5350438 w 7627778"/>
              <a:gd name="connsiteY4" fmla="*/ 2023 h 6846476"/>
              <a:gd name="connsiteX0" fmla="*/ 5350438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350438 w 7627778"/>
              <a:gd name="connsiteY4" fmla="*/ 2236 h 6846689"/>
              <a:gd name="connsiteX0" fmla="*/ 5627529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627529 w 7627778"/>
              <a:gd name="connsiteY4" fmla="*/ 2236 h 6846689"/>
              <a:gd name="connsiteX0" fmla="*/ 5627529 w 7627778"/>
              <a:gd name="connsiteY0" fmla="*/ 453 h 6844906"/>
              <a:gd name="connsiteX1" fmla="*/ 7627778 w 7627778"/>
              <a:gd name="connsiteY1" fmla="*/ 14281 h 6844906"/>
              <a:gd name="connsiteX2" fmla="*/ 7613924 w 7627778"/>
              <a:gd name="connsiteY2" fmla="*/ 6817251 h 6844906"/>
              <a:gd name="connsiteX3" fmla="*/ 0 w 7627778"/>
              <a:gd name="connsiteY3" fmla="*/ 6844906 h 6844906"/>
              <a:gd name="connsiteX4" fmla="*/ 5627529 w 7627778"/>
              <a:gd name="connsiteY4" fmla="*/ 453 h 6844906"/>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339056 w 7627778"/>
              <a:gd name="connsiteY0" fmla="*/ 580740 h 6830625"/>
              <a:gd name="connsiteX1" fmla="*/ 7627778 w 7627778"/>
              <a:gd name="connsiteY1" fmla="*/ 0 h 6830625"/>
              <a:gd name="connsiteX2" fmla="*/ 7613924 w 7627778"/>
              <a:gd name="connsiteY2" fmla="*/ 6802970 h 6830625"/>
              <a:gd name="connsiteX3" fmla="*/ 0 w 7627778"/>
              <a:gd name="connsiteY3" fmla="*/ 6830625 h 6830625"/>
              <a:gd name="connsiteX4" fmla="*/ 4339056 w 7627778"/>
              <a:gd name="connsiteY4" fmla="*/ 580740 h 6830625"/>
              <a:gd name="connsiteX0" fmla="*/ 4339056 w 7627778"/>
              <a:gd name="connsiteY0" fmla="*/ 653725 h 6903610"/>
              <a:gd name="connsiteX1" fmla="*/ 7627778 w 7627778"/>
              <a:gd name="connsiteY1" fmla="*/ 72985 h 6903610"/>
              <a:gd name="connsiteX2" fmla="*/ 7613924 w 7627778"/>
              <a:gd name="connsiteY2" fmla="*/ 6875955 h 6903610"/>
              <a:gd name="connsiteX3" fmla="*/ 0 w 7627778"/>
              <a:gd name="connsiteY3" fmla="*/ 6903610 h 6903610"/>
              <a:gd name="connsiteX4" fmla="*/ 4339056 w 7627778"/>
              <a:gd name="connsiteY4" fmla="*/ 653725 h 6903610"/>
              <a:gd name="connsiteX0" fmla="*/ 3798728 w 7627778"/>
              <a:gd name="connsiteY0" fmla="*/ 1355063 h 6830625"/>
              <a:gd name="connsiteX1" fmla="*/ 7627778 w 7627778"/>
              <a:gd name="connsiteY1" fmla="*/ 0 h 6830625"/>
              <a:gd name="connsiteX2" fmla="*/ 7613924 w 7627778"/>
              <a:gd name="connsiteY2" fmla="*/ 6802970 h 6830625"/>
              <a:gd name="connsiteX3" fmla="*/ 0 w 7627778"/>
              <a:gd name="connsiteY3" fmla="*/ 6830625 h 6830625"/>
              <a:gd name="connsiteX4" fmla="*/ 3798728 w 7627778"/>
              <a:gd name="connsiteY4" fmla="*/ 1355063 h 6830625"/>
              <a:gd name="connsiteX0" fmla="*/ 3798728 w 7627778"/>
              <a:gd name="connsiteY0" fmla="*/ 1389169 h 6864731"/>
              <a:gd name="connsiteX1" fmla="*/ 7627778 w 7627778"/>
              <a:gd name="connsiteY1" fmla="*/ 34106 h 6864731"/>
              <a:gd name="connsiteX2" fmla="*/ 7613924 w 7627778"/>
              <a:gd name="connsiteY2" fmla="*/ 6837076 h 6864731"/>
              <a:gd name="connsiteX3" fmla="*/ 0 w 7627778"/>
              <a:gd name="connsiteY3" fmla="*/ 6864731 h 6864731"/>
              <a:gd name="connsiteX4" fmla="*/ 3798728 w 7627778"/>
              <a:gd name="connsiteY4" fmla="*/ 1389169 h 6864731"/>
              <a:gd name="connsiteX0" fmla="*/ 3784873 w 7627778"/>
              <a:gd name="connsiteY0" fmla="*/ 1320375 h 6906554"/>
              <a:gd name="connsiteX1" fmla="*/ 7627778 w 7627778"/>
              <a:gd name="connsiteY1" fmla="*/ 75929 h 6906554"/>
              <a:gd name="connsiteX2" fmla="*/ 7613924 w 7627778"/>
              <a:gd name="connsiteY2" fmla="*/ 6878899 h 6906554"/>
              <a:gd name="connsiteX3" fmla="*/ 0 w 7627778"/>
              <a:gd name="connsiteY3" fmla="*/ 6906554 h 6906554"/>
              <a:gd name="connsiteX4" fmla="*/ 3784873 w 7627778"/>
              <a:gd name="connsiteY4" fmla="*/ 1320375 h 6906554"/>
              <a:gd name="connsiteX0" fmla="*/ 3438509 w 7627778"/>
              <a:gd name="connsiteY0" fmla="*/ 1336923 h 6895448"/>
              <a:gd name="connsiteX1" fmla="*/ 7627778 w 7627778"/>
              <a:gd name="connsiteY1" fmla="*/ 64823 h 6895448"/>
              <a:gd name="connsiteX2" fmla="*/ 7613924 w 7627778"/>
              <a:gd name="connsiteY2" fmla="*/ 6867793 h 6895448"/>
              <a:gd name="connsiteX3" fmla="*/ 0 w 7627778"/>
              <a:gd name="connsiteY3" fmla="*/ 6895448 h 6895448"/>
              <a:gd name="connsiteX4" fmla="*/ 3438509 w 7627778"/>
              <a:gd name="connsiteY4" fmla="*/ 1336923 h 6895448"/>
              <a:gd name="connsiteX0" fmla="*/ 3438509 w 7627778"/>
              <a:gd name="connsiteY0" fmla="*/ 1291864 h 6850389"/>
              <a:gd name="connsiteX1" fmla="*/ 7627778 w 7627778"/>
              <a:gd name="connsiteY1" fmla="*/ 19764 h 6850389"/>
              <a:gd name="connsiteX2" fmla="*/ 7613924 w 7627778"/>
              <a:gd name="connsiteY2" fmla="*/ 6822734 h 6850389"/>
              <a:gd name="connsiteX3" fmla="*/ 0 w 7627778"/>
              <a:gd name="connsiteY3" fmla="*/ 6850389 h 6850389"/>
              <a:gd name="connsiteX4" fmla="*/ 3438509 w 7627778"/>
              <a:gd name="connsiteY4" fmla="*/ 1291864 h 6850389"/>
              <a:gd name="connsiteX0" fmla="*/ 3438509 w 7655487"/>
              <a:gd name="connsiteY0" fmla="*/ 1264740 h 6823265"/>
              <a:gd name="connsiteX1" fmla="*/ 7655487 w 7655487"/>
              <a:gd name="connsiteY1" fmla="*/ 34122 h 6823265"/>
              <a:gd name="connsiteX2" fmla="*/ 7613924 w 7655487"/>
              <a:gd name="connsiteY2" fmla="*/ 6795610 h 6823265"/>
              <a:gd name="connsiteX3" fmla="*/ 0 w 7655487"/>
              <a:gd name="connsiteY3" fmla="*/ 6823265 h 6823265"/>
              <a:gd name="connsiteX4" fmla="*/ 3438509 w 7655487"/>
              <a:gd name="connsiteY4" fmla="*/ 1264740 h 6823265"/>
              <a:gd name="connsiteX0" fmla="*/ 3438509 w 7655487"/>
              <a:gd name="connsiteY0" fmla="*/ 1348662 h 6907187"/>
              <a:gd name="connsiteX1" fmla="*/ 7655487 w 7655487"/>
              <a:gd name="connsiteY1" fmla="*/ 118044 h 6907187"/>
              <a:gd name="connsiteX2" fmla="*/ 7613924 w 7655487"/>
              <a:gd name="connsiteY2" fmla="*/ 6879532 h 6907187"/>
              <a:gd name="connsiteX3" fmla="*/ 0 w 7655487"/>
              <a:gd name="connsiteY3" fmla="*/ 6907187 h 6907187"/>
              <a:gd name="connsiteX4" fmla="*/ 3438509 w 7655487"/>
              <a:gd name="connsiteY4" fmla="*/ 1348662 h 6907187"/>
              <a:gd name="connsiteX0" fmla="*/ 3438509 w 7669341"/>
              <a:gd name="connsiteY0" fmla="*/ 1367324 h 6925849"/>
              <a:gd name="connsiteX1" fmla="*/ 7669341 w 7669341"/>
              <a:gd name="connsiteY1" fmla="*/ 109052 h 6925849"/>
              <a:gd name="connsiteX2" fmla="*/ 7613924 w 7669341"/>
              <a:gd name="connsiteY2" fmla="*/ 6898194 h 6925849"/>
              <a:gd name="connsiteX3" fmla="*/ 0 w 7669341"/>
              <a:gd name="connsiteY3" fmla="*/ 6925849 h 6925849"/>
              <a:gd name="connsiteX4" fmla="*/ 3438509 w 7669341"/>
              <a:gd name="connsiteY4" fmla="*/ 1367324 h 6925849"/>
              <a:gd name="connsiteX0" fmla="*/ 3812582 w 7669341"/>
              <a:gd name="connsiteY0" fmla="*/ 1176157 h 7052707"/>
              <a:gd name="connsiteX1" fmla="*/ 7669341 w 7669341"/>
              <a:gd name="connsiteY1" fmla="*/ 235910 h 7052707"/>
              <a:gd name="connsiteX2" fmla="*/ 7613924 w 7669341"/>
              <a:gd name="connsiteY2" fmla="*/ 7025052 h 7052707"/>
              <a:gd name="connsiteX3" fmla="*/ 0 w 7669341"/>
              <a:gd name="connsiteY3" fmla="*/ 7052707 h 7052707"/>
              <a:gd name="connsiteX4" fmla="*/ 3812582 w 7669341"/>
              <a:gd name="connsiteY4" fmla="*/ 1176157 h 7052707"/>
              <a:gd name="connsiteX0" fmla="*/ 3812582 w 7669341"/>
              <a:gd name="connsiteY0" fmla="*/ 1104277 h 6980827"/>
              <a:gd name="connsiteX1" fmla="*/ 7669341 w 7669341"/>
              <a:gd name="connsiteY1" fmla="*/ 164030 h 6980827"/>
              <a:gd name="connsiteX2" fmla="*/ 7613924 w 7669341"/>
              <a:gd name="connsiteY2" fmla="*/ 6953172 h 6980827"/>
              <a:gd name="connsiteX3" fmla="*/ 0 w 7669341"/>
              <a:gd name="connsiteY3" fmla="*/ 6980827 h 6980827"/>
              <a:gd name="connsiteX4" fmla="*/ 3812582 w 7669341"/>
              <a:gd name="connsiteY4" fmla="*/ 1104277 h 6980827"/>
              <a:gd name="connsiteX0" fmla="*/ 3812582 w 7669341"/>
              <a:gd name="connsiteY0" fmla="*/ 1122779 h 6999329"/>
              <a:gd name="connsiteX1" fmla="*/ 7669341 w 7669341"/>
              <a:gd name="connsiteY1" fmla="*/ 182532 h 6999329"/>
              <a:gd name="connsiteX2" fmla="*/ 7613924 w 7669341"/>
              <a:gd name="connsiteY2" fmla="*/ 6971674 h 6999329"/>
              <a:gd name="connsiteX3" fmla="*/ 0 w 7669341"/>
              <a:gd name="connsiteY3" fmla="*/ 6999329 h 6999329"/>
              <a:gd name="connsiteX4" fmla="*/ 3812582 w 7669341"/>
              <a:gd name="connsiteY4" fmla="*/ 1122779 h 6999329"/>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5239600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19165 w 7392251"/>
              <a:gd name="connsiteY0" fmla="*/ 29729 h 6846527"/>
              <a:gd name="connsiteX1" fmla="*/ 7392251 w 7392251"/>
              <a:gd name="connsiteY1" fmla="*/ 29730 h 6846527"/>
              <a:gd name="connsiteX2" fmla="*/ 7336834 w 7392251"/>
              <a:gd name="connsiteY2" fmla="*/ 6818872 h 6846527"/>
              <a:gd name="connsiteX3" fmla="*/ 0 w 7392251"/>
              <a:gd name="connsiteY3" fmla="*/ 6846527 h 6846527"/>
              <a:gd name="connsiteX4" fmla="*/ 4519165 w 7392251"/>
              <a:gd name="connsiteY4" fmla="*/ 29729 h 68465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32728 w 7392251"/>
              <a:gd name="connsiteY0" fmla="*/ 0 h 6858196"/>
              <a:gd name="connsiteX1" fmla="*/ 7392251 w 7392251"/>
              <a:gd name="connsiteY1" fmla="*/ 41399 h 6858196"/>
              <a:gd name="connsiteX2" fmla="*/ 7336834 w 7392251"/>
              <a:gd name="connsiteY2" fmla="*/ 6830541 h 6858196"/>
              <a:gd name="connsiteX3" fmla="*/ 0 w 7392251"/>
              <a:gd name="connsiteY3" fmla="*/ 6858196 h 6858196"/>
              <a:gd name="connsiteX4" fmla="*/ 4532728 w 7392251"/>
              <a:gd name="connsiteY4" fmla="*/ 0 h 6858196"/>
              <a:gd name="connsiteX0" fmla="*/ 5236106 w 7392251"/>
              <a:gd name="connsiteY0" fmla="*/ 0 h 6847353"/>
              <a:gd name="connsiteX1" fmla="*/ 7392251 w 7392251"/>
              <a:gd name="connsiteY1" fmla="*/ 30556 h 6847353"/>
              <a:gd name="connsiteX2" fmla="*/ 7336834 w 7392251"/>
              <a:gd name="connsiteY2" fmla="*/ 6819698 h 6847353"/>
              <a:gd name="connsiteX3" fmla="*/ 0 w 7392251"/>
              <a:gd name="connsiteY3" fmla="*/ 6847353 h 6847353"/>
              <a:gd name="connsiteX4" fmla="*/ 5236106 w 7392251"/>
              <a:gd name="connsiteY4" fmla="*/ 0 h 6847353"/>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4948361 w 7488166"/>
              <a:gd name="connsiteY0" fmla="*/ 0 h 6869038"/>
              <a:gd name="connsiteX1" fmla="*/ 7488166 w 7488166"/>
              <a:gd name="connsiteY1" fmla="*/ 19714 h 6869038"/>
              <a:gd name="connsiteX2" fmla="*/ 7432749 w 7488166"/>
              <a:gd name="connsiteY2" fmla="*/ 6808856 h 6869038"/>
              <a:gd name="connsiteX3" fmla="*/ 0 w 7488166"/>
              <a:gd name="connsiteY3" fmla="*/ 6869038 h 6869038"/>
              <a:gd name="connsiteX4" fmla="*/ 4948361 w 7488166"/>
              <a:gd name="connsiteY4" fmla="*/ 0 h 6869038"/>
              <a:gd name="connsiteX0" fmla="*/ 4948361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4948361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140 h 6869178"/>
              <a:gd name="connsiteX1" fmla="*/ 7488166 w 7488166"/>
              <a:gd name="connsiteY1" fmla="*/ 19854 h 6869178"/>
              <a:gd name="connsiteX2" fmla="*/ 7432749 w 7488166"/>
              <a:gd name="connsiteY2" fmla="*/ 6808996 h 6869178"/>
              <a:gd name="connsiteX3" fmla="*/ 0 w 7488166"/>
              <a:gd name="connsiteY3" fmla="*/ 6869178 h 6869178"/>
              <a:gd name="connsiteX4" fmla="*/ 5140190 w 7488166"/>
              <a:gd name="connsiteY4" fmla="*/ 140 h 6869178"/>
              <a:gd name="connsiteX0" fmla="*/ 5140190 w 7488166"/>
              <a:gd name="connsiteY0" fmla="*/ 2709 h 6871747"/>
              <a:gd name="connsiteX1" fmla="*/ 7488166 w 7488166"/>
              <a:gd name="connsiteY1" fmla="*/ 22423 h 6871747"/>
              <a:gd name="connsiteX2" fmla="*/ 7432749 w 7488166"/>
              <a:gd name="connsiteY2" fmla="*/ 6811565 h 6871747"/>
              <a:gd name="connsiteX3" fmla="*/ 0 w 7488166"/>
              <a:gd name="connsiteY3" fmla="*/ 6871747 h 6871747"/>
              <a:gd name="connsiteX4" fmla="*/ 5140190 w 7488166"/>
              <a:gd name="connsiteY4" fmla="*/ 2709 h 6871747"/>
              <a:gd name="connsiteX0" fmla="*/ 5140190 w 7488166"/>
              <a:gd name="connsiteY0" fmla="*/ 3842 h 6872880"/>
              <a:gd name="connsiteX1" fmla="*/ 7488166 w 7488166"/>
              <a:gd name="connsiteY1" fmla="*/ 23556 h 6872880"/>
              <a:gd name="connsiteX2" fmla="*/ 7432749 w 7488166"/>
              <a:gd name="connsiteY2" fmla="*/ 6812698 h 6872880"/>
              <a:gd name="connsiteX3" fmla="*/ 0 w 7488166"/>
              <a:gd name="connsiteY3" fmla="*/ 6872880 h 6872880"/>
              <a:gd name="connsiteX4" fmla="*/ 5140190 w 7488166"/>
              <a:gd name="connsiteY4" fmla="*/ 3842 h 6872880"/>
              <a:gd name="connsiteX0" fmla="*/ 5332020 w 7679996"/>
              <a:gd name="connsiteY0" fmla="*/ 3977 h 6862173"/>
              <a:gd name="connsiteX1" fmla="*/ 7679996 w 7679996"/>
              <a:gd name="connsiteY1" fmla="*/ 23691 h 6862173"/>
              <a:gd name="connsiteX2" fmla="*/ 7624579 w 7679996"/>
              <a:gd name="connsiteY2" fmla="*/ 6812833 h 6862173"/>
              <a:gd name="connsiteX3" fmla="*/ 0 w 7679996"/>
              <a:gd name="connsiteY3" fmla="*/ 6862172 h 6862173"/>
              <a:gd name="connsiteX4" fmla="*/ 5332020 w 7679996"/>
              <a:gd name="connsiteY4" fmla="*/ 3977 h 6862173"/>
              <a:gd name="connsiteX0" fmla="*/ 5502535 w 7850511"/>
              <a:gd name="connsiteY0" fmla="*/ 4117 h 6851471"/>
              <a:gd name="connsiteX1" fmla="*/ 7850511 w 7850511"/>
              <a:gd name="connsiteY1" fmla="*/ 23831 h 6851471"/>
              <a:gd name="connsiteX2" fmla="*/ 7795094 w 7850511"/>
              <a:gd name="connsiteY2" fmla="*/ 6812973 h 6851471"/>
              <a:gd name="connsiteX3" fmla="*/ 0 w 7850511"/>
              <a:gd name="connsiteY3" fmla="*/ 6851470 h 6851471"/>
              <a:gd name="connsiteX4" fmla="*/ 5502535 w 7850511"/>
              <a:gd name="connsiteY4" fmla="*/ 4117 h 6851471"/>
              <a:gd name="connsiteX0" fmla="*/ 5577136 w 7925112"/>
              <a:gd name="connsiteY0" fmla="*/ 3978 h 6862173"/>
              <a:gd name="connsiteX1" fmla="*/ 7925112 w 7925112"/>
              <a:gd name="connsiteY1" fmla="*/ 23692 h 6862173"/>
              <a:gd name="connsiteX2" fmla="*/ 7869695 w 7925112"/>
              <a:gd name="connsiteY2" fmla="*/ 6812834 h 6862173"/>
              <a:gd name="connsiteX3" fmla="*/ 0 w 7925112"/>
              <a:gd name="connsiteY3" fmla="*/ 6862174 h 6862173"/>
              <a:gd name="connsiteX4" fmla="*/ 5577136 w 7925112"/>
              <a:gd name="connsiteY4" fmla="*/ 3978 h 6862173"/>
              <a:gd name="connsiteX0" fmla="*/ 5683708 w 8031684"/>
              <a:gd name="connsiteY0" fmla="*/ 3843 h 6872881"/>
              <a:gd name="connsiteX1" fmla="*/ 8031684 w 8031684"/>
              <a:gd name="connsiteY1" fmla="*/ 23557 h 6872881"/>
              <a:gd name="connsiteX2" fmla="*/ 7976267 w 8031684"/>
              <a:gd name="connsiteY2" fmla="*/ 6812699 h 6872881"/>
              <a:gd name="connsiteX3" fmla="*/ 0 w 8031684"/>
              <a:gd name="connsiteY3" fmla="*/ 6872882 h 6872881"/>
              <a:gd name="connsiteX4" fmla="*/ 5683708 w 8031684"/>
              <a:gd name="connsiteY4" fmla="*/ 3843 h 6872881"/>
              <a:gd name="connsiteX0" fmla="*/ 5683708 w 8031684"/>
              <a:gd name="connsiteY0" fmla="*/ 13471 h 6882510"/>
              <a:gd name="connsiteX1" fmla="*/ 8031684 w 8031684"/>
              <a:gd name="connsiteY1" fmla="*/ 33185 h 6882510"/>
              <a:gd name="connsiteX2" fmla="*/ 7976267 w 8031684"/>
              <a:gd name="connsiteY2" fmla="*/ 6822327 h 6882510"/>
              <a:gd name="connsiteX3" fmla="*/ 0 w 8031684"/>
              <a:gd name="connsiteY3" fmla="*/ 6882510 h 6882510"/>
              <a:gd name="connsiteX4" fmla="*/ 5683708 w 8031684"/>
              <a:gd name="connsiteY4" fmla="*/ 13471 h 6882510"/>
              <a:gd name="connsiteX0" fmla="*/ 5683708 w 8031684"/>
              <a:gd name="connsiteY0" fmla="*/ 19672 h 6888711"/>
              <a:gd name="connsiteX1" fmla="*/ 8031684 w 8031684"/>
              <a:gd name="connsiteY1" fmla="*/ 39386 h 6888711"/>
              <a:gd name="connsiteX2" fmla="*/ 7976267 w 8031684"/>
              <a:gd name="connsiteY2" fmla="*/ 6828528 h 6888711"/>
              <a:gd name="connsiteX3" fmla="*/ 0 w 8031684"/>
              <a:gd name="connsiteY3" fmla="*/ 6888711 h 6888711"/>
              <a:gd name="connsiteX4" fmla="*/ 5683708 w 8031684"/>
              <a:gd name="connsiteY4" fmla="*/ 19672 h 6888711"/>
              <a:gd name="connsiteX0" fmla="*/ 5555821 w 7903797"/>
              <a:gd name="connsiteY0" fmla="*/ 19056 h 6898938"/>
              <a:gd name="connsiteX1" fmla="*/ 7903797 w 7903797"/>
              <a:gd name="connsiteY1" fmla="*/ 38770 h 6898938"/>
              <a:gd name="connsiteX2" fmla="*/ 7848380 w 7903797"/>
              <a:gd name="connsiteY2" fmla="*/ 6827912 h 6898938"/>
              <a:gd name="connsiteX3" fmla="*/ 0 w 7903797"/>
              <a:gd name="connsiteY3" fmla="*/ 6898938 h 6898938"/>
              <a:gd name="connsiteX4" fmla="*/ 5555821 w 7903797"/>
              <a:gd name="connsiteY4" fmla="*/ 19056 h 6898938"/>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848380"/>
              <a:gd name="connsiteY0" fmla="*/ 18453 h 6909177"/>
              <a:gd name="connsiteX1" fmla="*/ 7626709 w 7848380"/>
              <a:gd name="connsiteY1" fmla="*/ 38166 h 6909177"/>
              <a:gd name="connsiteX2" fmla="*/ 7848380 w 7848380"/>
              <a:gd name="connsiteY2" fmla="*/ 6838151 h 6909177"/>
              <a:gd name="connsiteX3" fmla="*/ 0 w 7848380"/>
              <a:gd name="connsiteY3" fmla="*/ 6909177 h 6909177"/>
              <a:gd name="connsiteX4" fmla="*/ 5555821 w 7848380"/>
              <a:gd name="connsiteY4" fmla="*/ 18453 h 6909177"/>
              <a:gd name="connsiteX0" fmla="*/ 5555821 w 7850511"/>
              <a:gd name="connsiteY0" fmla="*/ 18453 h 6909177"/>
              <a:gd name="connsiteX1" fmla="*/ 7850511 w 7850511"/>
              <a:gd name="connsiteY1" fmla="*/ 49008 h 6909177"/>
              <a:gd name="connsiteX2" fmla="*/ 7848380 w 7850511"/>
              <a:gd name="connsiteY2" fmla="*/ 6838151 h 6909177"/>
              <a:gd name="connsiteX3" fmla="*/ 0 w 7850511"/>
              <a:gd name="connsiteY3" fmla="*/ 6909177 h 6909177"/>
              <a:gd name="connsiteX4" fmla="*/ 5555821 w 7850511"/>
              <a:gd name="connsiteY4" fmla="*/ 18453 h 6909177"/>
              <a:gd name="connsiteX0" fmla="*/ 5555821 w 7850511"/>
              <a:gd name="connsiteY0" fmla="*/ 18453 h 6909177"/>
              <a:gd name="connsiteX1" fmla="*/ 7850511 w 7850511"/>
              <a:gd name="connsiteY1" fmla="*/ 49008 h 6909177"/>
              <a:gd name="connsiteX2" fmla="*/ 7443406 w 7850511"/>
              <a:gd name="connsiteY2" fmla="*/ 6827309 h 6909177"/>
              <a:gd name="connsiteX3" fmla="*/ 0 w 7850511"/>
              <a:gd name="connsiteY3" fmla="*/ 6909177 h 6909177"/>
              <a:gd name="connsiteX4" fmla="*/ 5555821 w 7850511"/>
              <a:gd name="connsiteY4" fmla="*/ 18453 h 6909177"/>
              <a:gd name="connsiteX0" fmla="*/ 5555821 w 7859075"/>
              <a:gd name="connsiteY0" fmla="*/ 18453 h 6909177"/>
              <a:gd name="connsiteX1" fmla="*/ 7850511 w 7859075"/>
              <a:gd name="connsiteY1" fmla="*/ 49008 h 6909177"/>
              <a:gd name="connsiteX2" fmla="*/ 7859039 w 7859075"/>
              <a:gd name="connsiteY2" fmla="*/ 6848994 h 6909177"/>
              <a:gd name="connsiteX3" fmla="*/ 0 w 7859075"/>
              <a:gd name="connsiteY3" fmla="*/ 6909177 h 6909177"/>
              <a:gd name="connsiteX4" fmla="*/ 5555821 w 7859075"/>
              <a:gd name="connsiteY4" fmla="*/ 18453 h 6909177"/>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4990 h 6906555"/>
              <a:gd name="connsiteX1" fmla="*/ 7850511 w 7859075"/>
              <a:gd name="connsiteY1" fmla="*/ 46386 h 6906555"/>
              <a:gd name="connsiteX2" fmla="*/ 7859039 w 7859075"/>
              <a:gd name="connsiteY2" fmla="*/ 6846372 h 6906555"/>
              <a:gd name="connsiteX3" fmla="*/ 0 w 7859075"/>
              <a:gd name="connsiteY3" fmla="*/ 6906555 h 6906555"/>
              <a:gd name="connsiteX4" fmla="*/ 5523849 w 7859075"/>
              <a:gd name="connsiteY4" fmla="*/ 4990 h 6906555"/>
              <a:gd name="connsiteX0" fmla="*/ 5523849 w 7882483"/>
              <a:gd name="connsiteY0" fmla="*/ 4990 h 6906555"/>
              <a:gd name="connsiteX1" fmla="*/ 7882483 w 7882483"/>
              <a:gd name="connsiteY1" fmla="*/ 35545 h 6906555"/>
              <a:gd name="connsiteX2" fmla="*/ 7859039 w 7882483"/>
              <a:gd name="connsiteY2" fmla="*/ 6846372 h 6906555"/>
              <a:gd name="connsiteX3" fmla="*/ 0 w 7882483"/>
              <a:gd name="connsiteY3" fmla="*/ 6906555 h 6906555"/>
              <a:gd name="connsiteX4" fmla="*/ 5523849 w 7882483"/>
              <a:gd name="connsiteY4" fmla="*/ 4990 h 6906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82483" h="6906555">
                <a:moveTo>
                  <a:pt x="5523849" y="4990"/>
                </a:moveTo>
                <a:lnTo>
                  <a:pt x="7882483" y="35545"/>
                </a:lnTo>
                <a:cubicBezTo>
                  <a:pt x="7881773" y="2298593"/>
                  <a:pt x="7859749" y="4583324"/>
                  <a:pt x="7859039" y="6846372"/>
                </a:cubicBezTo>
                <a:lnTo>
                  <a:pt x="0" y="6906555"/>
                </a:lnTo>
                <a:cubicBezTo>
                  <a:pt x="5051711" y="-541341"/>
                  <a:pt x="3663996" y="18816"/>
                  <a:pt x="5523849" y="4990"/>
                </a:cubicBezTo>
                <a:close/>
              </a:path>
            </a:pathLst>
          </a:custGeom>
          <a:solidFill>
            <a:schemeClr val="bg1">
              <a:lumMod val="75000"/>
            </a:schemeClr>
          </a:solidFill>
        </p:spPr>
        <p:txBody>
          <a:bodyPr wrap="square">
            <a:noAutofit/>
          </a:bodyPr>
          <a:lstStyle/>
          <a:p>
            <a:endParaRPr lang="en-US"/>
          </a:p>
        </p:txBody>
      </p:sp>
    </p:spTree>
    <p:extLst>
      <p:ext uri="{BB962C8B-B14F-4D97-AF65-F5344CB8AC3E}">
        <p14:creationId xmlns:p14="http://schemas.microsoft.com/office/powerpoint/2010/main" val="4283182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8746A-90A0-2B4E-BD81-6F268155B357}"/>
              </a:ext>
            </a:extLst>
          </p:cNvPr>
          <p:cNvSpPr>
            <a:spLocks noGrp="1"/>
          </p:cNvSpPr>
          <p:nvPr>
            <p:ph type="title"/>
          </p:nvPr>
        </p:nvSpPr>
        <p:spPr>
          <a:xfrm>
            <a:off x="417442" y="1709738"/>
            <a:ext cx="10930008"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13B529-8DC1-084E-BA78-6135912FE8D1}"/>
              </a:ext>
            </a:extLst>
          </p:cNvPr>
          <p:cNvSpPr>
            <a:spLocks noGrp="1"/>
          </p:cNvSpPr>
          <p:nvPr>
            <p:ph type="body" idx="1"/>
          </p:nvPr>
        </p:nvSpPr>
        <p:spPr>
          <a:xfrm>
            <a:off x="417442" y="4589463"/>
            <a:ext cx="10930008" cy="1500187"/>
          </a:xfrm>
        </p:spPr>
        <p:txBody>
          <a:bodyPr/>
          <a:lstStyle>
            <a:lvl1pPr marL="0" indent="0">
              <a:buNone/>
              <a:defRPr sz="2400">
                <a:solidFill>
                  <a:srgbClr val="835C2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50575F1B-3A1E-F647-9117-002BA82FA75D}"/>
              </a:ext>
            </a:extLst>
          </p:cNvPr>
          <p:cNvSpPr>
            <a:spLocks noGrp="1"/>
          </p:cNvSpPr>
          <p:nvPr>
            <p:ph type="sldNum" sz="quarter" idx="12"/>
          </p:nvPr>
        </p:nvSpPr>
        <p:spPr/>
        <p:txBody>
          <a:bodyPr/>
          <a:lstStyle/>
          <a:p>
            <a:fld id="{F32B1D3B-AE3D-1E40-A0D2-3E32FC67085E}" type="slidenum">
              <a:rPr lang="en-US" smtClean="0"/>
              <a:t>‹#›</a:t>
            </a:fld>
            <a:endParaRPr lang="en-US"/>
          </a:p>
        </p:txBody>
      </p:sp>
    </p:spTree>
    <p:extLst>
      <p:ext uri="{BB962C8B-B14F-4D97-AF65-F5344CB8AC3E}">
        <p14:creationId xmlns:p14="http://schemas.microsoft.com/office/powerpoint/2010/main" val="897124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247E7DE-6BBD-A64A-ABFF-1F2E50638755}"/>
              </a:ext>
            </a:extLst>
          </p:cNvPr>
          <p:cNvSpPr>
            <a:spLocks noGrp="1"/>
          </p:cNvSpPr>
          <p:nvPr>
            <p:ph type="dt" sz="half" idx="10"/>
          </p:nvPr>
        </p:nvSpPr>
        <p:spPr/>
        <p:txBody>
          <a:bodyPr/>
          <a:lstStyle/>
          <a:p>
            <a:fld id="{665FD332-ACE3-064E-BD0D-3D95DDE5B93F}" type="datetimeFigureOut">
              <a:rPr lang="en-US" smtClean="0"/>
              <a:t>7/22/2026</a:t>
            </a:fld>
            <a:endParaRPr lang="en-US"/>
          </a:p>
        </p:txBody>
      </p:sp>
      <p:sp>
        <p:nvSpPr>
          <p:cNvPr id="5" name="Footer Placeholder 4">
            <a:extLst>
              <a:ext uri="{FF2B5EF4-FFF2-40B4-BE49-F238E27FC236}">
                <a16:creationId xmlns:a16="http://schemas.microsoft.com/office/drawing/2014/main" id="{1BC42A8E-182B-9F4D-B3C7-9EDD8A79FD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1985F7-FE6E-8042-88F9-A72110DACF5E}"/>
              </a:ext>
            </a:extLst>
          </p:cNvPr>
          <p:cNvSpPr>
            <a:spLocks noGrp="1"/>
          </p:cNvSpPr>
          <p:nvPr>
            <p:ph type="sldNum" sz="quarter" idx="12"/>
          </p:nvPr>
        </p:nvSpPr>
        <p:spPr/>
        <p:txBody>
          <a:bodyPr/>
          <a:lstStyle/>
          <a:p>
            <a:fld id="{F32B1D3B-AE3D-1E40-A0D2-3E32FC67085E}" type="slidenum">
              <a:rPr lang="en-US" smtClean="0"/>
              <a:t>‹#›</a:t>
            </a:fld>
            <a:endParaRPr lang="en-US"/>
          </a:p>
        </p:txBody>
      </p:sp>
      <p:sp>
        <p:nvSpPr>
          <p:cNvPr id="7" name="Picture Placeholder 16">
            <a:extLst>
              <a:ext uri="{FF2B5EF4-FFF2-40B4-BE49-F238E27FC236}">
                <a16:creationId xmlns:a16="http://schemas.microsoft.com/office/drawing/2014/main" id="{468AFE73-B208-0543-ABC0-05D8E951057A}"/>
              </a:ext>
            </a:extLst>
          </p:cNvPr>
          <p:cNvSpPr>
            <a:spLocks noGrp="1"/>
          </p:cNvSpPr>
          <p:nvPr>
            <p:ph type="pic" sz="quarter" idx="13"/>
          </p:nvPr>
        </p:nvSpPr>
        <p:spPr>
          <a:xfrm>
            <a:off x="4160324" y="-32655"/>
            <a:ext cx="8051470" cy="6934199"/>
          </a:xfrm>
          <a:custGeom>
            <a:avLst/>
            <a:gdLst>
              <a:gd name="connsiteX0" fmla="*/ 0 w 7639050"/>
              <a:gd name="connsiteY0" fmla="*/ 0 h 6388155"/>
              <a:gd name="connsiteX1" fmla="*/ 7639050 w 7639050"/>
              <a:gd name="connsiteY1" fmla="*/ 0 h 6388155"/>
              <a:gd name="connsiteX2" fmla="*/ 7639050 w 7639050"/>
              <a:gd name="connsiteY2" fmla="*/ 6388155 h 6388155"/>
              <a:gd name="connsiteX3" fmla="*/ 1188908 w 7639050"/>
              <a:gd name="connsiteY3" fmla="*/ 6388155 h 6388155"/>
              <a:gd name="connsiteX0" fmla="*/ 128980 w 7768030"/>
              <a:gd name="connsiteY0" fmla="*/ 0 h 6816798"/>
              <a:gd name="connsiteX1" fmla="*/ 7768030 w 7768030"/>
              <a:gd name="connsiteY1" fmla="*/ 0 h 6816798"/>
              <a:gd name="connsiteX2" fmla="*/ 7768030 w 7768030"/>
              <a:gd name="connsiteY2" fmla="*/ 6388155 h 6816798"/>
              <a:gd name="connsiteX3" fmla="*/ 112543 w 7768030"/>
              <a:gd name="connsiteY3" fmla="*/ 6816798 h 6816798"/>
              <a:gd name="connsiteX4" fmla="*/ 128980 w 7768030"/>
              <a:gd name="connsiteY4" fmla="*/ 0 h 6816798"/>
              <a:gd name="connsiteX0" fmla="*/ 16437 w 7655487"/>
              <a:gd name="connsiteY0" fmla="*/ 0 h 6816798"/>
              <a:gd name="connsiteX1" fmla="*/ 7655487 w 7655487"/>
              <a:gd name="connsiteY1" fmla="*/ 0 h 6816798"/>
              <a:gd name="connsiteX2" fmla="*/ 7655487 w 7655487"/>
              <a:gd name="connsiteY2" fmla="*/ 6388155 h 6816798"/>
              <a:gd name="connsiteX3" fmla="*/ 0 w 7655487"/>
              <a:gd name="connsiteY3" fmla="*/ 6816798 h 6816798"/>
              <a:gd name="connsiteX4" fmla="*/ 16437 w 7655487"/>
              <a:gd name="connsiteY4" fmla="*/ 0 h 6816798"/>
              <a:gd name="connsiteX0" fmla="*/ 16437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16437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378147 w 7655487"/>
              <a:gd name="connsiteY0" fmla="*/ 0 h 6830626"/>
              <a:gd name="connsiteX1" fmla="*/ 7655487 w 7655487"/>
              <a:gd name="connsiteY1" fmla="*/ 13828 h 6830626"/>
              <a:gd name="connsiteX2" fmla="*/ 7641633 w 7655487"/>
              <a:gd name="connsiteY2" fmla="*/ 6816798 h 6830626"/>
              <a:gd name="connsiteX3" fmla="*/ 0 w 7655487"/>
              <a:gd name="connsiteY3" fmla="*/ 6830626 h 6830626"/>
              <a:gd name="connsiteX4" fmla="*/ 5378147 w 7655487"/>
              <a:gd name="connsiteY4" fmla="*/ 0 h 6830626"/>
              <a:gd name="connsiteX0" fmla="*/ 5378147 w 7655487"/>
              <a:gd name="connsiteY0" fmla="*/ 2027 h 6832653"/>
              <a:gd name="connsiteX1" fmla="*/ 7655487 w 7655487"/>
              <a:gd name="connsiteY1" fmla="*/ 15855 h 6832653"/>
              <a:gd name="connsiteX2" fmla="*/ 7641633 w 7655487"/>
              <a:gd name="connsiteY2" fmla="*/ 6818825 h 6832653"/>
              <a:gd name="connsiteX3" fmla="*/ 0 w 7655487"/>
              <a:gd name="connsiteY3" fmla="*/ 6832653 h 6832653"/>
              <a:gd name="connsiteX4" fmla="*/ 5378147 w 7655487"/>
              <a:gd name="connsiteY4" fmla="*/ 2027 h 6832653"/>
              <a:gd name="connsiteX0" fmla="*/ 5350438 w 7627778"/>
              <a:gd name="connsiteY0" fmla="*/ 2023 h 6846476"/>
              <a:gd name="connsiteX1" fmla="*/ 7627778 w 7627778"/>
              <a:gd name="connsiteY1" fmla="*/ 15851 h 6846476"/>
              <a:gd name="connsiteX2" fmla="*/ 7613924 w 7627778"/>
              <a:gd name="connsiteY2" fmla="*/ 6818821 h 6846476"/>
              <a:gd name="connsiteX3" fmla="*/ 0 w 7627778"/>
              <a:gd name="connsiteY3" fmla="*/ 6846476 h 6846476"/>
              <a:gd name="connsiteX4" fmla="*/ 5350438 w 7627778"/>
              <a:gd name="connsiteY4" fmla="*/ 2023 h 6846476"/>
              <a:gd name="connsiteX0" fmla="*/ 5350438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350438 w 7627778"/>
              <a:gd name="connsiteY4" fmla="*/ 2236 h 6846689"/>
              <a:gd name="connsiteX0" fmla="*/ 5627529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627529 w 7627778"/>
              <a:gd name="connsiteY4" fmla="*/ 2236 h 6846689"/>
              <a:gd name="connsiteX0" fmla="*/ 5627529 w 7627778"/>
              <a:gd name="connsiteY0" fmla="*/ 453 h 6844906"/>
              <a:gd name="connsiteX1" fmla="*/ 7627778 w 7627778"/>
              <a:gd name="connsiteY1" fmla="*/ 14281 h 6844906"/>
              <a:gd name="connsiteX2" fmla="*/ 7613924 w 7627778"/>
              <a:gd name="connsiteY2" fmla="*/ 6817251 h 6844906"/>
              <a:gd name="connsiteX3" fmla="*/ 0 w 7627778"/>
              <a:gd name="connsiteY3" fmla="*/ 6844906 h 6844906"/>
              <a:gd name="connsiteX4" fmla="*/ 5627529 w 7627778"/>
              <a:gd name="connsiteY4" fmla="*/ 453 h 6844906"/>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339056 w 7627778"/>
              <a:gd name="connsiteY0" fmla="*/ 580740 h 6830625"/>
              <a:gd name="connsiteX1" fmla="*/ 7627778 w 7627778"/>
              <a:gd name="connsiteY1" fmla="*/ 0 h 6830625"/>
              <a:gd name="connsiteX2" fmla="*/ 7613924 w 7627778"/>
              <a:gd name="connsiteY2" fmla="*/ 6802970 h 6830625"/>
              <a:gd name="connsiteX3" fmla="*/ 0 w 7627778"/>
              <a:gd name="connsiteY3" fmla="*/ 6830625 h 6830625"/>
              <a:gd name="connsiteX4" fmla="*/ 4339056 w 7627778"/>
              <a:gd name="connsiteY4" fmla="*/ 580740 h 6830625"/>
              <a:gd name="connsiteX0" fmla="*/ 4339056 w 7627778"/>
              <a:gd name="connsiteY0" fmla="*/ 653725 h 6903610"/>
              <a:gd name="connsiteX1" fmla="*/ 7627778 w 7627778"/>
              <a:gd name="connsiteY1" fmla="*/ 72985 h 6903610"/>
              <a:gd name="connsiteX2" fmla="*/ 7613924 w 7627778"/>
              <a:gd name="connsiteY2" fmla="*/ 6875955 h 6903610"/>
              <a:gd name="connsiteX3" fmla="*/ 0 w 7627778"/>
              <a:gd name="connsiteY3" fmla="*/ 6903610 h 6903610"/>
              <a:gd name="connsiteX4" fmla="*/ 4339056 w 7627778"/>
              <a:gd name="connsiteY4" fmla="*/ 653725 h 6903610"/>
              <a:gd name="connsiteX0" fmla="*/ 3798728 w 7627778"/>
              <a:gd name="connsiteY0" fmla="*/ 1355063 h 6830625"/>
              <a:gd name="connsiteX1" fmla="*/ 7627778 w 7627778"/>
              <a:gd name="connsiteY1" fmla="*/ 0 h 6830625"/>
              <a:gd name="connsiteX2" fmla="*/ 7613924 w 7627778"/>
              <a:gd name="connsiteY2" fmla="*/ 6802970 h 6830625"/>
              <a:gd name="connsiteX3" fmla="*/ 0 w 7627778"/>
              <a:gd name="connsiteY3" fmla="*/ 6830625 h 6830625"/>
              <a:gd name="connsiteX4" fmla="*/ 3798728 w 7627778"/>
              <a:gd name="connsiteY4" fmla="*/ 1355063 h 6830625"/>
              <a:gd name="connsiteX0" fmla="*/ 3798728 w 7627778"/>
              <a:gd name="connsiteY0" fmla="*/ 1389169 h 6864731"/>
              <a:gd name="connsiteX1" fmla="*/ 7627778 w 7627778"/>
              <a:gd name="connsiteY1" fmla="*/ 34106 h 6864731"/>
              <a:gd name="connsiteX2" fmla="*/ 7613924 w 7627778"/>
              <a:gd name="connsiteY2" fmla="*/ 6837076 h 6864731"/>
              <a:gd name="connsiteX3" fmla="*/ 0 w 7627778"/>
              <a:gd name="connsiteY3" fmla="*/ 6864731 h 6864731"/>
              <a:gd name="connsiteX4" fmla="*/ 3798728 w 7627778"/>
              <a:gd name="connsiteY4" fmla="*/ 1389169 h 6864731"/>
              <a:gd name="connsiteX0" fmla="*/ 3784873 w 7627778"/>
              <a:gd name="connsiteY0" fmla="*/ 1320375 h 6906554"/>
              <a:gd name="connsiteX1" fmla="*/ 7627778 w 7627778"/>
              <a:gd name="connsiteY1" fmla="*/ 75929 h 6906554"/>
              <a:gd name="connsiteX2" fmla="*/ 7613924 w 7627778"/>
              <a:gd name="connsiteY2" fmla="*/ 6878899 h 6906554"/>
              <a:gd name="connsiteX3" fmla="*/ 0 w 7627778"/>
              <a:gd name="connsiteY3" fmla="*/ 6906554 h 6906554"/>
              <a:gd name="connsiteX4" fmla="*/ 3784873 w 7627778"/>
              <a:gd name="connsiteY4" fmla="*/ 1320375 h 6906554"/>
              <a:gd name="connsiteX0" fmla="*/ 3438509 w 7627778"/>
              <a:gd name="connsiteY0" fmla="*/ 1336923 h 6895448"/>
              <a:gd name="connsiteX1" fmla="*/ 7627778 w 7627778"/>
              <a:gd name="connsiteY1" fmla="*/ 64823 h 6895448"/>
              <a:gd name="connsiteX2" fmla="*/ 7613924 w 7627778"/>
              <a:gd name="connsiteY2" fmla="*/ 6867793 h 6895448"/>
              <a:gd name="connsiteX3" fmla="*/ 0 w 7627778"/>
              <a:gd name="connsiteY3" fmla="*/ 6895448 h 6895448"/>
              <a:gd name="connsiteX4" fmla="*/ 3438509 w 7627778"/>
              <a:gd name="connsiteY4" fmla="*/ 1336923 h 6895448"/>
              <a:gd name="connsiteX0" fmla="*/ 3438509 w 7627778"/>
              <a:gd name="connsiteY0" fmla="*/ 1291864 h 6850389"/>
              <a:gd name="connsiteX1" fmla="*/ 7627778 w 7627778"/>
              <a:gd name="connsiteY1" fmla="*/ 19764 h 6850389"/>
              <a:gd name="connsiteX2" fmla="*/ 7613924 w 7627778"/>
              <a:gd name="connsiteY2" fmla="*/ 6822734 h 6850389"/>
              <a:gd name="connsiteX3" fmla="*/ 0 w 7627778"/>
              <a:gd name="connsiteY3" fmla="*/ 6850389 h 6850389"/>
              <a:gd name="connsiteX4" fmla="*/ 3438509 w 7627778"/>
              <a:gd name="connsiteY4" fmla="*/ 1291864 h 6850389"/>
              <a:gd name="connsiteX0" fmla="*/ 3438509 w 7655487"/>
              <a:gd name="connsiteY0" fmla="*/ 1264740 h 6823265"/>
              <a:gd name="connsiteX1" fmla="*/ 7655487 w 7655487"/>
              <a:gd name="connsiteY1" fmla="*/ 34122 h 6823265"/>
              <a:gd name="connsiteX2" fmla="*/ 7613924 w 7655487"/>
              <a:gd name="connsiteY2" fmla="*/ 6795610 h 6823265"/>
              <a:gd name="connsiteX3" fmla="*/ 0 w 7655487"/>
              <a:gd name="connsiteY3" fmla="*/ 6823265 h 6823265"/>
              <a:gd name="connsiteX4" fmla="*/ 3438509 w 7655487"/>
              <a:gd name="connsiteY4" fmla="*/ 1264740 h 6823265"/>
              <a:gd name="connsiteX0" fmla="*/ 3438509 w 7655487"/>
              <a:gd name="connsiteY0" fmla="*/ 1348662 h 6907187"/>
              <a:gd name="connsiteX1" fmla="*/ 7655487 w 7655487"/>
              <a:gd name="connsiteY1" fmla="*/ 118044 h 6907187"/>
              <a:gd name="connsiteX2" fmla="*/ 7613924 w 7655487"/>
              <a:gd name="connsiteY2" fmla="*/ 6879532 h 6907187"/>
              <a:gd name="connsiteX3" fmla="*/ 0 w 7655487"/>
              <a:gd name="connsiteY3" fmla="*/ 6907187 h 6907187"/>
              <a:gd name="connsiteX4" fmla="*/ 3438509 w 7655487"/>
              <a:gd name="connsiteY4" fmla="*/ 1348662 h 6907187"/>
              <a:gd name="connsiteX0" fmla="*/ 3438509 w 7669341"/>
              <a:gd name="connsiteY0" fmla="*/ 1367324 h 6925849"/>
              <a:gd name="connsiteX1" fmla="*/ 7669341 w 7669341"/>
              <a:gd name="connsiteY1" fmla="*/ 109052 h 6925849"/>
              <a:gd name="connsiteX2" fmla="*/ 7613924 w 7669341"/>
              <a:gd name="connsiteY2" fmla="*/ 6898194 h 6925849"/>
              <a:gd name="connsiteX3" fmla="*/ 0 w 7669341"/>
              <a:gd name="connsiteY3" fmla="*/ 6925849 h 6925849"/>
              <a:gd name="connsiteX4" fmla="*/ 3438509 w 7669341"/>
              <a:gd name="connsiteY4" fmla="*/ 1367324 h 6925849"/>
              <a:gd name="connsiteX0" fmla="*/ 3812582 w 7669341"/>
              <a:gd name="connsiteY0" fmla="*/ 1176157 h 7052707"/>
              <a:gd name="connsiteX1" fmla="*/ 7669341 w 7669341"/>
              <a:gd name="connsiteY1" fmla="*/ 235910 h 7052707"/>
              <a:gd name="connsiteX2" fmla="*/ 7613924 w 7669341"/>
              <a:gd name="connsiteY2" fmla="*/ 7025052 h 7052707"/>
              <a:gd name="connsiteX3" fmla="*/ 0 w 7669341"/>
              <a:gd name="connsiteY3" fmla="*/ 7052707 h 7052707"/>
              <a:gd name="connsiteX4" fmla="*/ 3812582 w 7669341"/>
              <a:gd name="connsiteY4" fmla="*/ 1176157 h 7052707"/>
              <a:gd name="connsiteX0" fmla="*/ 3812582 w 7669341"/>
              <a:gd name="connsiteY0" fmla="*/ 1104277 h 6980827"/>
              <a:gd name="connsiteX1" fmla="*/ 7669341 w 7669341"/>
              <a:gd name="connsiteY1" fmla="*/ 164030 h 6980827"/>
              <a:gd name="connsiteX2" fmla="*/ 7613924 w 7669341"/>
              <a:gd name="connsiteY2" fmla="*/ 6953172 h 6980827"/>
              <a:gd name="connsiteX3" fmla="*/ 0 w 7669341"/>
              <a:gd name="connsiteY3" fmla="*/ 6980827 h 6980827"/>
              <a:gd name="connsiteX4" fmla="*/ 3812582 w 7669341"/>
              <a:gd name="connsiteY4" fmla="*/ 1104277 h 6980827"/>
              <a:gd name="connsiteX0" fmla="*/ 3812582 w 7669341"/>
              <a:gd name="connsiteY0" fmla="*/ 1122779 h 6999329"/>
              <a:gd name="connsiteX1" fmla="*/ 7669341 w 7669341"/>
              <a:gd name="connsiteY1" fmla="*/ 182532 h 6999329"/>
              <a:gd name="connsiteX2" fmla="*/ 7613924 w 7669341"/>
              <a:gd name="connsiteY2" fmla="*/ 6971674 h 6999329"/>
              <a:gd name="connsiteX3" fmla="*/ 0 w 7669341"/>
              <a:gd name="connsiteY3" fmla="*/ 6999329 h 6999329"/>
              <a:gd name="connsiteX4" fmla="*/ 3812582 w 7669341"/>
              <a:gd name="connsiteY4" fmla="*/ 1122779 h 6999329"/>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5239600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19165 w 7392251"/>
              <a:gd name="connsiteY0" fmla="*/ 29729 h 6846527"/>
              <a:gd name="connsiteX1" fmla="*/ 7392251 w 7392251"/>
              <a:gd name="connsiteY1" fmla="*/ 29730 h 6846527"/>
              <a:gd name="connsiteX2" fmla="*/ 7336834 w 7392251"/>
              <a:gd name="connsiteY2" fmla="*/ 6818872 h 6846527"/>
              <a:gd name="connsiteX3" fmla="*/ 0 w 7392251"/>
              <a:gd name="connsiteY3" fmla="*/ 6846527 h 6846527"/>
              <a:gd name="connsiteX4" fmla="*/ 4519165 w 7392251"/>
              <a:gd name="connsiteY4" fmla="*/ 29729 h 68465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32728 w 7392251"/>
              <a:gd name="connsiteY0" fmla="*/ 0 h 6858196"/>
              <a:gd name="connsiteX1" fmla="*/ 7392251 w 7392251"/>
              <a:gd name="connsiteY1" fmla="*/ 41399 h 6858196"/>
              <a:gd name="connsiteX2" fmla="*/ 7336834 w 7392251"/>
              <a:gd name="connsiteY2" fmla="*/ 6830541 h 6858196"/>
              <a:gd name="connsiteX3" fmla="*/ 0 w 7392251"/>
              <a:gd name="connsiteY3" fmla="*/ 6858196 h 6858196"/>
              <a:gd name="connsiteX4" fmla="*/ 4532728 w 7392251"/>
              <a:gd name="connsiteY4" fmla="*/ 0 h 6858196"/>
              <a:gd name="connsiteX0" fmla="*/ 5236106 w 7392251"/>
              <a:gd name="connsiteY0" fmla="*/ 0 h 6847353"/>
              <a:gd name="connsiteX1" fmla="*/ 7392251 w 7392251"/>
              <a:gd name="connsiteY1" fmla="*/ 30556 h 6847353"/>
              <a:gd name="connsiteX2" fmla="*/ 7336834 w 7392251"/>
              <a:gd name="connsiteY2" fmla="*/ 6819698 h 6847353"/>
              <a:gd name="connsiteX3" fmla="*/ 0 w 7392251"/>
              <a:gd name="connsiteY3" fmla="*/ 6847353 h 6847353"/>
              <a:gd name="connsiteX4" fmla="*/ 5236106 w 7392251"/>
              <a:gd name="connsiteY4" fmla="*/ 0 h 6847353"/>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4948361 w 7488166"/>
              <a:gd name="connsiteY0" fmla="*/ 0 h 6869038"/>
              <a:gd name="connsiteX1" fmla="*/ 7488166 w 7488166"/>
              <a:gd name="connsiteY1" fmla="*/ 19714 h 6869038"/>
              <a:gd name="connsiteX2" fmla="*/ 7432749 w 7488166"/>
              <a:gd name="connsiteY2" fmla="*/ 6808856 h 6869038"/>
              <a:gd name="connsiteX3" fmla="*/ 0 w 7488166"/>
              <a:gd name="connsiteY3" fmla="*/ 6869038 h 6869038"/>
              <a:gd name="connsiteX4" fmla="*/ 4948361 w 7488166"/>
              <a:gd name="connsiteY4" fmla="*/ 0 h 6869038"/>
              <a:gd name="connsiteX0" fmla="*/ 4948361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4948361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140 h 6869178"/>
              <a:gd name="connsiteX1" fmla="*/ 7488166 w 7488166"/>
              <a:gd name="connsiteY1" fmla="*/ 19854 h 6869178"/>
              <a:gd name="connsiteX2" fmla="*/ 7432749 w 7488166"/>
              <a:gd name="connsiteY2" fmla="*/ 6808996 h 6869178"/>
              <a:gd name="connsiteX3" fmla="*/ 0 w 7488166"/>
              <a:gd name="connsiteY3" fmla="*/ 6869178 h 6869178"/>
              <a:gd name="connsiteX4" fmla="*/ 5140190 w 7488166"/>
              <a:gd name="connsiteY4" fmla="*/ 140 h 6869178"/>
              <a:gd name="connsiteX0" fmla="*/ 5140190 w 7488166"/>
              <a:gd name="connsiteY0" fmla="*/ 2709 h 6871747"/>
              <a:gd name="connsiteX1" fmla="*/ 7488166 w 7488166"/>
              <a:gd name="connsiteY1" fmla="*/ 22423 h 6871747"/>
              <a:gd name="connsiteX2" fmla="*/ 7432749 w 7488166"/>
              <a:gd name="connsiteY2" fmla="*/ 6811565 h 6871747"/>
              <a:gd name="connsiteX3" fmla="*/ 0 w 7488166"/>
              <a:gd name="connsiteY3" fmla="*/ 6871747 h 6871747"/>
              <a:gd name="connsiteX4" fmla="*/ 5140190 w 7488166"/>
              <a:gd name="connsiteY4" fmla="*/ 2709 h 6871747"/>
              <a:gd name="connsiteX0" fmla="*/ 5140190 w 7488166"/>
              <a:gd name="connsiteY0" fmla="*/ 3842 h 6872880"/>
              <a:gd name="connsiteX1" fmla="*/ 7488166 w 7488166"/>
              <a:gd name="connsiteY1" fmla="*/ 23556 h 6872880"/>
              <a:gd name="connsiteX2" fmla="*/ 7432749 w 7488166"/>
              <a:gd name="connsiteY2" fmla="*/ 6812698 h 6872880"/>
              <a:gd name="connsiteX3" fmla="*/ 0 w 7488166"/>
              <a:gd name="connsiteY3" fmla="*/ 6872880 h 6872880"/>
              <a:gd name="connsiteX4" fmla="*/ 5140190 w 7488166"/>
              <a:gd name="connsiteY4" fmla="*/ 3842 h 6872880"/>
              <a:gd name="connsiteX0" fmla="*/ 5332020 w 7679996"/>
              <a:gd name="connsiteY0" fmla="*/ 3977 h 6862173"/>
              <a:gd name="connsiteX1" fmla="*/ 7679996 w 7679996"/>
              <a:gd name="connsiteY1" fmla="*/ 23691 h 6862173"/>
              <a:gd name="connsiteX2" fmla="*/ 7624579 w 7679996"/>
              <a:gd name="connsiteY2" fmla="*/ 6812833 h 6862173"/>
              <a:gd name="connsiteX3" fmla="*/ 0 w 7679996"/>
              <a:gd name="connsiteY3" fmla="*/ 6862172 h 6862173"/>
              <a:gd name="connsiteX4" fmla="*/ 5332020 w 7679996"/>
              <a:gd name="connsiteY4" fmla="*/ 3977 h 6862173"/>
              <a:gd name="connsiteX0" fmla="*/ 5502535 w 7850511"/>
              <a:gd name="connsiteY0" fmla="*/ 4117 h 6851471"/>
              <a:gd name="connsiteX1" fmla="*/ 7850511 w 7850511"/>
              <a:gd name="connsiteY1" fmla="*/ 23831 h 6851471"/>
              <a:gd name="connsiteX2" fmla="*/ 7795094 w 7850511"/>
              <a:gd name="connsiteY2" fmla="*/ 6812973 h 6851471"/>
              <a:gd name="connsiteX3" fmla="*/ 0 w 7850511"/>
              <a:gd name="connsiteY3" fmla="*/ 6851470 h 6851471"/>
              <a:gd name="connsiteX4" fmla="*/ 5502535 w 7850511"/>
              <a:gd name="connsiteY4" fmla="*/ 4117 h 6851471"/>
              <a:gd name="connsiteX0" fmla="*/ 5577136 w 7925112"/>
              <a:gd name="connsiteY0" fmla="*/ 3978 h 6862173"/>
              <a:gd name="connsiteX1" fmla="*/ 7925112 w 7925112"/>
              <a:gd name="connsiteY1" fmla="*/ 23692 h 6862173"/>
              <a:gd name="connsiteX2" fmla="*/ 7869695 w 7925112"/>
              <a:gd name="connsiteY2" fmla="*/ 6812834 h 6862173"/>
              <a:gd name="connsiteX3" fmla="*/ 0 w 7925112"/>
              <a:gd name="connsiteY3" fmla="*/ 6862174 h 6862173"/>
              <a:gd name="connsiteX4" fmla="*/ 5577136 w 7925112"/>
              <a:gd name="connsiteY4" fmla="*/ 3978 h 6862173"/>
              <a:gd name="connsiteX0" fmla="*/ 5683708 w 8031684"/>
              <a:gd name="connsiteY0" fmla="*/ 3843 h 6872881"/>
              <a:gd name="connsiteX1" fmla="*/ 8031684 w 8031684"/>
              <a:gd name="connsiteY1" fmla="*/ 23557 h 6872881"/>
              <a:gd name="connsiteX2" fmla="*/ 7976267 w 8031684"/>
              <a:gd name="connsiteY2" fmla="*/ 6812699 h 6872881"/>
              <a:gd name="connsiteX3" fmla="*/ 0 w 8031684"/>
              <a:gd name="connsiteY3" fmla="*/ 6872882 h 6872881"/>
              <a:gd name="connsiteX4" fmla="*/ 5683708 w 8031684"/>
              <a:gd name="connsiteY4" fmla="*/ 3843 h 6872881"/>
              <a:gd name="connsiteX0" fmla="*/ 5683708 w 8031684"/>
              <a:gd name="connsiteY0" fmla="*/ 13471 h 6882510"/>
              <a:gd name="connsiteX1" fmla="*/ 8031684 w 8031684"/>
              <a:gd name="connsiteY1" fmla="*/ 33185 h 6882510"/>
              <a:gd name="connsiteX2" fmla="*/ 7976267 w 8031684"/>
              <a:gd name="connsiteY2" fmla="*/ 6822327 h 6882510"/>
              <a:gd name="connsiteX3" fmla="*/ 0 w 8031684"/>
              <a:gd name="connsiteY3" fmla="*/ 6882510 h 6882510"/>
              <a:gd name="connsiteX4" fmla="*/ 5683708 w 8031684"/>
              <a:gd name="connsiteY4" fmla="*/ 13471 h 6882510"/>
              <a:gd name="connsiteX0" fmla="*/ 5683708 w 8031684"/>
              <a:gd name="connsiteY0" fmla="*/ 19672 h 6888711"/>
              <a:gd name="connsiteX1" fmla="*/ 8031684 w 8031684"/>
              <a:gd name="connsiteY1" fmla="*/ 39386 h 6888711"/>
              <a:gd name="connsiteX2" fmla="*/ 7976267 w 8031684"/>
              <a:gd name="connsiteY2" fmla="*/ 6828528 h 6888711"/>
              <a:gd name="connsiteX3" fmla="*/ 0 w 8031684"/>
              <a:gd name="connsiteY3" fmla="*/ 6888711 h 6888711"/>
              <a:gd name="connsiteX4" fmla="*/ 5683708 w 8031684"/>
              <a:gd name="connsiteY4" fmla="*/ 19672 h 6888711"/>
              <a:gd name="connsiteX0" fmla="*/ 5555821 w 7903797"/>
              <a:gd name="connsiteY0" fmla="*/ 19056 h 6898938"/>
              <a:gd name="connsiteX1" fmla="*/ 7903797 w 7903797"/>
              <a:gd name="connsiteY1" fmla="*/ 38770 h 6898938"/>
              <a:gd name="connsiteX2" fmla="*/ 7848380 w 7903797"/>
              <a:gd name="connsiteY2" fmla="*/ 6827912 h 6898938"/>
              <a:gd name="connsiteX3" fmla="*/ 0 w 7903797"/>
              <a:gd name="connsiteY3" fmla="*/ 6898938 h 6898938"/>
              <a:gd name="connsiteX4" fmla="*/ 5555821 w 7903797"/>
              <a:gd name="connsiteY4" fmla="*/ 19056 h 6898938"/>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848380"/>
              <a:gd name="connsiteY0" fmla="*/ 18453 h 6909177"/>
              <a:gd name="connsiteX1" fmla="*/ 7626709 w 7848380"/>
              <a:gd name="connsiteY1" fmla="*/ 38166 h 6909177"/>
              <a:gd name="connsiteX2" fmla="*/ 7848380 w 7848380"/>
              <a:gd name="connsiteY2" fmla="*/ 6838151 h 6909177"/>
              <a:gd name="connsiteX3" fmla="*/ 0 w 7848380"/>
              <a:gd name="connsiteY3" fmla="*/ 6909177 h 6909177"/>
              <a:gd name="connsiteX4" fmla="*/ 5555821 w 7848380"/>
              <a:gd name="connsiteY4" fmla="*/ 18453 h 6909177"/>
              <a:gd name="connsiteX0" fmla="*/ 5555821 w 7850511"/>
              <a:gd name="connsiteY0" fmla="*/ 18453 h 6909177"/>
              <a:gd name="connsiteX1" fmla="*/ 7850511 w 7850511"/>
              <a:gd name="connsiteY1" fmla="*/ 49008 h 6909177"/>
              <a:gd name="connsiteX2" fmla="*/ 7848380 w 7850511"/>
              <a:gd name="connsiteY2" fmla="*/ 6838151 h 6909177"/>
              <a:gd name="connsiteX3" fmla="*/ 0 w 7850511"/>
              <a:gd name="connsiteY3" fmla="*/ 6909177 h 6909177"/>
              <a:gd name="connsiteX4" fmla="*/ 5555821 w 7850511"/>
              <a:gd name="connsiteY4" fmla="*/ 18453 h 6909177"/>
              <a:gd name="connsiteX0" fmla="*/ 5555821 w 7850511"/>
              <a:gd name="connsiteY0" fmla="*/ 18453 h 6909177"/>
              <a:gd name="connsiteX1" fmla="*/ 7850511 w 7850511"/>
              <a:gd name="connsiteY1" fmla="*/ 49008 h 6909177"/>
              <a:gd name="connsiteX2" fmla="*/ 7443406 w 7850511"/>
              <a:gd name="connsiteY2" fmla="*/ 6827309 h 6909177"/>
              <a:gd name="connsiteX3" fmla="*/ 0 w 7850511"/>
              <a:gd name="connsiteY3" fmla="*/ 6909177 h 6909177"/>
              <a:gd name="connsiteX4" fmla="*/ 5555821 w 7850511"/>
              <a:gd name="connsiteY4" fmla="*/ 18453 h 6909177"/>
              <a:gd name="connsiteX0" fmla="*/ 5555821 w 7859075"/>
              <a:gd name="connsiteY0" fmla="*/ 18453 h 6909177"/>
              <a:gd name="connsiteX1" fmla="*/ 7850511 w 7859075"/>
              <a:gd name="connsiteY1" fmla="*/ 49008 h 6909177"/>
              <a:gd name="connsiteX2" fmla="*/ 7859039 w 7859075"/>
              <a:gd name="connsiteY2" fmla="*/ 6848994 h 6909177"/>
              <a:gd name="connsiteX3" fmla="*/ 0 w 7859075"/>
              <a:gd name="connsiteY3" fmla="*/ 6909177 h 6909177"/>
              <a:gd name="connsiteX4" fmla="*/ 5555821 w 7859075"/>
              <a:gd name="connsiteY4" fmla="*/ 18453 h 6909177"/>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4990 h 6906555"/>
              <a:gd name="connsiteX1" fmla="*/ 7850511 w 7859075"/>
              <a:gd name="connsiteY1" fmla="*/ 46386 h 6906555"/>
              <a:gd name="connsiteX2" fmla="*/ 7859039 w 7859075"/>
              <a:gd name="connsiteY2" fmla="*/ 6846372 h 6906555"/>
              <a:gd name="connsiteX3" fmla="*/ 0 w 7859075"/>
              <a:gd name="connsiteY3" fmla="*/ 6906555 h 6906555"/>
              <a:gd name="connsiteX4" fmla="*/ 5523849 w 7859075"/>
              <a:gd name="connsiteY4" fmla="*/ 4990 h 6906555"/>
              <a:gd name="connsiteX0" fmla="*/ 5523849 w 7882483"/>
              <a:gd name="connsiteY0" fmla="*/ 4990 h 6906555"/>
              <a:gd name="connsiteX1" fmla="*/ 7882483 w 7882483"/>
              <a:gd name="connsiteY1" fmla="*/ 35545 h 6906555"/>
              <a:gd name="connsiteX2" fmla="*/ 7859039 w 7882483"/>
              <a:gd name="connsiteY2" fmla="*/ 6846372 h 6906555"/>
              <a:gd name="connsiteX3" fmla="*/ 0 w 7882483"/>
              <a:gd name="connsiteY3" fmla="*/ 6906555 h 6906555"/>
              <a:gd name="connsiteX4" fmla="*/ 5523849 w 7882483"/>
              <a:gd name="connsiteY4" fmla="*/ 4990 h 6906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82483" h="6906555">
                <a:moveTo>
                  <a:pt x="5523849" y="4990"/>
                </a:moveTo>
                <a:lnTo>
                  <a:pt x="7882483" y="35545"/>
                </a:lnTo>
                <a:cubicBezTo>
                  <a:pt x="7881773" y="2298593"/>
                  <a:pt x="7859749" y="4583324"/>
                  <a:pt x="7859039" y="6846372"/>
                </a:cubicBezTo>
                <a:lnTo>
                  <a:pt x="0" y="6906555"/>
                </a:lnTo>
                <a:cubicBezTo>
                  <a:pt x="5051711" y="-541341"/>
                  <a:pt x="3663996" y="18816"/>
                  <a:pt x="5523849" y="4990"/>
                </a:cubicBezTo>
                <a:close/>
              </a:path>
            </a:pathLst>
          </a:custGeom>
          <a:solidFill>
            <a:schemeClr val="bg1">
              <a:lumMod val="75000"/>
            </a:schemeClr>
          </a:solidFill>
        </p:spPr>
        <p:txBody>
          <a:bodyPr wrap="square">
            <a:noAutofit/>
          </a:bodyPr>
          <a:lstStyle/>
          <a:p>
            <a:endParaRPr lang="en-US"/>
          </a:p>
        </p:txBody>
      </p:sp>
    </p:spTree>
    <p:extLst>
      <p:ext uri="{BB962C8B-B14F-4D97-AF65-F5344CB8AC3E}">
        <p14:creationId xmlns:p14="http://schemas.microsoft.com/office/powerpoint/2010/main" val="2662833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F1336"/>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383476-A833-3541-B2C6-E0272F1873FF}"/>
              </a:ext>
            </a:extLst>
          </p:cNvPr>
          <p:cNvSpPr/>
          <p:nvPr userDrawn="1"/>
        </p:nvSpPr>
        <p:spPr>
          <a:xfrm>
            <a:off x="44450" y="6330281"/>
            <a:ext cx="1463675" cy="464219"/>
          </a:xfrm>
          <a:prstGeom prst="rect">
            <a:avLst/>
          </a:prstGeom>
          <a:solidFill>
            <a:srgbClr val="0F13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CCF184D0-FF74-3A44-8E04-35F874915838}"/>
              </a:ext>
            </a:extLst>
          </p:cNvPr>
          <p:cNvSpPr>
            <a:spLocks noGrp="1"/>
          </p:cNvSpPr>
          <p:nvPr>
            <p:ph type="title"/>
          </p:nvPr>
        </p:nvSpPr>
        <p:spPr>
          <a:xfrm>
            <a:off x="417442" y="1709738"/>
            <a:ext cx="7930691" cy="2852737"/>
          </a:xfrm>
        </p:spPr>
        <p:txBody>
          <a:bodyPr anchor="b"/>
          <a:lstStyle>
            <a:lvl1pPr>
              <a:defRPr sz="6000">
                <a:solidFill>
                  <a:srgbClr val="835C2F"/>
                </a:solidFill>
              </a:defRPr>
            </a:lvl1pPr>
          </a:lstStyle>
          <a:p>
            <a:r>
              <a:rPr lang="en-US"/>
              <a:t>Click to edit Master title style</a:t>
            </a:r>
          </a:p>
        </p:txBody>
      </p:sp>
      <p:sp>
        <p:nvSpPr>
          <p:cNvPr id="9" name="Text Placeholder 2">
            <a:extLst>
              <a:ext uri="{FF2B5EF4-FFF2-40B4-BE49-F238E27FC236}">
                <a16:creationId xmlns:a16="http://schemas.microsoft.com/office/drawing/2014/main" id="{A8AB0DC6-250C-E040-BC25-96391FFC8055}"/>
              </a:ext>
            </a:extLst>
          </p:cNvPr>
          <p:cNvSpPr>
            <a:spLocks noGrp="1"/>
          </p:cNvSpPr>
          <p:nvPr>
            <p:ph type="body" idx="1"/>
          </p:nvPr>
        </p:nvSpPr>
        <p:spPr>
          <a:xfrm>
            <a:off x="417442" y="4589463"/>
            <a:ext cx="7168691"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1" name="Picture 10" descr="A black and white logo&#10;&#10;Description automatically generated with medium confidence">
            <a:extLst>
              <a:ext uri="{FF2B5EF4-FFF2-40B4-BE49-F238E27FC236}">
                <a16:creationId xmlns:a16="http://schemas.microsoft.com/office/drawing/2014/main" id="{2C7D2D65-0D21-BF4B-9BB9-D605BAADC0BC}"/>
              </a:ext>
            </a:extLst>
          </p:cNvPr>
          <p:cNvPicPr>
            <a:picLocks noChangeAspect="1"/>
          </p:cNvPicPr>
          <p:nvPr userDrawn="1"/>
        </p:nvPicPr>
        <p:blipFill rotWithShape="1">
          <a:blip r:embed="rId2"/>
          <a:srcRect l="56953" t="6872" b="37083"/>
          <a:stretch/>
        </p:blipFill>
        <p:spPr>
          <a:xfrm>
            <a:off x="310789" y="6442075"/>
            <a:ext cx="875487" cy="276225"/>
          </a:xfrm>
          <a:prstGeom prst="rect">
            <a:avLst/>
          </a:prstGeom>
        </p:spPr>
      </p:pic>
      <p:sp>
        <p:nvSpPr>
          <p:cNvPr id="12" name="Picture Placeholder 16">
            <a:extLst>
              <a:ext uri="{FF2B5EF4-FFF2-40B4-BE49-F238E27FC236}">
                <a16:creationId xmlns:a16="http://schemas.microsoft.com/office/drawing/2014/main" id="{AC6B4C5C-1F2B-9443-B024-7C61CE7B575A}"/>
              </a:ext>
            </a:extLst>
          </p:cNvPr>
          <p:cNvSpPr>
            <a:spLocks noGrp="1"/>
          </p:cNvSpPr>
          <p:nvPr>
            <p:ph type="pic" sz="quarter" idx="13"/>
          </p:nvPr>
        </p:nvSpPr>
        <p:spPr>
          <a:xfrm>
            <a:off x="7424903" y="0"/>
            <a:ext cx="4809301" cy="6887117"/>
          </a:xfrm>
          <a:custGeom>
            <a:avLst/>
            <a:gdLst>
              <a:gd name="connsiteX0" fmla="*/ 0 w 7639050"/>
              <a:gd name="connsiteY0" fmla="*/ 0 h 6388155"/>
              <a:gd name="connsiteX1" fmla="*/ 7639050 w 7639050"/>
              <a:gd name="connsiteY1" fmla="*/ 0 h 6388155"/>
              <a:gd name="connsiteX2" fmla="*/ 7639050 w 7639050"/>
              <a:gd name="connsiteY2" fmla="*/ 6388155 h 6388155"/>
              <a:gd name="connsiteX3" fmla="*/ 1188908 w 7639050"/>
              <a:gd name="connsiteY3" fmla="*/ 6388155 h 6388155"/>
              <a:gd name="connsiteX0" fmla="*/ 128980 w 7768030"/>
              <a:gd name="connsiteY0" fmla="*/ 0 h 6816798"/>
              <a:gd name="connsiteX1" fmla="*/ 7768030 w 7768030"/>
              <a:gd name="connsiteY1" fmla="*/ 0 h 6816798"/>
              <a:gd name="connsiteX2" fmla="*/ 7768030 w 7768030"/>
              <a:gd name="connsiteY2" fmla="*/ 6388155 h 6816798"/>
              <a:gd name="connsiteX3" fmla="*/ 112543 w 7768030"/>
              <a:gd name="connsiteY3" fmla="*/ 6816798 h 6816798"/>
              <a:gd name="connsiteX4" fmla="*/ 128980 w 7768030"/>
              <a:gd name="connsiteY4" fmla="*/ 0 h 6816798"/>
              <a:gd name="connsiteX0" fmla="*/ 16437 w 7655487"/>
              <a:gd name="connsiteY0" fmla="*/ 0 h 6816798"/>
              <a:gd name="connsiteX1" fmla="*/ 7655487 w 7655487"/>
              <a:gd name="connsiteY1" fmla="*/ 0 h 6816798"/>
              <a:gd name="connsiteX2" fmla="*/ 7655487 w 7655487"/>
              <a:gd name="connsiteY2" fmla="*/ 6388155 h 6816798"/>
              <a:gd name="connsiteX3" fmla="*/ 0 w 7655487"/>
              <a:gd name="connsiteY3" fmla="*/ 6816798 h 6816798"/>
              <a:gd name="connsiteX4" fmla="*/ 16437 w 7655487"/>
              <a:gd name="connsiteY4" fmla="*/ 0 h 6816798"/>
              <a:gd name="connsiteX0" fmla="*/ 16437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16437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378147 w 7655487"/>
              <a:gd name="connsiteY0" fmla="*/ 0 h 6830626"/>
              <a:gd name="connsiteX1" fmla="*/ 7655487 w 7655487"/>
              <a:gd name="connsiteY1" fmla="*/ 13828 h 6830626"/>
              <a:gd name="connsiteX2" fmla="*/ 7641633 w 7655487"/>
              <a:gd name="connsiteY2" fmla="*/ 6816798 h 6830626"/>
              <a:gd name="connsiteX3" fmla="*/ 0 w 7655487"/>
              <a:gd name="connsiteY3" fmla="*/ 6830626 h 6830626"/>
              <a:gd name="connsiteX4" fmla="*/ 5378147 w 7655487"/>
              <a:gd name="connsiteY4" fmla="*/ 0 h 6830626"/>
              <a:gd name="connsiteX0" fmla="*/ 5378147 w 7655487"/>
              <a:gd name="connsiteY0" fmla="*/ 2027 h 6832653"/>
              <a:gd name="connsiteX1" fmla="*/ 7655487 w 7655487"/>
              <a:gd name="connsiteY1" fmla="*/ 15855 h 6832653"/>
              <a:gd name="connsiteX2" fmla="*/ 7641633 w 7655487"/>
              <a:gd name="connsiteY2" fmla="*/ 6818825 h 6832653"/>
              <a:gd name="connsiteX3" fmla="*/ 0 w 7655487"/>
              <a:gd name="connsiteY3" fmla="*/ 6832653 h 6832653"/>
              <a:gd name="connsiteX4" fmla="*/ 5378147 w 7655487"/>
              <a:gd name="connsiteY4" fmla="*/ 2027 h 6832653"/>
              <a:gd name="connsiteX0" fmla="*/ 5350438 w 7627778"/>
              <a:gd name="connsiteY0" fmla="*/ 2023 h 6846476"/>
              <a:gd name="connsiteX1" fmla="*/ 7627778 w 7627778"/>
              <a:gd name="connsiteY1" fmla="*/ 15851 h 6846476"/>
              <a:gd name="connsiteX2" fmla="*/ 7613924 w 7627778"/>
              <a:gd name="connsiteY2" fmla="*/ 6818821 h 6846476"/>
              <a:gd name="connsiteX3" fmla="*/ 0 w 7627778"/>
              <a:gd name="connsiteY3" fmla="*/ 6846476 h 6846476"/>
              <a:gd name="connsiteX4" fmla="*/ 5350438 w 7627778"/>
              <a:gd name="connsiteY4" fmla="*/ 2023 h 6846476"/>
              <a:gd name="connsiteX0" fmla="*/ 5350438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350438 w 7627778"/>
              <a:gd name="connsiteY4" fmla="*/ 2236 h 6846689"/>
              <a:gd name="connsiteX0" fmla="*/ 5627529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627529 w 7627778"/>
              <a:gd name="connsiteY4" fmla="*/ 2236 h 6846689"/>
              <a:gd name="connsiteX0" fmla="*/ 5627529 w 7627778"/>
              <a:gd name="connsiteY0" fmla="*/ 453 h 6844906"/>
              <a:gd name="connsiteX1" fmla="*/ 7627778 w 7627778"/>
              <a:gd name="connsiteY1" fmla="*/ 14281 h 6844906"/>
              <a:gd name="connsiteX2" fmla="*/ 7613924 w 7627778"/>
              <a:gd name="connsiteY2" fmla="*/ 6817251 h 6844906"/>
              <a:gd name="connsiteX3" fmla="*/ 0 w 7627778"/>
              <a:gd name="connsiteY3" fmla="*/ 6844906 h 6844906"/>
              <a:gd name="connsiteX4" fmla="*/ 5627529 w 7627778"/>
              <a:gd name="connsiteY4" fmla="*/ 453 h 6844906"/>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339056 w 7627778"/>
              <a:gd name="connsiteY0" fmla="*/ 580740 h 6830625"/>
              <a:gd name="connsiteX1" fmla="*/ 7627778 w 7627778"/>
              <a:gd name="connsiteY1" fmla="*/ 0 h 6830625"/>
              <a:gd name="connsiteX2" fmla="*/ 7613924 w 7627778"/>
              <a:gd name="connsiteY2" fmla="*/ 6802970 h 6830625"/>
              <a:gd name="connsiteX3" fmla="*/ 0 w 7627778"/>
              <a:gd name="connsiteY3" fmla="*/ 6830625 h 6830625"/>
              <a:gd name="connsiteX4" fmla="*/ 4339056 w 7627778"/>
              <a:gd name="connsiteY4" fmla="*/ 580740 h 6830625"/>
              <a:gd name="connsiteX0" fmla="*/ 4339056 w 7627778"/>
              <a:gd name="connsiteY0" fmla="*/ 653725 h 6903610"/>
              <a:gd name="connsiteX1" fmla="*/ 7627778 w 7627778"/>
              <a:gd name="connsiteY1" fmla="*/ 72985 h 6903610"/>
              <a:gd name="connsiteX2" fmla="*/ 7613924 w 7627778"/>
              <a:gd name="connsiteY2" fmla="*/ 6875955 h 6903610"/>
              <a:gd name="connsiteX3" fmla="*/ 0 w 7627778"/>
              <a:gd name="connsiteY3" fmla="*/ 6903610 h 6903610"/>
              <a:gd name="connsiteX4" fmla="*/ 4339056 w 7627778"/>
              <a:gd name="connsiteY4" fmla="*/ 653725 h 6903610"/>
              <a:gd name="connsiteX0" fmla="*/ 3798728 w 7627778"/>
              <a:gd name="connsiteY0" fmla="*/ 1355063 h 6830625"/>
              <a:gd name="connsiteX1" fmla="*/ 7627778 w 7627778"/>
              <a:gd name="connsiteY1" fmla="*/ 0 h 6830625"/>
              <a:gd name="connsiteX2" fmla="*/ 7613924 w 7627778"/>
              <a:gd name="connsiteY2" fmla="*/ 6802970 h 6830625"/>
              <a:gd name="connsiteX3" fmla="*/ 0 w 7627778"/>
              <a:gd name="connsiteY3" fmla="*/ 6830625 h 6830625"/>
              <a:gd name="connsiteX4" fmla="*/ 3798728 w 7627778"/>
              <a:gd name="connsiteY4" fmla="*/ 1355063 h 6830625"/>
              <a:gd name="connsiteX0" fmla="*/ 3798728 w 7627778"/>
              <a:gd name="connsiteY0" fmla="*/ 1389169 h 6864731"/>
              <a:gd name="connsiteX1" fmla="*/ 7627778 w 7627778"/>
              <a:gd name="connsiteY1" fmla="*/ 34106 h 6864731"/>
              <a:gd name="connsiteX2" fmla="*/ 7613924 w 7627778"/>
              <a:gd name="connsiteY2" fmla="*/ 6837076 h 6864731"/>
              <a:gd name="connsiteX3" fmla="*/ 0 w 7627778"/>
              <a:gd name="connsiteY3" fmla="*/ 6864731 h 6864731"/>
              <a:gd name="connsiteX4" fmla="*/ 3798728 w 7627778"/>
              <a:gd name="connsiteY4" fmla="*/ 1389169 h 6864731"/>
              <a:gd name="connsiteX0" fmla="*/ 3784873 w 7627778"/>
              <a:gd name="connsiteY0" fmla="*/ 1320375 h 6906554"/>
              <a:gd name="connsiteX1" fmla="*/ 7627778 w 7627778"/>
              <a:gd name="connsiteY1" fmla="*/ 75929 h 6906554"/>
              <a:gd name="connsiteX2" fmla="*/ 7613924 w 7627778"/>
              <a:gd name="connsiteY2" fmla="*/ 6878899 h 6906554"/>
              <a:gd name="connsiteX3" fmla="*/ 0 w 7627778"/>
              <a:gd name="connsiteY3" fmla="*/ 6906554 h 6906554"/>
              <a:gd name="connsiteX4" fmla="*/ 3784873 w 7627778"/>
              <a:gd name="connsiteY4" fmla="*/ 1320375 h 6906554"/>
              <a:gd name="connsiteX0" fmla="*/ 3438509 w 7627778"/>
              <a:gd name="connsiteY0" fmla="*/ 1336923 h 6895448"/>
              <a:gd name="connsiteX1" fmla="*/ 7627778 w 7627778"/>
              <a:gd name="connsiteY1" fmla="*/ 64823 h 6895448"/>
              <a:gd name="connsiteX2" fmla="*/ 7613924 w 7627778"/>
              <a:gd name="connsiteY2" fmla="*/ 6867793 h 6895448"/>
              <a:gd name="connsiteX3" fmla="*/ 0 w 7627778"/>
              <a:gd name="connsiteY3" fmla="*/ 6895448 h 6895448"/>
              <a:gd name="connsiteX4" fmla="*/ 3438509 w 7627778"/>
              <a:gd name="connsiteY4" fmla="*/ 1336923 h 6895448"/>
              <a:gd name="connsiteX0" fmla="*/ 3438509 w 7627778"/>
              <a:gd name="connsiteY0" fmla="*/ 1291864 h 6850389"/>
              <a:gd name="connsiteX1" fmla="*/ 7627778 w 7627778"/>
              <a:gd name="connsiteY1" fmla="*/ 19764 h 6850389"/>
              <a:gd name="connsiteX2" fmla="*/ 7613924 w 7627778"/>
              <a:gd name="connsiteY2" fmla="*/ 6822734 h 6850389"/>
              <a:gd name="connsiteX3" fmla="*/ 0 w 7627778"/>
              <a:gd name="connsiteY3" fmla="*/ 6850389 h 6850389"/>
              <a:gd name="connsiteX4" fmla="*/ 3438509 w 7627778"/>
              <a:gd name="connsiteY4" fmla="*/ 1291864 h 6850389"/>
              <a:gd name="connsiteX0" fmla="*/ 3438509 w 7655487"/>
              <a:gd name="connsiteY0" fmla="*/ 1264740 h 6823265"/>
              <a:gd name="connsiteX1" fmla="*/ 7655487 w 7655487"/>
              <a:gd name="connsiteY1" fmla="*/ 34122 h 6823265"/>
              <a:gd name="connsiteX2" fmla="*/ 7613924 w 7655487"/>
              <a:gd name="connsiteY2" fmla="*/ 6795610 h 6823265"/>
              <a:gd name="connsiteX3" fmla="*/ 0 w 7655487"/>
              <a:gd name="connsiteY3" fmla="*/ 6823265 h 6823265"/>
              <a:gd name="connsiteX4" fmla="*/ 3438509 w 7655487"/>
              <a:gd name="connsiteY4" fmla="*/ 1264740 h 6823265"/>
              <a:gd name="connsiteX0" fmla="*/ 3438509 w 7655487"/>
              <a:gd name="connsiteY0" fmla="*/ 1348662 h 6907187"/>
              <a:gd name="connsiteX1" fmla="*/ 7655487 w 7655487"/>
              <a:gd name="connsiteY1" fmla="*/ 118044 h 6907187"/>
              <a:gd name="connsiteX2" fmla="*/ 7613924 w 7655487"/>
              <a:gd name="connsiteY2" fmla="*/ 6879532 h 6907187"/>
              <a:gd name="connsiteX3" fmla="*/ 0 w 7655487"/>
              <a:gd name="connsiteY3" fmla="*/ 6907187 h 6907187"/>
              <a:gd name="connsiteX4" fmla="*/ 3438509 w 7655487"/>
              <a:gd name="connsiteY4" fmla="*/ 1348662 h 6907187"/>
              <a:gd name="connsiteX0" fmla="*/ 3438509 w 7669341"/>
              <a:gd name="connsiteY0" fmla="*/ 1367324 h 6925849"/>
              <a:gd name="connsiteX1" fmla="*/ 7669341 w 7669341"/>
              <a:gd name="connsiteY1" fmla="*/ 109052 h 6925849"/>
              <a:gd name="connsiteX2" fmla="*/ 7613924 w 7669341"/>
              <a:gd name="connsiteY2" fmla="*/ 6898194 h 6925849"/>
              <a:gd name="connsiteX3" fmla="*/ 0 w 7669341"/>
              <a:gd name="connsiteY3" fmla="*/ 6925849 h 6925849"/>
              <a:gd name="connsiteX4" fmla="*/ 3438509 w 7669341"/>
              <a:gd name="connsiteY4" fmla="*/ 1367324 h 6925849"/>
              <a:gd name="connsiteX0" fmla="*/ 3812582 w 7669341"/>
              <a:gd name="connsiteY0" fmla="*/ 1176157 h 7052707"/>
              <a:gd name="connsiteX1" fmla="*/ 7669341 w 7669341"/>
              <a:gd name="connsiteY1" fmla="*/ 235910 h 7052707"/>
              <a:gd name="connsiteX2" fmla="*/ 7613924 w 7669341"/>
              <a:gd name="connsiteY2" fmla="*/ 7025052 h 7052707"/>
              <a:gd name="connsiteX3" fmla="*/ 0 w 7669341"/>
              <a:gd name="connsiteY3" fmla="*/ 7052707 h 7052707"/>
              <a:gd name="connsiteX4" fmla="*/ 3812582 w 7669341"/>
              <a:gd name="connsiteY4" fmla="*/ 1176157 h 7052707"/>
              <a:gd name="connsiteX0" fmla="*/ 3812582 w 7669341"/>
              <a:gd name="connsiteY0" fmla="*/ 1104277 h 6980827"/>
              <a:gd name="connsiteX1" fmla="*/ 7669341 w 7669341"/>
              <a:gd name="connsiteY1" fmla="*/ 164030 h 6980827"/>
              <a:gd name="connsiteX2" fmla="*/ 7613924 w 7669341"/>
              <a:gd name="connsiteY2" fmla="*/ 6953172 h 6980827"/>
              <a:gd name="connsiteX3" fmla="*/ 0 w 7669341"/>
              <a:gd name="connsiteY3" fmla="*/ 6980827 h 6980827"/>
              <a:gd name="connsiteX4" fmla="*/ 3812582 w 7669341"/>
              <a:gd name="connsiteY4" fmla="*/ 1104277 h 6980827"/>
              <a:gd name="connsiteX0" fmla="*/ 3812582 w 7669341"/>
              <a:gd name="connsiteY0" fmla="*/ 1122779 h 6999329"/>
              <a:gd name="connsiteX1" fmla="*/ 7669341 w 7669341"/>
              <a:gd name="connsiteY1" fmla="*/ 182532 h 6999329"/>
              <a:gd name="connsiteX2" fmla="*/ 7613924 w 7669341"/>
              <a:gd name="connsiteY2" fmla="*/ 6971674 h 6999329"/>
              <a:gd name="connsiteX3" fmla="*/ 0 w 7669341"/>
              <a:gd name="connsiteY3" fmla="*/ 6999329 h 6999329"/>
              <a:gd name="connsiteX4" fmla="*/ 3812582 w 7669341"/>
              <a:gd name="connsiteY4" fmla="*/ 1122779 h 6999329"/>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5239600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19165 w 7392251"/>
              <a:gd name="connsiteY0" fmla="*/ 29729 h 6846527"/>
              <a:gd name="connsiteX1" fmla="*/ 7392251 w 7392251"/>
              <a:gd name="connsiteY1" fmla="*/ 29730 h 6846527"/>
              <a:gd name="connsiteX2" fmla="*/ 7336834 w 7392251"/>
              <a:gd name="connsiteY2" fmla="*/ 6818872 h 6846527"/>
              <a:gd name="connsiteX3" fmla="*/ 0 w 7392251"/>
              <a:gd name="connsiteY3" fmla="*/ 6846527 h 6846527"/>
              <a:gd name="connsiteX4" fmla="*/ 4519165 w 7392251"/>
              <a:gd name="connsiteY4" fmla="*/ 29729 h 68465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32728 w 7392251"/>
              <a:gd name="connsiteY0" fmla="*/ 0 h 6858196"/>
              <a:gd name="connsiteX1" fmla="*/ 7392251 w 7392251"/>
              <a:gd name="connsiteY1" fmla="*/ 41399 h 6858196"/>
              <a:gd name="connsiteX2" fmla="*/ 7336834 w 7392251"/>
              <a:gd name="connsiteY2" fmla="*/ 6830541 h 6858196"/>
              <a:gd name="connsiteX3" fmla="*/ 0 w 7392251"/>
              <a:gd name="connsiteY3" fmla="*/ 6858196 h 6858196"/>
              <a:gd name="connsiteX4" fmla="*/ 4532728 w 7392251"/>
              <a:gd name="connsiteY4" fmla="*/ 0 h 6858196"/>
              <a:gd name="connsiteX0" fmla="*/ 4532728 w 7336834"/>
              <a:gd name="connsiteY0" fmla="*/ 0 h 6858196"/>
              <a:gd name="connsiteX1" fmla="*/ 5726747 w 7336834"/>
              <a:gd name="connsiteY1" fmla="*/ 9629 h 6858196"/>
              <a:gd name="connsiteX2" fmla="*/ 7336834 w 7336834"/>
              <a:gd name="connsiteY2" fmla="*/ 6830541 h 6858196"/>
              <a:gd name="connsiteX3" fmla="*/ 0 w 7336834"/>
              <a:gd name="connsiteY3" fmla="*/ 6858196 h 6858196"/>
              <a:gd name="connsiteX4" fmla="*/ 4532728 w 7336834"/>
              <a:gd name="connsiteY4" fmla="*/ 0 h 6858196"/>
              <a:gd name="connsiteX0" fmla="*/ 4532728 w 5726747"/>
              <a:gd name="connsiteY0" fmla="*/ 0 h 6858196"/>
              <a:gd name="connsiteX1" fmla="*/ 5726747 w 5726747"/>
              <a:gd name="connsiteY1" fmla="*/ 9629 h 6858196"/>
              <a:gd name="connsiteX2" fmla="*/ 4692847 w 5726747"/>
              <a:gd name="connsiteY2" fmla="*/ 6851722 h 6858196"/>
              <a:gd name="connsiteX3" fmla="*/ 0 w 5726747"/>
              <a:gd name="connsiteY3" fmla="*/ 6858196 h 6858196"/>
              <a:gd name="connsiteX4" fmla="*/ 4532728 w 5726747"/>
              <a:gd name="connsiteY4" fmla="*/ 0 h 6858196"/>
              <a:gd name="connsiteX0" fmla="*/ 4532728 w 4914814"/>
              <a:gd name="connsiteY0" fmla="*/ 0 h 6858196"/>
              <a:gd name="connsiteX1" fmla="*/ 4914814 w 4914814"/>
              <a:gd name="connsiteY1" fmla="*/ 20220 h 6858196"/>
              <a:gd name="connsiteX2" fmla="*/ 4692847 w 4914814"/>
              <a:gd name="connsiteY2" fmla="*/ 6851722 h 6858196"/>
              <a:gd name="connsiteX3" fmla="*/ 0 w 4914814"/>
              <a:gd name="connsiteY3" fmla="*/ 6858196 h 6858196"/>
              <a:gd name="connsiteX4" fmla="*/ 4532728 w 4914814"/>
              <a:gd name="connsiteY4" fmla="*/ 0 h 6858196"/>
              <a:gd name="connsiteX0" fmla="*/ 4532728 w 4692847"/>
              <a:gd name="connsiteY0" fmla="*/ 0 h 6858196"/>
              <a:gd name="connsiteX1" fmla="*/ 4633760 w 4692847"/>
              <a:gd name="connsiteY1" fmla="*/ 20220 h 6858196"/>
              <a:gd name="connsiteX2" fmla="*/ 4692847 w 4692847"/>
              <a:gd name="connsiteY2" fmla="*/ 6851722 h 6858196"/>
              <a:gd name="connsiteX3" fmla="*/ 0 w 4692847"/>
              <a:gd name="connsiteY3" fmla="*/ 6858196 h 6858196"/>
              <a:gd name="connsiteX4" fmla="*/ 4532728 w 4692847"/>
              <a:gd name="connsiteY4" fmla="*/ 0 h 6858196"/>
              <a:gd name="connsiteX0" fmla="*/ 4532728 w 4692847"/>
              <a:gd name="connsiteY0" fmla="*/ 0 h 6858196"/>
              <a:gd name="connsiteX1" fmla="*/ 4388645 w 4692847"/>
              <a:gd name="connsiteY1" fmla="*/ 20220 h 6858196"/>
              <a:gd name="connsiteX2" fmla="*/ 4692847 w 4692847"/>
              <a:gd name="connsiteY2" fmla="*/ 6851722 h 6858196"/>
              <a:gd name="connsiteX3" fmla="*/ 0 w 4692847"/>
              <a:gd name="connsiteY3" fmla="*/ 6858196 h 6858196"/>
              <a:gd name="connsiteX4" fmla="*/ 4532728 w 4692847"/>
              <a:gd name="connsiteY4" fmla="*/ 0 h 6858196"/>
              <a:gd name="connsiteX0" fmla="*/ 4532728 w 4708362"/>
              <a:gd name="connsiteY0" fmla="*/ 1465 h 6859661"/>
              <a:gd name="connsiteX1" fmla="*/ 4708362 w 4708362"/>
              <a:gd name="connsiteY1" fmla="*/ 0 h 6859661"/>
              <a:gd name="connsiteX2" fmla="*/ 4692847 w 4708362"/>
              <a:gd name="connsiteY2" fmla="*/ 6853187 h 6859661"/>
              <a:gd name="connsiteX3" fmla="*/ 0 w 4708362"/>
              <a:gd name="connsiteY3" fmla="*/ 6859661 h 6859661"/>
              <a:gd name="connsiteX4" fmla="*/ 4532728 w 4708362"/>
              <a:gd name="connsiteY4" fmla="*/ 1465 h 6859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8362" h="6859661">
                <a:moveTo>
                  <a:pt x="4532728" y="1465"/>
                </a:moveTo>
                <a:lnTo>
                  <a:pt x="4708362" y="0"/>
                </a:lnTo>
                <a:cubicBezTo>
                  <a:pt x="4703190" y="2284396"/>
                  <a:pt x="4698019" y="4568791"/>
                  <a:pt x="4692847" y="6853187"/>
                </a:cubicBezTo>
                <a:lnTo>
                  <a:pt x="0" y="6859661"/>
                </a:lnTo>
                <a:cubicBezTo>
                  <a:pt x="2984206" y="886320"/>
                  <a:pt x="3003249" y="15292"/>
                  <a:pt x="4532728" y="1465"/>
                </a:cubicBezTo>
                <a:close/>
              </a:path>
            </a:pathLst>
          </a:custGeom>
          <a:solidFill>
            <a:schemeClr val="bg1">
              <a:lumMod val="75000"/>
            </a:schemeClr>
          </a:solidFill>
        </p:spPr>
        <p:txBody>
          <a:bodyPr wrap="square">
            <a:noAutofit/>
          </a:bodyPr>
          <a:lstStyle/>
          <a:p>
            <a:endParaRPr lang="en-US"/>
          </a:p>
        </p:txBody>
      </p:sp>
    </p:spTree>
    <p:extLst>
      <p:ext uri="{BB962C8B-B14F-4D97-AF65-F5344CB8AC3E}">
        <p14:creationId xmlns:p14="http://schemas.microsoft.com/office/powerpoint/2010/main" val="1813313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D9970B-5C65-F646-9C04-727974EADD43}"/>
              </a:ext>
            </a:extLst>
          </p:cNvPr>
          <p:cNvSpPr>
            <a:spLocks noGrp="1"/>
          </p:cNvSpPr>
          <p:nvPr>
            <p:ph type="sldNum" sz="quarter" idx="12"/>
          </p:nvPr>
        </p:nvSpPr>
        <p:spPr/>
        <p:txBody>
          <a:bodyPr/>
          <a:lstStyle/>
          <a:p>
            <a:fld id="{F32B1D3B-AE3D-1E40-A0D2-3E32FC67085E}" type="slidenum">
              <a:rPr lang="en-US" smtClean="0"/>
              <a:t>‹#›</a:t>
            </a:fld>
            <a:endParaRPr lang="en-US"/>
          </a:p>
        </p:txBody>
      </p:sp>
    </p:spTree>
    <p:extLst>
      <p:ext uri="{BB962C8B-B14F-4D97-AF65-F5344CB8AC3E}">
        <p14:creationId xmlns:p14="http://schemas.microsoft.com/office/powerpoint/2010/main" val="18785138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96B73-F813-5244-B243-F2C7FADD9346}"/>
              </a:ext>
            </a:extLst>
          </p:cNvPr>
          <p:cNvSpPr>
            <a:spLocks noGrp="1"/>
          </p:cNvSpPr>
          <p:nvPr>
            <p:ph type="title"/>
          </p:nvPr>
        </p:nvSpPr>
        <p:spPr>
          <a:xfrm>
            <a:off x="417442" y="546100"/>
            <a:ext cx="8290459" cy="66647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A080F57-0EC6-C14C-A4A6-4FA91DB3718E}"/>
              </a:ext>
            </a:extLst>
          </p:cNvPr>
          <p:cNvSpPr>
            <a:spLocks noGrp="1"/>
          </p:cNvSpPr>
          <p:nvPr>
            <p:ph sz="half" idx="1"/>
          </p:nvPr>
        </p:nvSpPr>
        <p:spPr>
          <a:xfrm>
            <a:off x="417442" y="2097570"/>
            <a:ext cx="4012808" cy="4079393"/>
          </a:xfrm>
        </p:spPr>
        <p:txBody>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9A72F9-DEA9-DB4F-BD68-9333D4954445}"/>
              </a:ext>
            </a:extLst>
          </p:cNvPr>
          <p:cNvSpPr>
            <a:spLocks noGrp="1"/>
          </p:cNvSpPr>
          <p:nvPr>
            <p:ph sz="half" idx="2"/>
          </p:nvPr>
        </p:nvSpPr>
        <p:spPr>
          <a:xfrm>
            <a:off x="4695093" y="2097570"/>
            <a:ext cx="4012808" cy="4079393"/>
          </a:xfrm>
        </p:spPr>
        <p:txBody>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98F0A95E-2668-6C4B-A669-A4D60C524B55}"/>
              </a:ext>
            </a:extLst>
          </p:cNvPr>
          <p:cNvSpPr>
            <a:spLocks noGrp="1"/>
          </p:cNvSpPr>
          <p:nvPr>
            <p:ph type="body" idx="13"/>
          </p:nvPr>
        </p:nvSpPr>
        <p:spPr>
          <a:xfrm>
            <a:off x="417442" y="1570382"/>
            <a:ext cx="4020667" cy="527188"/>
          </a:xfrm>
        </p:spPr>
        <p:txBody>
          <a:bodyPr anchor="b"/>
          <a:lstStyle>
            <a:lvl1pPr marL="0" indent="0">
              <a:buNone/>
              <a:defRPr sz="2400" b="1">
                <a:solidFill>
                  <a:srgbClr val="835C2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4">
            <a:extLst>
              <a:ext uri="{FF2B5EF4-FFF2-40B4-BE49-F238E27FC236}">
                <a16:creationId xmlns:a16="http://schemas.microsoft.com/office/drawing/2014/main" id="{BD6664A9-8AB7-AA47-8808-A4816D1565F7}"/>
              </a:ext>
            </a:extLst>
          </p:cNvPr>
          <p:cNvSpPr>
            <a:spLocks noGrp="1"/>
          </p:cNvSpPr>
          <p:nvPr>
            <p:ph type="body" sz="quarter" idx="3"/>
          </p:nvPr>
        </p:nvSpPr>
        <p:spPr>
          <a:xfrm>
            <a:off x="4695093" y="1570382"/>
            <a:ext cx="4012808" cy="527188"/>
          </a:xfrm>
        </p:spPr>
        <p:txBody>
          <a:bodyPr anchor="b"/>
          <a:lstStyle>
            <a:lvl1pPr marL="0" indent="0">
              <a:buNone/>
              <a:defRPr sz="2400" b="1">
                <a:solidFill>
                  <a:srgbClr val="835C2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Picture Placeholder 16">
            <a:extLst>
              <a:ext uri="{FF2B5EF4-FFF2-40B4-BE49-F238E27FC236}">
                <a16:creationId xmlns:a16="http://schemas.microsoft.com/office/drawing/2014/main" id="{2C7C8C5D-EFE2-084F-93FA-C9F708E3C4F0}"/>
              </a:ext>
            </a:extLst>
          </p:cNvPr>
          <p:cNvSpPr>
            <a:spLocks noGrp="1"/>
          </p:cNvSpPr>
          <p:nvPr>
            <p:ph type="pic" sz="quarter" idx="15"/>
          </p:nvPr>
        </p:nvSpPr>
        <p:spPr>
          <a:xfrm>
            <a:off x="7674558" y="2995271"/>
            <a:ext cx="4543176" cy="3874705"/>
          </a:xfrm>
          <a:custGeom>
            <a:avLst/>
            <a:gdLst>
              <a:gd name="connsiteX0" fmla="*/ 0 w 7639050"/>
              <a:gd name="connsiteY0" fmla="*/ 0 h 6388155"/>
              <a:gd name="connsiteX1" fmla="*/ 7639050 w 7639050"/>
              <a:gd name="connsiteY1" fmla="*/ 0 h 6388155"/>
              <a:gd name="connsiteX2" fmla="*/ 7639050 w 7639050"/>
              <a:gd name="connsiteY2" fmla="*/ 6388155 h 6388155"/>
              <a:gd name="connsiteX3" fmla="*/ 1188908 w 7639050"/>
              <a:gd name="connsiteY3" fmla="*/ 6388155 h 6388155"/>
              <a:gd name="connsiteX0" fmla="*/ 128980 w 7768030"/>
              <a:gd name="connsiteY0" fmla="*/ 0 h 6816798"/>
              <a:gd name="connsiteX1" fmla="*/ 7768030 w 7768030"/>
              <a:gd name="connsiteY1" fmla="*/ 0 h 6816798"/>
              <a:gd name="connsiteX2" fmla="*/ 7768030 w 7768030"/>
              <a:gd name="connsiteY2" fmla="*/ 6388155 h 6816798"/>
              <a:gd name="connsiteX3" fmla="*/ 112543 w 7768030"/>
              <a:gd name="connsiteY3" fmla="*/ 6816798 h 6816798"/>
              <a:gd name="connsiteX4" fmla="*/ 128980 w 7768030"/>
              <a:gd name="connsiteY4" fmla="*/ 0 h 6816798"/>
              <a:gd name="connsiteX0" fmla="*/ 16437 w 7655487"/>
              <a:gd name="connsiteY0" fmla="*/ 0 h 6816798"/>
              <a:gd name="connsiteX1" fmla="*/ 7655487 w 7655487"/>
              <a:gd name="connsiteY1" fmla="*/ 0 h 6816798"/>
              <a:gd name="connsiteX2" fmla="*/ 7655487 w 7655487"/>
              <a:gd name="connsiteY2" fmla="*/ 6388155 h 6816798"/>
              <a:gd name="connsiteX3" fmla="*/ 0 w 7655487"/>
              <a:gd name="connsiteY3" fmla="*/ 6816798 h 6816798"/>
              <a:gd name="connsiteX4" fmla="*/ 16437 w 7655487"/>
              <a:gd name="connsiteY4" fmla="*/ 0 h 6816798"/>
              <a:gd name="connsiteX0" fmla="*/ 16437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16437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378147 w 7655487"/>
              <a:gd name="connsiteY0" fmla="*/ 0 h 6830626"/>
              <a:gd name="connsiteX1" fmla="*/ 7655487 w 7655487"/>
              <a:gd name="connsiteY1" fmla="*/ 13828 h 6830626"/>
              <a:gd name="connsiteX2" fmla="*/ 7641633 w 7655487"/>
              <a:gd name="connsiteY2" fmla="*/ 6816798 h 6830626"/>
              <a:gd name="connsiteX3" fmla="*/ 0 w 7655487"/>
              <a:gd name="connsiteY3" fmla="*/ 6830626 h 6830626"/>
              <a:gd name="connsiteX4" fmla="*/ 5378147 w 7655487"/>
              <a:gd name="connsiteY4" fmla="*/ 0 h 6830626"/>
              <a:gd name="connsiteX0" fmla="*/ 5378147 w 7655487"/>
              <a:gd name="connsiteY0" fmla="*/ 2027 h 6832653"/>
              <a:gd name="connsiteX1" fmla="*/ 7655487 w 7655487"/>
              <a:gd name="connsiteY1" fmla="*/ 15855 h 6832653"/>
              <a:gd name="connsiteX2" fmla="*/ 7641633 w 7655487"/>
              <a:gd name="connsiteY2" fmla="*/ 6818825 h 6832653"/>
              <a:gd name="connsiteX3" fmla="*/ 0 w 7655487"/>
              <a:gd name="connsiteY3" fmla="*/ 6832653 h 6832653"/>
              <a:gd name="connsiteX4" fmla="*/ 5378147 w 7655487"/>
              <a:gd name="connsiteY4" fmla="*/ 2027 h 6832653"/>
              <a:gd name="connsiteX0" fmla="*/ 5350438 w 7627778"/>
              <a:gd name="connsiteY0" fmla="*/ 2023 h 6846476"/>
              <a:gd name="connsiteX1" fmla="*/ 7627778 w 7627778"/>
              <a:gd name="connsiteY1" fmla="*/ 15851 h 6846476"/>
              <a:gd name="connsiteX2" fmla="*/ 7613924 w 7627778"/>
              <a:gd name="connsiteY2" fmla="*/ 6818821 h 6846476"/>
              <a:gd name="connsiteX3" fmla="*/ 0 w 7627778"/>
              <a:gd name="connsiteY3" fmla="*/ 6846476 h 6846476"/>
              <a:gd name="connsiteX4" fmla="*/ 5350438 w 7627778"/>
              <a:gd name="connsiteY4" fmla="*/ 2023 h 6846476"/>
              <a:gd name="connsiteX0" fmla="*/ 5350438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350438 w 7627778"/>
              <a:gd name="connsiteY4" fmla="*/ 2236 h 6846689"/>
              <a:gd name="connsiteX0" fmla="*/ 5627529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627529 w 7627778"/>
              <a:gd name="connsiteY4" fmla="*/ 2236 h 6846689"/>
              <a:gd name="connsiteX0" fmla="*/ 5627529 w 7627778"/>
              <a:gd name="connsiteY0" fmla="*/ 453 h 6844906"/>
              <a:gd name="connsiteX1" fmla="*/ 7627778 w 7627778"/>
              <a:gd name="connsiteY1" fmla="*/ 14281 h 6844906"/>
              <a:gd name="connsiteX2" fmla="*/ 7613924 w 7627778"/>
              <a:gd name="connsiteY2" fmla="*/ 6817251 h 6844906"/>
              <a:gd name="connsiteX3" fmla="*/ 0 w 7627778"/>
              <a:gd name="connsiteY3" fmla="*/ 6844906 h 6844906"/>
              <a:gd name="connsiteX4" fmla="*/ 5627529 w 7627778"/>
              <a:gd name="connsiteY4" fmla="*/ 453 h 6844906"/>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339056 w 7627778"/>
              <a:gd name="connsiteY0" fmla="*/ 580740 h 6830625"/>
              <a:gd name="connsiteX1" fmla="*/ 7627778 w 7627778"/>
              <a:gd name="connsiteY1" fmla="*/ 0 h 6830625"/>
              <a:gd name="connsiteX2" fmla="*/ 7613924 w 7627778"/>
              <a:gd name="connsiteY2" fmla="*/ 6802970 h 6830625"/>
              <a:gd name="connsiteX3" fmla="*/ 0 w 7627778"/>
              <a:gd name="connsiteY3" fmla="*/ 6830625 h 6830625"/>
              <a:gd name="connsiteX4" fmla="*/ 4339056 w 7627778"/>
              <a:gd name="connsiteY4" fmla="*/ 580740 h 6830625"/>
              <a:gd name="connsiteX0" fmla="*/ 4339056 w 7627778"/>
              <a:gd name="connsiteY0" fmla="*/ 653725 h 6903610"/>
              <a:gd name="connsiteX1" fmla="*/ 7627778 w 7627778"/>
              <a:gd name="connsiteY1" fmla="*/ 72985 h 6903610"/>
              <a:gd name="connsiteX2" fmla="*/ 7613924 w 7627778"/>
              <a:gd name="connsiteY2" fmla="*/ 6875955 h 6903610"/>
              <a:gd name="connsiteX3" fmla="*/ 0 w 7627778"/>
              <a:gd name="connsiteY3" fmla="*/ 6903610 h 6903610"/>
              <a:gd name="connsiteX4" fmla="*/ 4339056 w 7627778"/>
              <a:gd name="connsiteY4" fmla="*/ 653725 h 6903610"/>
              <a:gd name="connsiteX0" fmla="*/ 3798728 w 7627778"/>
              <a:gd name="connsiteY0" fmla="*/ 1355063 h 6830625"/>
              <a:gd name="connsiteX1" fmla="*/ 7627778 w 7627778"/>
              <a:gd name="connsiteY1" fmla="*/ 0 h 6830625"/>
              <a:gd name="connsiteX2" fmla="*/ 7613924 w 7627778"/>
              <a:gd name="connsiteY2" fmla="*/ 6802970 h 6830625"/>
              <a:gd name="connsiteX3" fmla="*/ 0 w 7627778"/>
              <a:gd name="connsiteY3" fmla="*/ 6830625 h 6830625"/>
              <a:gd name="connsiteX4" fmla="*/ 3798728 w 7627778"/>
              <a:gd name="connsiteY4" fmla="*/ 1355063 h 6830625"/>
              <a:gd name="connsiteX0" fmla="*/ 3798728 w 7627778"/>
              <a:gd name="connsiteY0" fmla="*/ 1389169 h 6864731"/>
              <a:gd name="connsiteX1" fmla="*/ 7627778 w 7627778"/>
              <a:gd name="connsiteY1" fmla="*/ 34106 h 6864731"/>
              <a:gd name="connsiteX2" fmla="*/ 7613924 w 7627778"/>
              <a:gd name="connsiteY2" fmla="*/ 6837076 h 6864731"/>
              <a:gd name="connsiteX3" fmla="*/ 0 w 7627778"/>
              <a:gd name="connsiteY3" fmla="*/ 6864731 h 6864731"/>
              <a:gd name="connsiteX4" fmla="*/ 3798728 w 7627778"/>
              <a:gd name="connsiteY4" fmla="*/ 1389169 h 6864731"/>
              <a:gd name="connsiteX0" fmla="*/ 3784873 w 7627778"/>
              <a:gd name="connsiteY0" fmla="*/ 1320375 h 6906554"/>
              <a:gd name="connsiteX1" fmla="*/ 7627778 w 7627778"/>
              <a:gd name="connsiteY1" fmla="*/ 75929 h 6906554"/>
              <a:gd name="connsiteX2" fmla="*/ 7613924 w 7627778"/>
              <a:gd name="connsiteY2" fmla="*/ 6878899 h 6906554"/>
              <a:gd name="connsiteX3" fmla="*/ 0 w 7627778"/>
              <a:gd name="connsiteY3" fmla="*/ 6906554 h 6906554"/>
              <a:gd name="connsiteX4" fmla="*/ 3784873 w 7627778"/>
              <a:gd name="connsiteY4" fmla="*/ 1320375 h 6906554"/>
              <a:gd name="connsiteX0" fmla="*/ 3438509 w 7627778"/>
              <a:gd name="connsiteY0" fmla="*/ 1336923 h 6895448"/>
              <a:gd name="connsiteX1" fmla="*/ 7627778 w 7627778"/>
              <a:gd name="connsiteY1" fmla="*/ 64823 h 6895448"/>
              <a:gd name="connsiteX2" fmla="*/ 7613924 w 7627778"/>
              <a:gd name="connsiteY2" fmla="*/ 6867793 h 6895448"/>
              <a:gd name="connsiteX3" fmla="*/ 0 w 7627778"/>
              <a:gd name="connsiteY3" fmla="*/ 6895448 h 6895448"/>
              <a:gd name="connsiteX4" fmla="*/ 3438509 w 7627778"/>
              <a:gd name="connsiteY4" fmla="*/ 1336923 h 6895448"/>
              <a:gd name="connsiteX0" fmla="*/ 3438509 w 7627778"/>
              <a:gd name="connsiteY0" fmla="*/ 1291864 h 6850389"/>
              <a:gd name="connsiteX1" fmla="*/ 7627778 w 7627778"/>
              <a:gd name="connsiteY1" fmla="*/ 19764 h 6850389"/>
              <a:gd name="connsiteX2" fmla="*/ 7613924 w 7627778"/>
              <a:gd name="connsiteY2" fmla="*/ 6822734 h 6850389"/>
              <a:gd name="connsiteX3" fmla="*/ 0 w 7627778"/>
              <a:gd name="connsiteY3" fmla="*/ 6850389 h 6850389"/>
              <a:gd name="connsiteX4" fmla="*/ 3438509 w 7627778"/>
              <a:gd name="connsiteY4" fmla="*/ 1291864 h 6850389"/>
              <a:gd name="connsiteX0" fmla="*/ 3438509 w 7655487"/>
              <a:gd name="connsiteY0" fmla="*/ 1264740 h 6823265"/>
              <a:gd name="connsiteX1" fmla="*/ 7655487 w 7655487"/>
              <a:gd name="connsiteY1" fmla="*/ 34122 h 6823265"/>
              <a:gd name="connsiteX2" fmla="*/ 7613924 w 7655487"/>
              <a:gd name="connsiteY2" fmla="*/ 6795610 h 6823265"/>
              <a:gd name="connsiteX3" fmla="*/ 0 w 7655487"/>
              <a:gd name="connsiteY3" fmla="*/ 6823265 h 6823265"/>
              <a:gd name="connsiteX4" fmla="*/ 3438509 w 7655487"/>
              <a:gd name="connsiteY4" fmla="*/ 1264740 h 6823265"/>
              <a:gd name="connsiteX0" fmla="*/ 3438509 w 7655487"/>
              <a:gd name="connsiteY0" fmla="*/ 1348662 h 6907187"/>
              <a:gd name="connsiteX1" fmla="*/ 7655487 w 7655487"/>
              <a:gd name="connsiteY1" fmla="*/ 118044 h 6907187"/>
              <a:gd name="connsiteX2" fmla="*/ 7613924 w 7655487"/>
              <a:gd name="connsiteY2" fmla="*/ 6879532 h 6907187"/>
              <a:gd name="connsiteX3" fmla="*/ 0 w 7655487"/>
              <a:gd name="connsiteY3" fmla="*/ 6907187 h 6907187"/>
              <a:gd name="connsiteX4" fmla="*/ 3438509 w 7655487"/>
              <a:gd name="connsiteY4" fmla="*/ 1348662 h 6907187"/>
              <a:gd name="connsiteX0" fmla="*/ 3438509 w 7669341"/>
              <a:gd name="connsiteY0" fmla="*/ 1367324 h 6925849"/>
              <a:gd name="connsiteX1" fmla="*/ 7669341 w 7669341"/>
              <a:gd name="connsiteY1" fmla="*/ 109052 h 6925849"/>
              <a:gd name="connsiteX2" fmla="*/ 7613924 w 7669341"/>
              <a:gd name="connsiteY2" fmla="*/ 6898194 h 6925849"/>
              <a:gd name="connsiteX3" fmla="*/ 0 w 7669341"/>
              <a:gd name="connsiteY3" fmla="*/ 6925849 h 6925849"/>
              <a:gd name="connsiteX4" fmla="*/ 3438509 w 7669341"/>
              <a:gd name="connsiteY4" fmla="*/ 1367324 h 6925849"/>
              <a:gd name="connsiteX0" fmla="*/ 3812582 w 7669341"/>
              <a:gd name="connsiteY0" fmla="*/ 1176157 h 7052707"/>
              <a:gd name="connsiteX1" fmla="*/ 7669341 w 7669341"/>
              <a:gd name="connsiteY1" fmla="*/ 235910 h 7052707"/>
              <a:gd name="connsiteX2" fmla="*/ 7613924 w 7669341"/>
              <a:gd name="connsiteY2" fmla="*/ 7025052 h 7052707"/>
              <a:gd name="connsiteX3" fmla="*/ 0 w 7669341"/>
              <a:gd name="connsiteY3" fmla="*/ 7052707 h 7052707"/>
              <a:gd name="connsiteX4" fmla="*/ 3812582 w 7669341"/>
              <a:gd name="connsiteY4" fmla="*/ 1176157 h 7052707"/>
              <a:gd name="connsiteX0" fmla="*/ 3812582 w 7669341"/>
              <a:gd name="connsiteY0" fmla="*/ 1104277 h 6980827"/>
              <a:gd name="connsiteX1" fmla="*/ 7669341 w 7669341"/>
              <a:gd name="connsiteY1" fmla="*/ 164030 h 6980827"/>
              <a:gd name="connsiteX2" fmla="*/ 7613924 w 7669341"/>
              <a:gd name="connsiteY2" fmla="*/ 6953172 h 6980827"/>
              <a:gd name="connsiteX3" fmla="*/ 0 w 7669341"/>
              <a:gd name="connsiteY3" fmla="*/ 6980827 h 6980827"/>
              <a:gd name="connsiteX4" fmla="*/ 3812582 w 7669341"/>
              <a:gd name="connsiteY4" fmla="*/ 1104277 h 6980827"/>
              <a:gd name="connsiteX0" fmla="*/ 3812582 w 7669341"/>
              <a:gd name="connsiteY0" fmla="*/ 1122779 h 6999329"/>
              <a:gd name="connsiteX1" fmla="*/ 7669341 w 7669341"/>
              <a:gd name="connsiteY1" fmla="*/ 182532 h 6999329"/>
              <a:gd name="connsiteX2" fmla="*/ 7613924 w 7669341"/>
              <a:gd name="connsiteY2" fmla="*/ 6971674 h 6999329"/>
              <a:gd name="connsiteX3" fmla="*/ 0 w 7669341"/>
              <a:gd name="connsiteY3" fmla="*/ 6999329 h 6999329"/>
              <a:gd name="connsiteX4" fmla="*/ 3812582 w 7669341"/>
              <a:gd name="connsiteY4" fmla="*/ 1122779 h 6999329"/>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5239600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19165 w 7392251"/>
              <a:gd name="connsiteY0" fmla="*/ 29729 h 6846527"/>
              <a:gd name="connsiteX1" fmla="*/ 7392251 w 7392251"/>
              <a:gd name="connsiteY1" fmla="*/ 29730 h 6846527"/>
              <a:gd name="connsiteX2" fmla="*/ 7336834 w 7392251"/>
              <a:gd name="connsiteY2" fmla="*/ 6818872 h 6846527"/>
              <a:gd name="connsiteX3" fmla="*/ 0 w 7392251"/>
              <a:gd name="connsiteY3" fmla="*/ 6846527 h 6846527"/>
              <a:gd name="connsiteX4" fmla="*/ 4519165 w 7392251"/>
              <a:gd name="connsiteY4" fmla="*/ 29729 h 68465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32728 w 7392251"/>
              <a:gd name="connsiteY0" fmla="*/ 0 h 6858196"/>
              <a:gd name="connsiteX1" fmla="*/ 7392251 w 7392251"/>
              <a:gd name="connsiteY1" fmla="*/ 41399 h 6858196"/>
              <a:gd name="connsiteX2" fmla="*/ 7336834 w 7392251"/>
              <a:gd name="connsiteY2" fmla="*/ 6830541 h 6858196"/>
              <a:gd name="connsiteX3" fmla="*/ 0 w 7392251"/>
              <a:gd name="connsiteY3" fmla="*/ 6858196 h 6858196"/>
              <a:gd name="connsiteX4" fmla="*/ 4532728 w 7392251"/>
              <a:gd name="connsiteY4" fmla="*/ 0 h 6858196"/>
              <a:gd name="connsiteX0" fmla="*/ 5236106 w 7392251"/>
              <a:gd name="connsiteY0" fmla="*/ 0 h 6847353"/>
              <a:gd name="connsiteX1" fmla="*/ 7392251 w 7392251"/>
              <a:gd name="connsiteY1" fmla="*/ 30556 h 6847353"/>
              <a:gd name="connsiteX2" fmla="*/ 7336834 w 7392251"/>
              <a:gd name="connsiteY2" fmla="*/ 6819698 h 6847353"/>
              <a:gd name="connsiteX3" fmla="*/ 0 w 7392251"/>
              <a:gd name="connsiteY3" fmla="*/ 6847353 h 6847353"/>
              <a:gd name="connsiteX4" fmla="*/ 5236106 w 7392251"/>
              <a:gd name="connsiteY4" fmla="*/ 0 h 6847353"/>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4948361 w 7488166"/>
              <a:gd name="connsiteY0" fmla="*/ 0 h 6869038"/>
              <a:gd name="connsiteX1" fmla="*/ 7488166 w 7488166"/>
              <a:gd name="connsiteY1" fmla="*/ 19714 h 6869038"/>
              <a:gd name="connsiteX2" fmla="*/ 7432749 w 7488166"/>
              <a:gd name="connsiteY2" fmla="*/ 6808856 h 6869038"/>
              <a:gd name="connsiteX3" fmla="*/ 0 w 7488166"/>
              <a:gd name="connsiteY3" fmla="*/ 6869038 h 6869038"/>
              <a:gd name="connsiteX4" fmla="*/ 4948361 w 7488166"/>
              <a:gd name="connsiteY4" fmla="*/ 0 h 6869038"/>
              <a:gd name="connsiteX0" fmla="*/ 4948361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4948361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140 h 6869178"/>
              <a:gd name="connsiteX1" fmla="*/ 7488166 w 7488166"/>
              <a:gd name="connsiteY1" fmla="*/ 19854 h 6869178"/>
              <a:gd name="connsiteX2" fmla="*/ 7432749 w 7488166"/>
              <a:gd name="connsiteY2" fmla="*/ 6808996 h 6869178"/>
              <a:gd name="connsiteX3" fmla="*/ 0 w 7488166"/>
              <a:gd name="connsiteY3" fmla="*/ 6869178 h 6869178"/>
              <a:gd name="connsiteX4" fmla="*/ 5140190 w 7488166"/>
              <a:gd name="connsiteY4" fmla="*/ 140 h 6869178"/>
              <a:gd name="connsiteX0" fmla="*/ 5140190 w 7488166"/>
              <a:gd name="connsiteY0" fmla="*/ 2709 h 6871747"/>
              <a:gd name="connsiteX1" fmla="*/ 7488166 w 7488166"/>
              <a:gd name="connsiteY1" fmla="*/ 22423 h 6871747"/>
              <a:gd name="connsiteX2" fmla="*/ 7432749 w 7488166"/>
              <a:gd name="connsiteY2" fmla="*/ 6811565 h 6871747"/>
              <a:gd name="connsiteX3" fmla="*/ 0 w 7488166"/>
              <a:gd name="connsiteY3" fmla="*/ 6871747 h 6871747"/>
              <a:gd name="connsiteX4" fmla="*/ 5140190 w 7488166"/>
              <a:gd name="connsiteY4" fmla="*/ 2709 h 6871747"/>
              <a:gd name="connsiteX0" fmla="*/ 5140190 w 7488166"/>
              <a:gd name="connsiteY0" fmla="*/ 3842 h 6872880"/>
              <a:gd name="connsiteX1" fmla="*/ 7488166 w 7488166"/>
              <a:gd name="connsiteY1" fmla="*/ 23556 h 6872880"/>
              <a:gd name="connsiteX2" fmla="*/ 7432749 w 7488166"/>
              <a:gd name="connsiteY2" fmla="*/ 6812698 h 6872880"/>
              <a:gd name="connsiteX3" fmla="*/ 0 w 7488166"/>
              <a:gd name="connsiteY3" fmla="*/ 6872880 h 6872880"/>
              <a:gd name="connsiteX4" fmla="*/ 5140190 w 7488166"/>
              <a:gd name="connsiteY4" fmla="*/ 3842 h 6872880"/>
              <a:gd name="connsiteX0" fmla="*/ 5332020 w 7679996"/>
              <a:gd name="connsiteY0" fmla="*/ 3977 h 6862173"/>
              <a:gd name="connsiteX1" fmla="*/ 7679996 w 7679996"/>
              <a:gd name="connsiteY1" fmla="*/ 23691 h 6862173"/>
              <a:gd name="connsiteX2" fmla="*/ 7624579 w 7679996"/>
              <a:gd name="connsiteY2" fmla="*/ 6812833 h 6862173"/>
              <a:gd name="connsiteX3" fmla="*/ 0 w 7679996"/>
              <a:gd name="connsiteY3" fmla="*/ 6862172 h 6862173"/>
              <a:gd name="connsiteX4" fmla="*/ 5332020 w 7679996"/>
              <a:gd name="connsiteY4" fmla="*/ 3977 h 6862173"/>
              <a:gd name="connsiteX0" fmla="*/ 5502535 w 7850511"/>
              <a:gd name="connsiteY0" fmla="*/ 4117 h 6851471"/>
              <a:gd name="connsiteX1" fmla="*/ 7850511 w 7850511"/>
              <a:gd name="connsiteY1" fmla="*/ 23831 h 6851471"/>
              <a:gd name="connsiteX2" fmla="*/ 7795094 w 7850511"/>
              <a:gd name="connsiteY2" fmla="*/ 6812973 h 6851471"/>
              <a:gd name="connsiteX3" fmla="*/ 0 w 7850511"/>
              <a:gd name="connsiteY3" fmla="*/ 6851470 h 6851471"/>
              <a:gd name="connsiteX4" fmla="*/ 5502535 w 7850511"/>
              <a:gd name="connsiteY4" fmla="*/ 4117 h 6851471"/>
              <a:gd name="connsiteX0" fmla="*/ 5577136 w 7925112"/>
              <a:gd name="connsiteY0" fmla="*/ 3978 h 6862173"/>
              <a:gd name="connsiteX1" fmla="*/ 7925112 w 7925112"/>
              <a:gd name="connsiteY1" fmla="*/ 23692 h 6862173"/>
              <a:gd name="connsiteX2" fmla="*/ 7869695 w 7925112"/>
              <a:gd name="connsiteY2" fmla="*/ 6812834 h 6862173"/>
              <a:gd name="connsiteX3" fmla="*/ 0 w 7925112"/>
              <a:gd name="connsiteY3" fmla="*/ 6862174 h 6862173"/>
              <a:gd name="connsiteX4" fmla="*/ 5577136 w 7925112"/>
              <a:gd name="connsiteY4" fmla="*/ 3978 h 6862173"/>
              <a:gd name="connsiteX0" fmla="*/ 5683708 w 8031684"/>
              <a:gd name="connsiteY0" fmla="*/ 3843 h 6872881"/>
              <a:gd name="connsiteX1" fmla="*/ 8031684 w 8031684"/>
              <a:gd name="connsiteY1" fmla="*/ 23557 h 6872881"/>
              <a:gd name="connsiteX2" fmla="*/ 7976267 w 8031684"/>
              <a:gd name="connsiteY2" fmla="*/ 6812699 h 6872881"/>
              <a:gd name="connsiteX3" fmla="*/ 0 w 8031684"/>
              <a:gd name="connsiteY3" fmla="*/ 6872882 h 6872881"/>
              <a:gd name="connsiteX4" fmla="*/ 5683708 w 8031684"/>
              <a:gd name="connsiteY4" fmla="*/ 3843 h 6872881"/>
              <a:gd name="connsiteX0" fmla="*/ 5683708 w 8031684"/>
              <a:gd name="connsiteY0" fmla="*/ 13471 h 6882510"/>
              <a:gd name="connsiteX1" fmla="*/ 8031684 w 8031684"/>
              <a:gd name="connsiteY1" fmla="*/ 33185 h 6882510"/>
              <a:gd name="connsiteX2" fmla="*/ 7976267 w 8031684"/>
              <a:gd name="connsiteY2" fmla="*/ 6822327 h 6882510"/>
              <a:gd name="connsiteX3" fmla="*/ 0 w 8031684"/>
              <a:gd name="connsiteY3" fmla="*/ 6882510 h 6882510"/>
              <a:gd name="connsiteX4" fmla="*/ 5683708 w 8031684"/>
              <a:gd name="connsiteY4" fmla="*/ 13471 h 6882510"/>
              <a:gd name="connsiteX0" fmla="*/ 5683708 w 8031684"/>
              <a:gd name="connsiteY0" fmla="*/ 19672 h 6888711"/>
              <a:gd name="connsiteX1" fmla="*/ 8031684 w 8031684"/>
              <a:gd name="connsiteY1" fmla="*/ 39386 h 6888711"/>
              <a:gd name="connsiteX2" fmla="*/ 7976267 w 8031684"/>
              <a:gd name="connsiteY2" fmla="*/ 6828528 h 6888711"/>
              <a:gd name="connsiteX3" fmla="*/ 0 w 8031684"/>
              <a:gd name="connsiteY3" fmla="*/ 6888711 h 6888711"/>
              <a:gd name="connsiteX4" fmla="*/ 5683708 w 8031684"/>
              <a:gd name="connsiteY4" fmla="*/ 19672 h 6888711"/>
              <a:gd name="connsiteX0" fmla="*/ 5555821 w 7903797"/>
              <a:gd name="connsiteY0" fmla="*/ 19056 h 6898938"/>
              <a:gd name="connsiteX1" fmla="*/ 7903797 w 7903797"/>
              <a:gd name="connsiteY1" fmla="*/ 38770 h 6898938"/>
              <a:gd name="connsiteX2" fmla="*/ 7848380 w 7903797"/>
              <a:gd name="connsiteY2" fmla="*/ 6827912 h 6898938"/>
              <a:gd name="connsiteX3" fmla="*/ 0 w 7903797"/>
              <a:gd name="connsiteY3" fmla="*/ 6898938 h 6898938"/>
              <a:gd name="connsiteX4" fmla="*/ 5555821 w 7903797"/>
              <a:gd name="connsiteY4" fmla="*/ 19056 h 6898938"/>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848380"/>
              <a:gd name="connsiteY0" fmla="*/ 18453 h 6909177"/>
              <a:gd name="connsiteX1" fmla="*/ 7626709 w 7848380"/>
              <a:gd name="connsiteY1" fmla="*/ 38166 h 6909177"/>
              <a:gd name="connsiteX2" fmla="*/ 7848380 w 7848380"/>
              <a:gd name="connsiteY2" fmla="*/ 6838151 h 6909177"/>
              <a:gd name="connsiteX3" fmla="*/ 0 w 7848380"/>
              <a:gd name="connsiteY3" fmla="*/ 6909177 h 6909177"/>
              <a:gd name="connsiteX4" fmla="*/ 5555821 w 7848380"/>
              <a:gd name="connsiteY4" fmla="*/ 18453 h 6909177"/>
              <a:gd name="connsiteX0" fmla="*/ 5555821 w 7850511"/>
              <a:gd name="connsiteY0" fmla="*/ 18453 h 6909177"/>
              <a:gd name="connsiteX1" fmla="*/ 7850511 w 7850511"/>
              <a:gd name="connsiteY1" fmla="*/ 49008 h 6909177"/>
              <a:gd name="connsiteX2" fmla="*/ 7848380 w 7850511"/>
              <a:gd name="connsiteY2" fmla="*/ 6838151 h 6909177"/>
              <a:gd name="connsiteX3" fmla="*/ 0 w 7850511"/>
              <a:gd name="connsiteY3" fmla="*/ 6909177 h 6909177"/>
              <a:gd name="connsiteX4" fmla="*/ 5555821 w 7850511"/>
              <a:gd name="connsiteY4" fmla="*/ 18453 h 6909177"/>
              <a:gd name="connsiteX0" fmla="*/ 5555821 w 7850511"/>
              <a:gd name="connsiteY0" fmla="*/ 18453 h 6909177"/>
              <a:gd name="connsiteX1" fmla="*/ 7850511 w 7850511"/>
              <a:gd name="connsiteY1" fmla="*/ 49008 h 6909177"/>
              <a:gd name="connsiteX2" fmla="*/ 7443406 w 7850511"/>
              <a:gd name="connsiteY2" fmla="*/ 6827309 h 6909177"/>
              <a:gd name="connsiteX3" fmla="*/ 0 w 7850511"/>
              <a:gd name="connsiteY3" fmla="*/ 6909177 h 6909177"/>
              <a:gd name="connsiteX4" fmla="*/ 5555821 w 7850511"/>
              <a:gd name="connsiteY4" fmla="*/ 18453 h 6909177"/>
              <a:gd name="connsiteX0" fmla="*/ 5555821 w 7859075"/>
              <a:gd name="connsiteY0" fmla="*/ 18453 h 6909177"/>
              <a:gd name="connsiteX1" fmla="*/ 7850511 w 7859075"/>
              <a:gd name="connsiteY1" fmla="*/ 49008 h 6909177"/>
              <a:gd name="connsiteX2" fmla="*/ 7859039 w 7859075"/>
              <a:gd name="connsiteY2" fmla="*/ 6848994 h 6909177"/>
              <a:gd name="connsiteX3" fmla="*/ 0 w 7859075"/>
              <a:gd name="connsiteY3" fmla="*/ 6909177 h 6909177"/>
              <a:gd name="connsiteX4" fmla="*/ 5555821 w 7859075"/>
              <a:gd name="connsiteY4" fmla="*/ 18453 h 6909177"/>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4990 h 6906555"/>
              <a:gd name="connsiteX1" fmla="*/ 7850511 w 7859075"/>
              <a:gd name="connsiteY1" fmla="*/ 46386 h 6906555"/>
              <a:gd name="connsiteX2" fmla="*/ 7859039 w 7859075"/>
              <a:gd name="connsiteY2" fmla="*/ 6846372 h 6906555"/>
              <a:gd name="connsiteX3" fmla="*/ 0 w 7859075"/>
              <a:gd name="connsiteY3" fmla="*/ 6906555 h 6906555"/>
              <a:gd name="connsiteX4" fmla="*/ 5523849 w 7859075"/>
              <a:gd name="connsiteY4" fmla="*/ 4990 h 6906555"/>
              <a:gd name="connsiteX0" fmla="*/ 5523849 w 7882483"/>
              <a:gd name="connsiteY0" fmla="*/ 4990 h 6906555"/>
              <a:gd name="connsiteX1" fmla="*/ 7882483 w 7882483"/>
              <a:gd name="connsiteY1" fmla="*/ 35545 h 6906555"/>
              <a:gd name="connsiteX2" fmla="*/ 7859039 w 7882483"/>
              <a:gd name="connsiteY2" fmla="*/ 6846372 h 6906555"/>
              <a:gd name="connsiteX3" fmla="*/ 0 w 7882483"/>
              <a:gd name="connsiteY3" fmla="*/ 6906555 h 6906555"/>
              <a:gd name="connsiteX4" fmla="*/ 5523849 w 7882483"/>
              <a:gd name="connsiteY4" fmla="*/ 4990 h 6906555"/>
              <a:gd name="connsiteX0" fmla="*/ 5491908 w 7850542"/>
              <a:gd name="connsiteY0" fmla="*/ 12788 h 6854170"/>
              <a:gd name="connsiteX1" fmla="*/ 7850542 w 7850542"/>
              <a:gd name="connsiteY1" fmla="*/ 43343 h 6854170"/>
              <a:gd name="connsiteX2" fmla="*/ 7827098 w 7850542"/>
              <a:gd name="connsiteY2" fmla="*/ 6854170 h 6854170"/>
              <a:gd name="connsiteX3" fmla="*/ 0 w 7850542"/>
              <a:gd name="connsiteY3" fmla="*/ 6762704 h 6854170"/>
              <a:gd name="connsiteX4" fmla="*/ 5491908 w 7850542"/>
              <a:gd name="connsiteY4" fmla="*/ 12788 h 6854170"/>
              <a:gd name="connsiteX0" fmla="*/ 5491908 w 7850542"/>
              <a:gd name="connsiteY0" fmla="*/ 12790 h 6762706"/>
              <a:gd name="connsiteX1" fmla="*/ 7850542 w 7850542"/>
              <a:gd name="connsiteY1" fmla="*/ 43345 h 6762706"/>
              <a:gd name="connsiteX2" fmla="*/ 7528978 w 7850542"/>
              <a:gd name="connsiteY2" fmla="*/ 6312567 h 6762706"/>
              <a:gd name="connsiteX3" fmla="*/ 0 w 7850542"/>
              <a:gd name="connsiteY3" fmla="*/ 6762706 h 6762706"/>
              <a:gd name="connsiteX4" fmla="*/ 5491908 w 7850542"/>
              <a:gd name="connsiteY4" fmla="*/ 12790 h 6762706"/>
              <a:gd name="connsiteX0" fmla="*/ 5491908 w 7850542"/>
              <a:gd name="connsiteY0" fmla="*/ 12790 h 6762706"/>
              <a:gd name="connsiteX1" fmla="*/ 7850542 w 7850542"/>
              <a:gd name="connsiteY1" fmla="*/ 43345 h 6762706"/>
              <a:gd name="connsiteX2" fmla="*/ 7805805 w 7850542"/>
              <a:gd name="connsiteY2" fmla="*/ 6756684 h 6762706"/>
              <a:gd name="connsiteX3" fmla="*/ 0 w 7850542"/>
              <a:gd name="connsiteY3" fmla="*/ 6762706 h 6762706"/>
              <a:gd name="connsiteX4" fmla="*/ 5491908 w 7850542"/>
              <a:gd name="connsiteY4" fmla="*/ 12790 h 6762706"/>
              <a:gd name="connsiteX0" fmla="*/ 5491908 w 7807954"/>
              <a:gd name="connsiteY0" fmla="*/ 12790 h 6762706"/>
              <a:gd name="connsiteX1" fmla="*/ 7807954 w 7807954"/>
              <a:gd name="connsiteY1" fmla="*/ 16 h 6762706"/>
              <a:gd name="connsiteX2" fmla="*/ 7805805 w 7807954"/>
              <a:gd name="connsiteY2" fmla="*/ 6756684 h 6762706"/>
              <a:gd name="connsiteX3" fmla="*/ 0 w 7807954"/>
              <a:gd name="connsiteY3" fmla="*/ 6762706 h 6762706"/>
              <a:gd name="connsiteX4" fmla="*/ 5491908 w 7807954"/>
              <a:gd name="connsiteY4" fmla="*/ 12790 h 6762706"/>
              <a:gd name="connsiteX0" fmla="*/ 5534498 w 7807954"/>
              <a:gd name="connsiteY0" fmla="*/ 10819 h 6793231"/>
              <a:gd name="connsiteX1" fmla="*/ 7807954 w 7807954"/>
              <a:gd name="connsiteY1" fmla="*/ 30541 h 6793231"/>
              <a:gd name="connsiteX2" fmla="*/ 7805805 w 7807954"/>
              <a:gd name="connsiteY2" fmla="*/ 6787209 h 6793231"/>
              <a:gd name="connsiteX3" fmla="*/ 0 w 7807954"/>
              <a:gd name="connsiteY3" fmla="*/ 6793231 h 6793231"/>
              <a:gd name="connsiteX4" fmla="*/ 5534498 w 7807954"/>
              <a:gd name="connsiteY4" fmla="*/ 10819 h 6793231"/>
              <a:gd name="connsiteX0" fmla="*/ 5534498 w 7829249"/>
              <a:gd name="connsiteY0" fmla="*/ 10819 h 6793231"/>
              <a:gd name="connsiteX1" fmla="*/ 7829249 w 7829249"/>
              <a:gd name="connsiteY1" fmla="*/ 19710 h 6793231"/>
              <a:gd name="connsiteX2" fmla="*/ 7805805 w 7829249"/>
              <a:gd name="connsiteY2" fmla="*/ 6787209 h 6793231"/>
              <a:gd name="connsiteX3" fmla="*/ 0 w 7829249"/>
              <a:gd name="connsiteY3" fmla="*/ 6793231 h 6793231"/>
              <a:gd name="connsiteX4" fmla="*/ 5534498 w 7829249"/>
              <a:gd name="connsiteY4" fmla="*/ 10819 h 6793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9249" h="6793231">
                <a:moveTo>
                  <a:pt x="5534498" y="10819"/>
                </a:moveTo>
                <a:lnTo>
                  <a:pt x="7829249" y="19710"/>
                </a:lnTo>
                <a:cubicBezTo>
                  <a:pt x="7828539" y="2282758"/>
                  <a:pt x="7806515" y="4524161"/>
                  <a:pt x="7805805" y="6787209"/>
                </a:cubicBezTo>
                <a:lnTo>
                  <a:pt x="0" y="6793231"/>
                </a:lnTo>
                <a:cubicBezTo>
                  <a:pt x="5051711" y="-654665"/>
                  <a:pt x="3674645" y="24645"/>
                  <a:pt x="5534498" y="10819"/>
                </a:cubicBezTo>
                <a:close/>
              </a:path>
            </a:pathLst>
          </a:custGeom>
          <a:solidFill>
            <a:schemeClr val="bg1">
              <a:lumMod val="75000"/>
            </a:schemeClr>
          </a:solidFill>
        </p:spPr>
        <p:txBody>
          <a:bodyPr wrap="square">
            <a:noAutofit/>
          </a:bodyPr>
          <a:lstStyle/>
          <a:p>
            <a:endParaRPr lang="en-US"/>
          </a:p>
        </p:txBody>
      </p:sp>
      <p:sp>
        <p:nvSpPr>
          <p:cNvPr id="7" name="Slide Number Placeholder 6">
            <a:extLst>
              <a:ext uri="{FF2B5EF4-FFF2-40B4-BE49-F238E27FC236}">
                <a16:creationId xmlns:a16="http://schemas.microsoft.com/office/drawing/2014/main" id="{516BC75A-BF57-4E46-99AA-445FFBB3E852}"/>
              </a:ext>
            </a:extLst>
          </p:cNvPr>
          <p:cNvSpPr>
            <a:spLocks noGrp="1"/>
          </p:cNvSpPr>
          <p:nvPr>
            <p:ph type="sldNum" sz="quarter" idx="12"/>
          </p:nvPr>
        </p:nvSpPr>
        <p:spPr/>
        <p:txBody>
          <a:bodyPr/>
          <a:lstStyle>
            <a:lvl1pPr>
              <a:defRPr>
                <a:solidFill>
                  <a:schemeClr val="bg1"/>
                </a:solidFill>
              </a:defRPr>
            </a:lvl1pPr>
          </a:lstStyle>
          <a:p>
            <a:fld id="{F32B1D3B-AE3D-1E40-A0D2-3E32FC67085E}" type="slidenum">
              <a:rPr lang="en-US" smtClean="0"/>
              <a:pPr/>
              <a:t>‹#›</a:t>
            </a:fld>
            <a:endParaRPr lang="en-US"/>
          </a:p>
        </p:txBody>
      </p:sp>
    </p:spTree>
    <p:extLst>
      <p:ext uri="{BB962C8B-B14F-4D97-AF65-F5344CB8AC3E}">
        <p14:creationId xmlns:p14="http://schemas.microsoft.com/office/powerpoint/2010/main" val="4070974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15_Title and Content">
    <p:spTree>
      <p:nvGrpSpPr>
        <p:cNvPr id="1" name=""/>
        <p:cNvGrpSpPr/>
        <p:nvPr/>
      </p:nvGrpSpPr>
      <p:grpSpPr>
        <a:xfrm>
          <a:off x="0" y="0"/>
          <a:ext cx="0" cy="0"/>
          <a:chOff x="0" y="0"/>
          <a:chExt cx="0" cy="0"/>
        </a:xfrm>
      </p:grpSpPr>
      <p:grpSp>
        <p:nvGrpSpPr>
          <p:cNvPr id="663" name="Group 6"/>
          <p:cNvGrpSpPr/>
          <p:nvPr/>
        </p:nvGrpSpPr>
        <p:grpSpPr>
          <a:xfrm>
            <a:off x="2" y="1"/>
            <a:ext cx="11951024" cy="1249203"/>
            <a:chOff x="1" y="0"/>
            <a:chExt cx="11951023" cy="1249201"/>
          </a:xfrm>
        </p:grpSpPr>
        <p:sp>
          <p:nvSpPr>
            <p:cNvPr id="661" name="Round Single Corner Rectangle 7"/>
            <p:cNvSpPr/>
            <p:nvPr/>
          </p:nvSpPr>
          <p:spPr>
            <a:xfrm rot="10800000" flipH="1">
              <a:off x="10183087" y="3"/>
              <a:ext cx="1767938" cy="1249200"/>
            </a:xfrm>
            <a:custGeom>
              <a:avLst/>
              <a:gdLst/>
              <a:ahLst/>
              <a:cxnLst>
                <a:cxn ang="0">
                  <a:pos x="wd2" y="hd2"/>
                </a:cxn>
                <a:cxn ang="5400000">
                  <a:pos x="wd2" y="hd2"/>
                </a:cxn>
                <a:cxn ang="10800000">
                  <a:pos x="wd2" y="hd2"/>
                </a:cxn>
                <a:cxn ang="16200000">
                  <a:pos x="wd2" y="hd2"/>
                </a:cxn>
              </a:cxnLst>
              <a:rect l="0" t="0" r="r" b="b"/>
              <a:pathLst>
                <a:path w="21600" h="21419" extrusionOk="0">
                  <a:moveTo>
                    <a:pt x="0" y="65"/>
                  </a:moveTo>
                  <a:lnTo>
                    <a:pt x="6037" y="3"/>
                  </a:lnTo>
                  <a:cubicBezTo>
                    <a:pt x="7638" y="3"/>
                    <a:pt x="7767" y="-181"/>
                    <a:pt x="9641" y="2554"/>
                  </a:cubicBezTo>
                  <a:lnTo>
                    <a:pt x="21600" y="21388"/>
                  </a:lnTo>
                  <a:lnTo>
                    <a:pt x="0" y="21419"/>
                  </a:lnTo>
                  <a:lnTo>
                    <a:pt x="0" y="65"/>
                  </a:lnTo>
                  <a:close/>
                </a:path>
              </a:pathLst>
            </a:custGeom>
            <a:solidFill>
              <a:srgbClr val="0E1336"/>
            </a:solidFill>
            <a:ln w="12700" cap="flat">
              <a:noFill/>
              <a:miter lim="400000"/>
            </a:ln>
            <a:effectLst/>
          </p:spPr>
          <p:txBody>
            <a:bodyPr wrap="square" lIns="45719" tIns="45719" rIns="45719" bIns="45719" numCol="1" anchor="ctr">
              <a:noAutofit/>
            </a:bodyPr>
            <a:lstStyle/>
            <a:p>
              <a:pPr algn="ctr">
                <a:defRPr>
                  <a:solidFill>
                    <a:schemeClr val="accent3">
                      <a:lumOff val="5098"/>
                    </a:schemeClr>
                  </a:solidFill>
                </a:defRPr>
              </a:pPr>
              <a:endParaRPr/>
            </a:p>
          </p:txBody>
        </p:sp>
        <p:sp>
          <p:nvSpPr>
            <p:cNvPr id="662" name="Rectangle 10"/>
            <p:cNvSpPr/>
            <p:nvPr/>
          </p:nvSpPr>
          <p:spPr>
            <a:xfrm rot="10800000" flipH="1">
              <a:off x="1" y="0"/>
              <a:ext cx="10214142" cy="1243984"/>
            </a:xfrm>
            <a:prstGeom prst="rect">
              <a:avLst/>
            </a:prstGeom>
            <a:solidFill>
              <a:srgbClr val="0E1336"/>
            </a:solidFill>
            <a:ln w="12700" cap="flat">
              <a:noFill/>
              <a:miter lim="400000"/>
            </a:ln>
            <a:effectLst/>
          </p:spPr>
          <p:txBody>
            <a:bodyPr wrap="square" lIns="45719" tIns="45719" rIns="45719" bIns="45719" numCol="1" anchor="ctr">
              <a:noAutofit/>
            </a:bodyPr>
            <a:lstStyle/>
            <a:p>
              <a:pPr algn="ctr">
                <a:defRPr>
                  <a:solidFill>
                    <a:schemeClr val="accent3">
                      <a:lumOff val="5098"/>
                    </a:schemeClr>
                  </a:solidFill>
                </a:defRPr>
              </a:pPr>
              <a:endParaRPr/>
            </a:p>
          </p:txBody>
        </p:sp>
      </p:grpSp>
      <p:pic>
        <p:nvPicPr>
          <p:cNvPr id="664" name="Picture 7" descr="Picture 7"/>
          <p:cNvPicPr>
            <a:picLocks noChangeAspect="1"/>
          </p:cNvPicPr>
          <p:nvPr/>
        </p:nvPicPr>
        <p:blipFill>
          <a:blip r:embed="rId2"/>
          <a:srcRect l="57792" b="38579"/>
          <a:stretch>
            <a:fillRect/>
          </a:stretch>
        </p:blipFill>
        <p:spPr>
          <a:xfrm>
            <a:off x="343015" y="6376742"/>
            <a:ext cx="826568" cy="328418"/>
          </a:xfrm>
          <a:prstGeom prst="rect">
            <a:avLst/>
          </a:prstGeom>
          <a:ln w="12700">
            <a:miter lim="400000"/>
          </a:ln>
        </p:spPr>
      </p:pic>
      <p:sp>
        <p:nvSpPr>
          <p:cNvPr id="665" name="Rectangle 8"/>
          <p:cNvSpPr/>
          <p:nvPr/>
        </p:nvSpPr>
        <p:spPr>
          <a:xfrm>
            <a:off x="0" y="6236275"/>
            <a:ext cx="12192000" cy="75626"/>
          </a:xfrm>
          <a:prstGeom prst="rect">
            <a:avLst/>
          </a:prstGeom>
          <a:solidFill>
            <a:srgbClr val="835C2F"/>
          </a:solidFill>
          <a:ln w="12700">
            <a:miter lim="400000"/>
          </a:ln>
        </p:spPr>
        <p:txBody>
          <a:bodyPr lIns="45719" rIns="45719" anchor="ctr"/>
          <a:lstStyle/>
          <a:p>
            <a:pPr algn="ctr">
              <a:defRPr>
                <a:solidFill>
                  <a:schemeClr val="accent3">
                    <a:lumOff val="5098"/>
                  </a:schemeClr>
                </a:solidFill>
              </a:defRPr>
            </a:pPr>
            <a:endParaRPr/>
          </a:p>
        </p:txBody>
      </p:sp>
      <p:sp>
        <p:nvSpPr>
          <p:cNvPr id="666" name="Slide Number"/>
          <p:cNvSpPr txBox="1">
            <a:spLocks noGrp="1"/>
          </p:cNvSpPr>
          <p:nvPr>
            <p:ph type="sldNum" sz="quarter" idx="2"/>
          </p:nvPr>
        </p:nvSpPr>
        <p:spPr>
          <a:xfrm>
            <a:off x="11467770" y="6404292"/>
            <a:ext cx="273656" cy="269241"/>
          </a:xfrm>
          <a:prstGeom prst="rect">
            <a:avLst/>
          </a:prstGeom>
        </p:spPr>
        <p:txBody>
          <a:bodyPr/>
          <a:lstStyle>
            <a:lvl1pPr>
              <a:defRPr>
                <a:solidFill>
                  <a:srgbClr val="835C2F"/>
                </a:solidFill>
                <a:latin typeface="Source Sans Pro"/>
                <a:ea typeface="Source Sans Pro"/>
                <a:cs typeface="Source Sans Pro"/>
                <a:sym typeface="Source Sans Pro"/>
              </a:defRPr>
            </a:lvl1pPr>
          </a:lstStyle>
          <a:p>
            <a:fld id="{86CB4B4D-7CA3-9044-876B-883B54F8677D}" type="slidenum">
              <a:t>‹#›</a:t>
            </a:fld>
            <a:endParaRPr/>
          </a:p>
        </p:txBody>
      </p:sp>
      <p:sp>
        <p:nvSpPr>
          <p:cNvPr id="667" name="Title Text"/>
          <p:cNvSpPr txBox="1">
            <a:spLocks noGrp="1"/>
          </p:cNvSpPr>
          <p:nvPr>
            <p:ph type="title"/>
          </p:nvPr>
        </p:nvSpPr>
        <p:spPr>
          <a:xfrm>
            <a:off x="417442" y="546100"/>
            <a:ext cx="11330610" cy="666474"/>
          </a:xfrm>
          <a:prstGeom prst="rect">
            <a:avLst/>
          </a:prstGeom>
        </p:spPr>
        <p:txBody>
          <a:bodyPr lIns="45719" tIns="45719" rIns="45719" bIns="45719" anchor="t"/>
          <a:lstStyle>
            <a:lvl1pPr>
              <a:defRPr sz="3200">
                <a:solidFill>
                  <a:schemeClr val="accent3">
                    <a:lumOff val="5098"/>
                  </a:schemeClr>
                </a:solidFill>
                <a:latin typeface="Source Sans Pro"/>
                <a:ea typeface="Source Sans Pro"/>
                <a:cs typeface="Source Sans Pro"/>
                <a:sym typeface="Source Sans Pro"/>
              </a:defRPr>
            </a:lvl1pPr>
          </a:lstStyle>
          <a:p>
            <a:r>
              <a:t>Title Text</a:t>
            </a:r>
          </a:p>
        </p:txBody>
      </p:sp>
      <p:sp>
        <p:nvSpPr>
          <p:cNvPr id="668" name="Body Level One…"/>
          <p:cNvSpPr txBox="1">
            <a:spLocks noGrp="1"/>
          </p:cNvSpPr>
          <p:nvPr>
            <p:ph type="body" idx="1"/>
          </p:nvPr>
        </p:nvSpPr>
        <p:spPr>
          <a:xfrm>
            <a:off x="417442" y="1918666"/>
            <a:ext cx="11330610" cy="4258298"/>
          </a:xfrm>
          <a:prstGeom prst="rect">
            <a:avLst/>
          </a:prstGeom>
        </p:spPr>
        <p:txBody>
          <a:bodyPr>
            <a:normAutofit/>
          </a:bodyPr>
          <a:lstStyle>
            <a:lvl1pPr marL="0" indent="0">
              <a:lnSpc>
                <a:spcPct val="100000"/>
              </a:lnSpc>
              <a:spcBef>
                <a:spcPts val="1200"/>
              </a:spcBef>
              <a:buClrTx/>
              <a:buSzTx/>
              <a:buFontTx/>
              <a:buNone/>
              <a:defRPr sz="2000">
                <a:solidFill>
                  <a:srgbClr val="000000"/>
                </a:solidFill>
                <a:latin typeface="Source Sans Pro"/>
                <a:ea typeface="Source Sans Pro"/>
                <a:cs typeface="Source Sans Pro"/>
                <a:sym typeface="Source Sans Pro"/>
              </a:defRPr>
            </a:lvl1pPr>
            <a:lvl2pPr marL="254000" indent="-254000">
              <a:lnSpc>
                <a:spcPct val="100000"/>
              </a:lnSpc>
              <a:spcBef>
                <a:spcPts val="1200"/>
              </a:spcBef>
              <a:buClrTx/>
              <a:buFontTx/>
              <a:defRPr sz="2000">
                <a:solidFill>
                  <a:srgbClr val="000000"/>
                </a:solidFill>
                <a:latin typeface="Source Sans Pro"/>
                <a:ea typeface="Source Sans Pro"/>
                <a:cs typeface="Source Sans Pro"/>
                <a:sym typeface="Source Sans Pro"/>
              </a:defRPr>
            </a:lvl2pPr>
            <a:lvl3pPr marL="742950" indent="-285750">
              <a:lnSpc>
                <a:spcPct val="100000"/>
              </a:lnSpc>
              <a:spcBef>
                <a:spcPts val="1200"/>
              </a:spcBef>
              <a:buClrTx/>
              <a:buFontTx/>
              <a:defRPr sz="2000">
                <a:solidFill>
                  <a:srgbClr val="000000"/>
                </a:solidFill>
                <a:latin typeface="Source Sans Pro"/>
                <a:ea typeface="Source Sans Pro"/>
                <a:cs typeface="Source Sans Pro"/>
                <a:sym typeface="Source Sans Pro"/>
              </a:defRPr>
            </a:lvl3pPr>
            <a:lvl4pPr marL="1058091" indent="-326571">
              <a:lnSpc>
                <a:spcPct val="100000"/>
              </a:lnSpc>
              <a:spcBef>
                <a:spcPts val="1200"/>
              </a:spcBef>
              <a:buClrTx/>
              <a:buFontTx/>
              <a:defRPr sz="2000">
                <a:solidFill>
                  <a:srgbClr val="000000"/>
                </a:solidFill>
                <a:latin typeface="Source Sans Pro"/>
                <a:ea typeface="Source Sans Pro"/>
                <a:cs typeface="Source Sans Pro"/>
                <a:sym typeface="Source Sans Pro"/>
              </a:defRPr>
            </a:lvl4pPr>
            <a:lvl5pPr marL="1386839" indent="-381000">
              <a:lnSpc>
                <a:spcPct val="100000"/>
              </a:lnSpc>
              <a:spcBef>
                <a:spcPts val="1200"/>
              </a:spcBef>
              <a:buClrTx/>
              <a:buFontTx/>
              <a:defRPr sz="2000">
                <a:solidFill>
                  <a:srgbClr val="000000"/>
                </a:solidFill>
                <a:latin typeface="Source Sans Pro"/>
                <a:ea typeface="Source Sans Pro"/>
                <a:cs typeface="Source Sans Pro"/>
                <a:sym typeface="Source Sans Pro"/>
              </a:defRPr>
            </a:lvl5pPr>
          </a:lstStyle>
          <a:p>
            <a:r>
              <a:t>Body Level One</a:t>
            </a:r>
          </a:p>
          <a:p>
            <a:pPr lvl="1"/>
            <a:r>
              <a:t>Body Level Two</a:t>
            </a:r>
          </a:p>
          <a:p>
            <a:pPr lvl="2"/>
            <a:r>
              <a:t>Body Level Three</a:t>
            </a:r>
          </a:p>
          <a:p>
            <a:pPr lvl="3"/>
            <a:r>
              <a:t>Body Level Four</a:t>
            </a:r>
          </a:p>
          <a:p>
            <a:pPr lvl="4"/>
            <a:r>
              <a:t>Body Level Five</a:t>
            </a:r>
          </a:p>
        </p:txBody>
      </p:sp>
      <p:sp>
        <p:nvSpPr>
          <p:cNvPr id="669" name="Text Placeholder 2"/>
          <p:cNvSpPr>
            <a:spLocks noGrp="1"/>
          </p:cNvSpPr>
          <p:nvPr>
            <p:ph type="body" sz="quarter" idx="21"/>
          </p:nvPr>
        </p:nvSpPr>
        <p:spPr>
          <a:xfrm>
            <a:off x="417442" y="1391477"/>
            <a:ext cx="11323985" cy="527189"/>
          </a:xfrm>
          <a:prstGeom prst="rect">
            <a:avLst/>
          </a:prstGeom>
        </p:spPr>
        <p:txBody>
          <a:bodyPr anchor="b">
            <a:normAutofit/>
          </a:bodyPr>
          <a:lstStyle/>
          <a:p>
            <a:pPr marL="0" indent="0">
              <a:lnSpc>
                <a:spcPct val="100000"/>
              </a:lnSpc>
              <a:spcBef>
                <a:spcPts val="1200"/>
              </a:spcBef>
              <a:buClrTx/>
              <a:buSzTx/>
              <a:buFontTx/>
              <a:buNone/>
              <a:defRPr b="1">
                <a:solidFill>
                  <a:srgbClr val="835C2F"/>
                </a:solidFill>
                <a:latin typeface="Source Sans Pro"/>
                <a:ea typeface="Source Sans Pro"/>
                <a:cs typeface="Source Sans Pro"/>
                <a:sym typeface="Source Sans Pro"/>
              </a:defRPr>
            </a:pPr>
            <a:endParaRPr/>
          </a:p>
        </p:txBody>
      </p:sp>
    </p:spTree>
    <p:extLst>
      <p:ext uri="{BB962C8B-B14F-4D97-AF65-F5344CB8AC3E}">
        <p14:creationId xmlns:p14="http://schemas.microsoft.com/office/powerpoint/2010/main" val="2820303068"/>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731E5A-265A-3846-A036-5FB83AA379FD}"/>
              </a:ext>
            </a:extLst>
          </p:cNvPr>
          <p:cNvSpPr/>
          <p:nvPr userDrawn="1"/>
        </p:nvSpPr>
        <p:spPr>
          <a:xfrm>
            <a:off x="0" y="0"/>
            <a:ext cx="1203702" cy="40793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996B73-F813-5244-B243-F2C7FADD9346}"/>
              </a:ext>
            </a:extLst>
          </p:cNvPr>
          <p:cNvSpPr>
            <a:spLocks noGrp="1"/>
          </p:cNvSpPr>
          <p:nvPr>
            <p:ph type="title"/>
          </p:nvPr>
        </p:nvSpPr>
        <p:spPr>
          <a:xfrm>
            <a:off x="3450967" y="546100"/>
            <a:ext cx="8290459" cy="66647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A080F57-0EC6-C14C-A4A6-4FA91DB3718E}"/>
              </a:ext>
            </a:extLst>
          </p:cNvPr>
          <p:cNvSpPr>
            <a:spLocks noGrp="1"/>
          </p:cNvSpPr>
          <p:nvPr>
            <p:ph sz="half" idx="1"/>
          </p:nvPr>
        </p:nvSpPr>
        <p:spPr>
          <a:xfrm>
            <a:off x="3450967" y="2097570"/>
            <a:ext cx="4012808" cy="4079393"/>
          </a:xfrm>
        </p:spPr>
        <p:txBody>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9A72F9-DEA9-DB4F-BD68-9333D4954445}"/>
              </a:ext>
            </a:extLst>
          </p:cNvPr>
          <p:cNvSpPr>
            <a:spLocks noGrp="1"/>
          </p:cNvSpPr>
          <p:nvPr>
            <p:ph sz="half" idx="2"/>
          </p:nvPr>
        </p:nvSpPr>
        <p:spPr>
          <a:xfrm>
            <a:off x="7728618" y="2097570"/>
            <a:ext cx="4012808" cy="4079393"/>
          </a:xfrm>
        </p:spPr>
        <p:txBody>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516BC75A-BF57-4E46-99AA-445FFBB3E852}"/>
              </a:ext>
            </a:extLst>
          </p:cNvPr>
          <p:cNvSpPr>
            <a:spLocks noGrp="1"/>
          </p:cNvSpPr>
          <p:nvPr>
            <p:ph type="sldNum" sz="quarter" idx="12"/>
          </p:nvPr>
        </p:nvSpPr>
        <p:spPr/>
        <p:txBody>
          <a:bodyPr/>
          <a:lstStyle/>
          <a:p>
            <a:fld id="{F32B1D3B-AE3D-1E40-A0D2-3E32FC67085E}" type="slidenum">
              <a:rPr lang="en-US" smtClean="0"/>
              <a:t>‹#›</a:t>
            </a:fld>
            <a:endParaRPr lang="en-US"/>
          </a:p>
        </p:txBody>
      </p:sp>
      <p:sp>
        <p:nvSpPr>
          <p:cNvPr id="6" name="Text Placeholder 2">
            <a:extLst>
              <a:ext uri="{FF2B5EF4-FFF2-40B4-BE49-F238E27FC236}">
                <a16:creationId xmlns:a16="http://schemas.microsoft.com/office/drawing/2014/main" id="{98F0A95E-2668-6C4B-A669-A4D60C524B55}"/>
              </a:ext>
            </a:extLst>
          </p:cNvPr>
          <p:cNvSpPr>
            <a:spLocks noGrp="1"/>
          </p:cNvSpPr>
          <p:nvPr>
            <p:ph type="body" idx="13"/>
          </p:nvPr>
        </p:nvSpPr>
        <p:spPr>
          <a:xfrm>
            <a:off x="3450967" y="1570382"/>
            <a:ext cx="4020667" cy="527188"/>
          </a:xfrm>
        </p:spPr>
        <p:txBody>
          <a:bodyPr anchor="b"/>
          <a:lstStyle>
            <a:lvl1pPr marL="0" indent="0">
              <a:buNone/>
              <a:defRPr sz="2400" b="1">
                <a:solidFill>
                  <a:srgbClr val="835C2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4">
            <a:extLst>
              <a:ext uri="{FF2B5EF4-FFF2-40B4-BE49-F238E27FC236}">
                <a16:creationId xmlns:a16="http://schemas.microsoft.com/office/drawing/2014/main" id="{BD6664A9-8AB7-AA47-8808-A4816D1565F7}"/>
              </a:ext>
            </a:extLst>
          </p:cNvPr>
          <p:cNvSpPr>
            <a:spLocks noGrp="1"/>
          </p:cNvSpPr>
          <p:nvPr>
            <p:ph type="body" sz="quarter" idx="3"/>
          </p:nvPr>
        </p:nvSpPr>
        <p:spPr>
          <a:xfrm>
            <a:off x="7728618" y="1570382"/>
            <a:ext cx="4012808" cy="527188"/>
          </a:xfrm>
        </p:spPr>
        <p:txBody>
          <a:bodyPr anchor="b"/>
          <a:lstStyle>
            <a:lvl1pPr marL="0" indent="0">
              <a:buNone/>
              <a:defRPr sz="2400" b="1">
                <a:solidFill>
                  <a:srgbClr val="835C2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Picture Placeholder 16">
            <a:extLst>
              <a:ext uri="{FF2B5EF4-FFF2-40B4-BE49-F238E27FC236}">
                <a16:creationId xmlns:a16="http://schemas.microsoft.com/office/drawing/2014/main" id="{6E3C701F-E67C-9949-9C0F-3E36BC06FD49}"/>
              </a:ext>
            </a:extLst>
          </p:cNvPr>
          <p:cNvSpPr>
            <a:spLocks noGrp="1"/>
          </p:cNvSpPr>
          <p:nvPr>
            <p:ph type="pic" sz="quarter" idx="15"/>
          </p:nvPr>
        </p:nvSpPr>
        <p:spPr>
          <a:xfrm>
            <a:off x="0" y="3010207"/>
            <a:ext cx="4583518" cy="3924993"/>
          </a:xfrm>
          <a:custGeom>
            <a:avLst/>
            <a:gdLst>
              <a:gd name="connsiteX0" fmla="*/ 0 w 7639050"/>
              <a:gd name="connsiteY0" fmla="*/ 0 h 6388155"/>
              <a:gd name="connsiteX1" fmla="*/ 7639050 w 7639050"/>
              <a:gd name="connsiteY1" fmla="*/ 0 h 6388155"/>
              <a:gd name="connsiteX2" fmla="*/ 7639050 w 7639050"/>
              <a:gd name="connsiteY2" fmla="*/ 6388155 h 6388155"/>
              <a:gd name="connsiteX3" fmla="*/ 1188908 w 7639050"/>
              <a:gd name="connsiteY3" fmla="*/ 6388155 h 6388155"/>
              <a:gd name="connsiteX0" fmla="*/ 128980 w 7768030"/>
              <a:gd name="connsiteY0" fmla="*/ 0 h 6816798"/>
              <a:gd name="connsiteX1" fmla="*/ 7768030 w 7768030"/>
              <a:gd name="connsiteY1" fmla="*/ 0 h 6816798"/>
              <a:gd name="connsiteX2" fmla="*/ 7768030 w 7768030"/>
              <a:gd name="connsiteY2" fmla="*/ 6388155 h 6816798"/>
              <a:gd name="connsiteX3" fmla="*/ 112543 w 7768030"/>
              <a:gd name="connsiteY3" fmla="*/ 6816798 h 6816798"/>
              <a:gd name="connsiteX4" fmla="*/ 128980 w 7768030"/>
              <a:gd name="connsiteY4" fmla="*/ 0 h 6816798"/>
              <a:gd name="connsiteX0" fmla="*/ 16437 w 7655487"/>
              <a:gd name="connsiteY0" fmla="*/ 0 h 6816798"/>
              <a:gd name="connsiteX1" fmla="*/ 7655487 w 7655487"/>
              <a:gd name="connsiteY1" fmla="*/ 0 h 6816798"/>
              <a:gd name="connsiteX2" fmla="*/ 7655487 w 7655487"/>
              <a:gd name="connsiteY2" fmla="*/ 6388155 h 6816798"/>
              <a:gd name="connsiteX3" fmla="*/ 0 w 7655487"/>
              <a:gd name="connsiteY3" fmla="*/ 6816798 h 6816798"/>
              <a:gd name="connsiteX4" fmla="*/ 16437 w 7655487"/>
              <a:gd name="connsiteY4" fmla="*/ 0 h 6816798"/>
              <a:gd name="connsiteX0" fmla="*/ 16437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16437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087201 w 7655487"/>
              <a:gd name="connsiteY0" fmla="*/ 0 h 6816798"/>
              <a:gd name="connsiteX1" fmla="*/ 7655487 w 7655487"/>
              <a:gd name="connsiteY1" fmla="*/ 0 h 6816798"/>
              <a:gd name="connsiteX2" fmla="*/ 7641633 w 7655487"/>
              <a:gd name="connsiteY2" fmla="*/ 6802970 h 6816798"/>
              <a:gd name="connsiteX3" fmla="*/ 0 w 7655487"/>
              <a:gd name="connsiteY3" fmla="*/ 6816798 h 6816798"/>
              <a:gd name="connsiteX4" fmla="*/ 5087201 w 7655487"/>
              <a:gd name="connsiteY4" fmla="*/ 0 h 6816798"/>
              <a:gd name="connsiteX0" fmla="*/ 5378147 w 7655487"/>
              <a:gd name="connsiteY0" fmla="*/ 0 h 6830626"/>
              <a:gd name="connsiteX1" fmla="*/ 7655487 w 7655487"/>
              <a:gd name="connsiteY1" fmla="*/ 13828 h 6830626"/>
              <a:gd name="connsiteX2" fmla="*/ 7641633 w 7655487"/>
              <a:gd name="connsiteY2" fmla="*/ 6816798 h 6830626"/>
              <a:gd name="connsiteX3" fmla="*/ 0 w 7655487"/>
              <a:gd name="connsiteY3" fmla="*/ 6830626 h 6830626"/>
              <a:gd name="connsiteX4" fmla="*/ 5378147 w 7655487"/>
              <a:gd name="connsiteY4" fmla="*/ 0 h 6830626"/>
              <a:gd name="connsiteX0" fmla="*/ 5378147 w 7655487"/>
              <a:gd name="connsiteY0" fmla="*/ 2027 h 6832653"/>
              <a:gd name="connsiteX1" fmla="*/ 7655487 w 7655487"/>
              <a:gd name="connsiteY1" fmla="*/ 15855 h 6832653"/>
              <a:gd name="connsiteX2" fmla="*/ 7641633 w 7655487"/>
              <a:gd name="connsiteY2" fmla="*/ 6818825 h 6832653"/>
              <a:gd name="connsiteX3" fmla="*/ 0 w 7655487"/>
              <a:gd name="connsiteY3" fmla="*/ 6832653 h 6832653"/>
              <a:gd name="connsiteX4" fmla="*/ 5378147 w 7655487"/>
              <a:gd name="connsiteY4" fmla="*/ 2027 h 6832653"/>
              <a:gd name="connsiteX0" fmla="*/ 5350438 w 7627778"/>
              <a:gd name="connsiteY0" fmla="*/ 2023 h 6846476"/>
              <a:gd name="connsiteX1" fmla="*/ 7627778 w 7627778"/>
              <a:gd name="connsiteY1" fmla="*/ 15851 h 6846476"/>
              <a:gd name="connsiteX2" fmla="*/ 7613924 w 7627778"/>
              <a:gd name="connsiteY2" fmla="*/ 6818821 h 6846476"/>
              <a:gd name="connsiteX3" fmla="*/ 0 w 7627778"/>
              <a:gd name="connsiteY3" fmla="*/ 6846476 h 6846476"/>
              <a:gd name="connsiteX4" fmla="*/ 5350438 w 7627778"/>
              <a:gd name="connsiteY4" fmla="*/ 2023 h 6846476"/>
              <a:gd name="connsiteX0" fmla="*/ 5350438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350438 w 7627778"/>
              <a:gd name="connsiteY4" fmla="*/ 2236 h 6846689"/>
              <a:gd name="connsiteX0" fmla="*/ 5627529 w 7627778"/>
              <a:gd name="connsiteY0" fmla="*/ 2236 h 6846689"/>
              <a:gd name="connsiteX1" fmla="*/ 7627778 w 7627778"/>
              <a:gd name="connsiteY1" fmla="*/ 16064 h 6846689"/>
              <a:gd name="connsiteX2" fmla="*/ 7613924 w 7627778"/>
              <a:gd name="connsiteY2" fmla="*/ 6819034 h 6846689"/>
              <a:gd name="connsiteX3" fmla="*/ 0 w 7627778"/>
              <a:gd name="connsiteY3" fmla="*/ 6846689 h 6846689"/>
              <a:gd name="connsiteX4" fmla="*/ 5627529 w 7627778"/>
              <a:gd name="connsiteY4" fmla="*/ 2236 h 6846689"/>
              <a:gd name="connsiteX0" fmla="*/ 5627529 w 7627778"/>
              <a:gd name="connsiteY0" fmla="*/ 453 h 6844906"/>
              <a:gd name="connsiteX1" fmla="*/ 7627778 w 7627778"/>
              <a:gd name="connsiteY1" fmla="*/ 14281 h 6844906"/>
              <a:gd name="connsiteX2" fmla="*/ 7613924 w 7627778"/>
              <a:gd name="connsiteY2" fmla="*/ 6817251 h 6844906"/>
              <a:gd name="connsiteX3" fmla="*/ 0 w 7627778"/>
              <a:gd name="connsiteY3" fmla="*/ 6844906 h 6844906"/>
              <a:gd name="connsiteX4" fmla="*/ 5627529 w 7627778"/>
              <a:gd name="connsiteY4" fmla="*/ 453 h 6844906"/>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643856 w 7627778"/>
              <a:gd name="connsiteY0" fmla="*/ 387160 h 6830625"/>
              <a:gd name="connsiteX1" fmla="*/ 7627778 w 7627778"/>
              <a:gd name="connsiteY1" fmla="*/ 0 h 6830625"/>
              <a:gd name="connsiteX2" fmla="*/ 7613924 w 7627778"/>
              <a:gd name="connsiteY2" fmla="*/ 6802970 h 6830625"/>
              <a:gd name="connsiteX3" fmla="*/ 0 w 7627778"/>
              <a:gd name="connsiteY3" fmla="*/ 6830625 h 6830625"/>
              <a:gd name="connsiteX4" fmla="*/ 4643856 w 7627778"/>
              <a:gd name="connsiteY4" fmla="*/ 387160 h 6830625"/>
              <a:gd name="connsiteX0" fmla="*/ 4339056 w 7627778"/>
              <a:gd name="connsiteY0" fmla="*/ 580740 h 6830625"/>
              <a:gd name="connsiteX1" fmla="*/ 7627778 w 7627778"/>
              <a:gd name="connsiteY1" fmla="*/ 0 h 6830625"/>
              <a:gd name="connsiteX2" fmla="*/ 7613924 w 7627778"/>
              <a:gd name="connsiteY2" fmla="*/ 6802970 h 6830625"/>
              <a:gd name="connsiteX3" fmla="*/ 0 w 7627778"/>
              <a:gd name="connsiteY3" fmla="*/ 6830625 h 6830625"/>
              <a:gd name="connsiteX4" fmla="*/ 4339056 w 7627778"/>
              <a:gd name="connsiteY4" fmla="*/ 580740 h 6830625"/>
              <a:gd name="connsiteX0" fmla="*/ 4339056 w 7627778"/>
              <a:gd name="connsiteY0" fmla="*/ 653725 h 6903610"/>
              <a:gd name="connsiteX1" fmla="*/ 7627778 w 7627778"/>
              <a:gd name="connsiteY1" fmla="*/ 72985 h 6903610"/>
              <a:gd name="connsiteX2" fmla="*/ 7613924 w 7627778"/>
              <a:gd name="connsiteY2" fmla="*/ 6875955 h 6903610"/>
              <a:gd name="connsiteX3" fmla="*/ 0 w 7627778"/>
              <a:gd name="connsiteY3" fmla="*/ 6903610 h 6903610"/>
              <a:gd name="connsiteX4" fmla="*/ 4339056 w 7627778"/>
              <a:gd name="connsiteY4" fmla="*/ 653725 h 6903610"/>
              <a:gd name="connsiteX0" fmla="*/ 3798728 w 7627778"/>
              <a:gd name="connsiteY0" fmla="*/ 1355063 h 6830625"/>
              <a:gd name="connsiteX1" fmla="*/ 7627778 w 7627778"/>
              <a:gd name="connsiteY1" fmla="*/ 0 h 6830625"/>
              <a:gd name="connsiteX2" fmla="*/ 7613924 w 7627778"/>
              <a:gd name="connsiteY2" fmla="*/ 6802970 h 6830625"/>
              <a:gd name="connsiteX3" fmla="*/ 0 w 7627778"/>
              <a:gd name="connsiteY3" fmla="*/ 6830625 h 6830625"/>
              <a:gd name="connsiteX4" fmla="*/ 3798728 w 7627778"/>
              <a:gd name="connsiteY4" fmla="*/ 1355063 h 6830625"/>
              <a:gd name="connsiteX0" fmla="*/ 3798728 w 7627778"/>
              <a:gd name="connsiteY0" fmla="*/ 1389169 h 6864731"/>
              <a:gd name="connsiteX1" fmla="*/ 7627778 w 7627778"/>
              <a:gd name="connsiteY1" fmla="*/ 34106 h 6864731"/>
              <a:gd name="connsiteX2" fmla="*/ 7613924 w 7627778"/>
              <a:gd name="connsiteY2" fmla="*/ 6837076 h 6864731"/>
              <a:gd name="connsiteX3" fmla="*/ 0 w 7627778"/>
              <a:gd name="connsiteY3" fmla="*/ 6864731 h 6864731"/>
              <a:gd name="connsiteX4" fmla="*/ 3798728 w 7627778"/>
              <a:gd name="connsiteY4" fmla="*/ 1389169 h 6864731"/>
              <a:gd name="connsiteX0" fmla="*/ 3784873 w 7627778"/>
              <a:gd name="connsiteY0" fmla="*/ 1320375 h 6906554"/>
              <a:gd name="connsiteX1" fmla="*/ 7627778 w 7627778"/>
              <a:gd name="connsiteY1" fmla="*/ 75929 h 6906554"/>
              <a:gd name="connsiteX2" fmla="*/ 7613924 w 7627778"/>
              <a:gd name="connsiteY2" fmla="*/ 6878899 h 6906554"/>
              <a:gd name="connsiteX3" fmla="*/ 0 w 7627778"/>
              <a:gd name="connsiteY3" fmla="*/ 6906554 h 6906554"/>
              <a:gd name="connsiteX4" fmla="*/ 3784873 w 7627778"/>
              <a:gd name="connsiteY4" fmla="*/ 1320375 h 6906554"/>
              <a:gd name="connsiteX0" fmla="*/ 3438509 w 7627778"/>
              <a:gd name="connsiteY0" fmla="*/ 1336923 h 6895448"/>
              <a:gd name="connsiteX1" fmla="*/ 7627778 w 7627778"/>
              <a:gd name="connsiteY1" fmla="*/ 64823 h 6895448"/>
              <a:gd name="connsiteX2" fmla="*/ 7613924 w 7627778"/>
              <a:gd name="connsiteY2" fmla="*/ 6867793 h 6895448"/>
              <a:gd name="connsiteX3" fmla="*/ 0 w 7627778"/>
              <a:gd name="connsiteY3" fmla="*/ 6895448 h 6895448"/>
              <a:gd name="connsiteX4" fmla="*/ 3438509 w 7627778"/>
              <a:gd name="connsiteY4" fmla="*/ 1336923 h 6895448"/>
              <a:gd name="connsiteX0" fmla="*/ 3438509 w 7627778"/>
              <a:gd name="connsiteY0" fmla="*/ 1291864 h 6850389"/>
              <a:gd name="connsiteX1" fmla="*/ 7627778 w 7627778"/>
              <a:gd name="connsiteY1" fmla="*/ 19764 h 6850389"/>
              <a:gd name="connsiteX2" fmla="*/ 7613924 w 7627778"/>
              <a:gd name="connsiteY2" fmla="*/ 6822734 h 6850389"/>
              <a:gd name="connsiteX3" fmla="*/ 0 w 7627778"/>
              <a:gd name="connsiteY3" fmla="*/ 6850389 h 6850389"/>
              <a:gd name="connsiteX4" fmla="*/ 3438509 w 7627778"/>
              <a:gd name="connsiteY4" fmla="*/ 1291864 h 6850389"/>
              <a:gd name="connsiteX0" fmla="*/ 3438509 w 7655487"/>
              <a:gd name="connsiteY0" fmla="*/ 1264740 h 6823265"/>
              <a:gd name="connsiteX1" fmla="*/ 7655487 w 7655487"/>
              <a:gd name="connsiteY1" fmla="*/ 34122 h 6823265"/>
              <a:gd name="connsiteX2" fmla="*/ 7613924 w 7655487"/>
              <a:gd name="connsiteY2" fmla="*/ 6795610 h 6823265"/>
              <a:gd name="connsiteX3" fmla="*/ 0 w 7655487"/>
              <a:gd name="connsiteY3" fmla="*/ 6823265 h 6823265"/>
              <a:gd name="connsiteX4" fmla="*/ 3438509 w 7655487"/>
              <a:gd name="connsiteY4" fmla="*/ 1264740 h 6823265"/>
              <a:gd name="connsiteX0" fmla="*/ 3438509 w 7655487"/>
              <a:gd name="connsiteY0" fmla="*/ 1348662 h 6907187"/>
              <a:gd name="connsiteX1" fmla="*/ 7655487 w 7655487"/>
              <a:gd name="connsiteY1" fmla="*/ 118044 h 6907187"/>
              <a:gd name="connsiteX2" fmla="*/ 7613924 w 7655487"/>
              <a:gd name="connsiteY2" fmla="*/ 6879532 h 6907187"/>
              <a:gd name="connsiteX3" fmla="*/ 0 w 7655487"/>
              <a:gd name="connsiteY3" fmla="*/ 6907187 h 6907187"/>
              <a:gd name="connsiteX4" fmla="*/ 3438509 w 7655487"/>
              <a:gd name="connsiteY4" fmla="*/ 1348662 h 6907187"/>
              <a:gd name="connsiteX0" fmla="*/ 3438509 w 7669341"/>
              <a:gd name="connsiteY0" fmla="*/ 1367324 h 6925849"/>
              <a:gd name="connsiteX1" fmla="*/ 7669341 w 7669341"/>
              <a:gd name="connsiteY1" fmla="*/ 109052 h 6925849"/>
              <a:gd name="connsiteX2" fmla="*/ 7613924 w 7669341"/>
              <a:gd name="connsiteY2" fmla="*/ 6898194 h 6925849"/>
              <a:gd name="connsiteX3" fmla="*/ 0 w 7669341"/>
              <a:gd name="connsiteY3" fmla="*/ 6925849 h 6925849"/>
              <a:gd name="connsiteX4" fmla="*/ 3438509 w 7669341"/>
              <a:gd name="connsiteY4" fmla="*/ 1367324 h 6925849"/>
              <a:gd name="connsiteX0" fmla="*/ 3812582 w 7669341"/>
              <a:gd name="connsiteY0" fmla="*/ 1176157 h 7052707"/>
              <a:gd name="connsiteX1" fmla="*/ 7669341 w 7669341"/>
              <a:gd name="connsiteY1" fmla="*/ 235910 h 7052707"/>
              <a:gd name="connsiteX2" fmla="*/ 7613924 w 7669341"/>
              <a:gd name="connsiteY2" fmla="*/ 7025052 h 7052707"/>
              <a:gd name="connsiteX3" fmla="*/ 0 w 7669341"/>
              <a:gd name="connsiteY3" fmla="*/ 7052707 h 7052707"/>
              <a:gd name="connsiteX4" fmla="*/ 3812582 w 7669341"/>
              <a:gd name="connsiteY4" fmla="*/ 1176157 h 7052707"/>
              <a:gd name="connsiteX0" fmla="*/ 3812582 w 7669341"/>
              <a:gd name="connsiteY0" fmla="*/ 1104277 h 6980827"/>
              <a:gd name="connsiteX1" fmla="*/ 7669341 w 7669341"/>
              <a:gd name="connsiteY1" fmla="*/ 164030 h 6980827"/>
              <a:gd name="connsiteX2" fmla="*/ 7613924 w 7669341"/>
              <a:gd name="connsiteY2" fmla="*/ 6953172 h 6980827"/>
              <a:gd name="connsiteX3" fmla="*/ 0 w 7669341"/>
              <a:gd name="connsiteY3" fmla="*/ 6980827 h 6980827"/>
              <a:gd name="connsiteX4" fmla="*/ 3812582 w 7669341"/>
              <a:gd name="connsiteY4" fmla="*/ 1104277 h 6980827"/>
              <a:gd name="connsiteX0" fmla="*/ 3812582 w 7669341"/>
              <a:gd name="connsiteY0" fmla="*/ 1122779 h 6999329"/>
              <a:gd name="connsiteX1" fmla="*/ 7669341 w 7669341"/>
              <a:gd name="connsiteY1" fmla="*/ 182532 h 6999329"/>
              <a:gd name="connsiteX2" fmla="*/ 7613924 w 7669341"/>
              <a:gd name="connsiteY2" fmla="*/ 6971674 h 6999329"/>
              <a:gd name="connsiteX3" fmla="*/ 0 w 7669341"/>
              <a:gd name="connsiteY3" fmla="*/ 6999329 h 6999329"/>
              <a:gd name="connsiteX4" fmla="*/ 3812582 w 7669341"/>
              <a:gd name="connsiteY4" fmla="*/ 1122779 h 6999329"/>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757769 h 7560741"/>
              <a:gd name="connsiteX1" fmla="*/ 7669341 w 7669341"/>
              <a:gd name="connsiteY1" fmla="*/ 743944 h 7560741"/>
              <a:gd name="connsiteX2" fmla="*/ 7613924 w 7669341"/>
              <a:gd name="connsiteY2" fmla="*/ 7533086 h 7560741"/>
              <a:gd name="connsiteX3" fmla="*/ 0 w 7669341"/>
              <a:gd name="connsiteY3" fmla="*/ 7560741 h 7560741"/>
              <a:gd name="connsiteX4" fmla="*/ 5239600 w 7669341"/>
              <a:gd name="connsiteY4" fmla="*/ 757769 h 7560741"/>
              <a:gd name="connsiteX0" fmla="*/ 5239600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5239600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823964 w 7669341"/>
              <a:gd name="connsiteY0" fmla="*/ 40167 h 6843139"/>
              <a:gd name="connsiteX1" fmla="*/ 7669341 w 7669341"/>
              <a:gd name="connsiteY1" fmla="*/ 26342 h 6843139"/>
              <a:gd name="connsiteX2" fmla="*/ 7613924 w 7669341"/>
              <a:gd name="connsiteY2" fmla="*/ 6815484 h 6843139"/>
              <a:gd name="connsiteX3" fmla="*/ 0 w 7669341"/>
              <a:gd name="connsiteY3" fmla="*/ 6843139 h 6843139"/>
              <a:gd name="connsiteX4" fmla="*/ 4823964 w 766934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46874 w 7392251"/>
              <a:gd name="connsiteY0" fmla="*/ 40167 h 6843139"/>
              <a:gd name="connsiteX1" fmla="*/ 7392251 w 7392251"/>
              <a:gd name="connsiteY1" fmla="*/ 26342 h 6843139"/>
              <a:gd name="connsiteX2" fmla="*/ 7336834 w 7392251"/>
              <a:gd name="connsiteY2" fmla="*/ 6815484 h 6843139"/>
              <a:gd name="connsiteX3" fmla="*/ 0 w 7392251"/>
              <a:gd name="connsiteY3" fmla="*/ 6843139 h 6843139"/>
              <a:gd name="connsiteX4" fmla="*/ 4546874 w 7392251"/>
              <a:gd name="connsiteY4" fmla="*/ 40167 h 6843139"/>
              <a:gd name="connsiteX0" fmla="*/ 4519165 w 7392251"/>
              <a:gd name="connsiteY0" fmla="*/ 29729 h 6846527"/>
              <a:gd name="connsiteX1" fmla="*/ 7392251 w 7392251"/>
              <a:gd name="connsiteY1" fmla="*/ 29730 h 6846527"/>
              <a:gd name="connsiteX2" fmla="*/ 7336834 w 7392251"/>
              <a:gd name="connsiteY2" fmla="*/ 6818872 h 6846527"/>
              <a:gd name="connsiteX3" fmla="*/ 0 w 7392251"/>
              <a:gd name="connsiteY3" fmla="*/ 6846527 h 6846527"/>
              <a:gd name="connsiteX4" fmla="*/ 4519165 w 7392251"/>
              <a:gd name="connsiteY4" fmla="*/ 29729 h 68465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19165 w 7392251"/>
              <a:gd name="connsiteY0" fmla="*/ 33229 h 6850027"/>
              <a:gd name="connsiteX1" fmla="*/ 7392251 w 7392251"/>
              <a:gd name="connsiteY1" fmla="*/ 33230 h 6850027"/>
              <a:gd name="connsiteX2" fmla="*/ 7336834 w 7392251"/>
              <a:gd name="connsiteY2" fmla="*/ 6822372 h 6850027"/>
              <a:gd name="connsiteX3" fmla="*/ 0 w 7392251"/>
              <a:gd name="connsiteY3" fmla="*/ 6850027 h 6850027"/>
              <a:gd name="connsiteX4" fmla="*/ 4519165 w 7392251"/>
              <a:gd name="connsiteY4" fmla="*/ 33229 h 6850027"/>
              <a:gd name="connsiteX0" fmla="*/ 4532728 w 7392251"/>
              <a:gd name="connsiteY0" fmla="*/ 0 h 6858196"/>
              <a:gd name="connsiteX1" fmla="*/ 7392251 w 7392251"/>
              <a:gd name="connsiteY1" fmla="*/ 41399 h 6858196"/>
              <a:gd name="connsiteX2" fmla="*/ 7336834 w 7392251"/>
              <a:gd name="connsiteY2" fmla="*/ 6830541 h 6858196"/>
              <a:gd name="connsiteX3" fmla="*/ 0 w 7392251"/>
              <a:gd name="connsiteY3" fmla="*/ 6858196 h 6858196"/>
              <a:gd name="connsiteX4" fmla="*/ 4532728 w 7392251"/>
              <a:gd name="connsiteY4" fmla="*/ 0 h 6858196"/>
              <a:gd name="connsiteX0" fmla="*/ 5236106 w 7392251"/>
              <a:gd name="connsiteY0" fmla="*/ 0 h 6847353"/>
              <a:gd name="connsiteX1" fmla="*/ 7392251 w 7392251"/>
              <a:gd name="connsiteY1" fmla="*/ 30556 h 6847353"/>
              <a:gd name="connsiteX2" fmla="*/ 7336834 w 7392251"/>
              <a:gd name="connsiteY2" fmla="*/ 6819698 h 6847353"/>
              <a:gd name="connsiteX3" fmla="*/ 0 w 7392251"/>
              <a:gd name="connsiteY3" fmla="*/ 6847353 h 6847353"/>
              <a:gd name="connsiteX4" fmla="*/ 5236106 w 7392251"/>
              <a:gd name="connsiteY4" fmla="*/ 0 h 6847353"/>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332021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332021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5246763 w 7488166"/>
              <a:gd name="connsiteY0" fmla="*/ 0 h 6879880"/>
              <a:gd name="connsiteX1" fmla="*/ 7488166 w 7488166"/>
              <a:gd name="connsiteY1" fmla="*/ 30556 h 6879880"/>
              <a:gd name="connsiteX2" fmla="*/ 7432749 w 7488166"/>
              <a:gd name="connsiteY2" fmla="*/ 6819698 h 6879880"/>
              <a:gd name="connsiteX3" fmla="*/ 0 w 7488166"/>
              <a:gd name="connsiteY3" fmla="*/ 6879880 h 6879880"/>
              <a:gd name="connsiteX4" fmla="*/ 5246763 w 7488166"/>
              <a:gd name="connsiteY4" fmla="*/ 0 h 6879880"/>
              <a:gd name="connsiteX0" fmla="*/ 4948361 w 7488166"/>
              <a:gd name="connsiteY0" fmla="*/ 0 h 6869038"/>
              <a:gd name="connsiteX1" fmla="*/ 7488166 w 7488166"/>
              <a:gd name="connsiteY1" fmla="*/ 19714 h 6869038"/>
              <a:gd name="connsiteX2" fmla="*/ 7432749 w 7488166"/>
              <a:gd name="connsiteY2" fmla="*/ 6808856 h 6869038"/>
              <a:gd name="connsiteX3" fmla="*/ 0 w 7488166"/>
              <a:gd name="connsiteY3" fmla="*/ 6869038 h 6869038"/>
              <a:gd name="connsiteX4" fmla="*/ 4948361 w 7488166"/>
              <a:gd name="connsiteY4" fmla="*/ 0 h 6869038"/>
              <a:gd name="connsiteX0" fmla="*/ 4948361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4948361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56 h 6869094"/>
              <a:gd name="connsiteX1" fmla="*/ 7488166 w 7488166"/>
              <a:gd name="connsiteY1" fmla="*/ 19770 h 6869094"/>
              <a:gd name="connsiteX2" fmla="*/ 7432749 w 7488166"/>
              <a:gd name="connsiteY2" fmla="*/ 6808912 h 6869094"/>
              <a:gd name="connsiteX3" fmla="*/ 0 w 7488166"/>
              <a:gd name="connsiteY3" fmla="*/ 6869094 h 6869094"/>
              <a:gd name="connsiteX4" fmla="*/ 5140190 w 7488166"/>
              <a:gd name="connsiteY4" fmla="*/ 56 h 6869094"/>
              <a:gd name="connsiteX0" fmla="*/ 5140190 w 7488166"/>
              <a:gd name="connsiteY0" fmla="*/ 140 h 6869178"/>
              <a:gd name="connsiteX1" fmla="*/ 7488166 w 7488166"/>
              <a:gd name="connsiteY1" fmla="*/ 19854 h 6869178"/>
              <a:gd name="connsiteX2" fmla="*/ 7432749 w 7488166"/>
              <a:gd name="connsiteY2" fmla="*/ 6808996 h 6869178"/>
              <a:gd name="connsiteX3" fmla="*/ 0 w 7488166"/>
              <a:gd name="connsiteY3" fmla="*/ 6869178 h 6869178"/>
              <a:gd name="connsiteX4" fmla="*/ 5140190 w 7488166"/>
              <a:gd name="connsiteY4" fmla="*/ 140 h 6869178"/>
              <a:gd name="connsiteX0" fmla="*/ 5140190 w 7488166"/>
              <a:gd name="connsiteY0" fmla="*/ 2709 h 6871747"/>
              <a:gd name="connsiteX1" fmla="*/ 7488166 w 7488166"/>
              <a:gd name="connsiteY1" fmla="*/ 22423 h 6871747"/>
              <a:gd name="connsiteX2" fmla="*/ 7432749 w 7488166"/>
              <a:gd name="connsiteY2" fmla="*/ 6811565 h 6871747"/>
              <a:gd name="connsiteX3" fmla="*/ 0 w 7488166"/>
              <a:gd name="connsiteY3" fmla="*/ 6871747 h 6871747"/>
              <a:gd name="connsiteX4" fmla="*/ 5140190 w 7488166"/>
              <a:gd name="connsiteY4" fmla="*/ 2709 h 6871747"/>
              <a:gd name="connsiteX0" fmla="*/ 5140190 w 7488166"/>
              <a:gd name="connsiteY0" fmla="*/ 3842 h 6872880"/>
              <a:gd name="connsiteX1" fmla="*/ 7488166 w 7488166"/>
              <a:gd name="connsiteY1" fmla="*/ 23556 h 6872880"/>
              <a:gd name="connsiteX2" fmla="*/ 7432749 w 7488166"/>
              <a:gd name="connsiteY2" fmla="*/ 6812698 h 6872880"/>
              <a:gd name="connsiteX3" fmla="*/ 0 w 7488166"/>
              <a:gd name="connsiteY3" fmla="*/ 6872880 h 6872880"/>
              <a:gd name="connsiteX4" fmla="*/ 5140190 w 7488166"/>
              <a:gd name="connsiteY4" fmla="*/ 3842 h 6872880"/>
              <a:gd name="connsiteX0" fmla="*/ 5332020 w 7679996"/>
              <a:gd name="connsiteY0" fmla="*/ 3977 h 6862173"/>
              <a:gd name="connsiteX1" fmla="*/ 7679996 w 7679996"/>
              <a:gd name="connsiteY1" fmla="*/ 23691 h 6862173"/>
              <a:gd name="connsiteX2" fmla="*/ 7624579 w 7679996"/>
              <a:gd name="connsiteY2" fmla="*/ 6812833 h 6862173"/>
              <a:gd name="connsiteX3" fmla="*/ 0 w 7679996"/>
              <a:gd name="connsiteY3" fmla="*/ 6862172 h 6862173"/>
              <a:gd name="connsiteX4" fmla="*/ 5332020 w 7679996"/>
              <a:gd name="connsiteY4" fmla="*/ 3977 h 6862173"/>
              <a:gd name="connsiteX0" fmla="*/ 5502535 w 7850511"/>
              <a:gd name="connsiteY0" fmla="*/ 4117 h 6851471"/>
              <a:gd name="connsiteX1" fmla="*/ 7850511 w 7850511"/>
              <a:gd name="connsiteY1" fmla="*/ 23831 h 6851471"/>
              <a:gd name="connsiteX2" fmla="*/ 7795094 w 7850511"/>
              <a:gd name="connsiteY2" fmla="*/ 6812973 h 6851471"/>
              <a:gd name="connsiteX3" fmla="*/ 0 w 7850511"/>
              <a:gd name="connsiteY3" fmla="*/ 6851470 h 6851471"/>
              <a:gd name="connsiteX4" fmla="*/ 5502535 w 7850511"/>
              <a:gd name="connsiteY4" fmla="*/ 4117 h 6851471"/>
              <a:gd name="connsiteX0" fmla="*/ 5577136 w 7925112"/>
              <a:gd name="connsiteY0" fmla="*/ 3978 h 6862173"/>
              <a:gd name="connsiteX1" fmla="*/ 7925112 w 7925112"/>
              <a:gd name="connsiteY1" fmla="*/ 23692 h 6862173"/>
              <a:gd name="connsiteX2" fmla="*/ 7869695 w 7925112"/>
              <a:gd name="connsiteY2" fmla="*/ 6812834 h 6862173"/>
              <a:gd name="connsiteX3" fmla="*/ 0 w 7925112"/>
              <a:gd name="connsiteY3" fmla="*/ 6862174 h 6862173"/>
              <a:gd name="connsiteX4" fmla="*/ 5577136 w 7925112"/>
              <a:gd name="connsiteY4" fmla="*/ 3978 h 6862173"/>
              <a:gd name="connsiteX0" fmla="*/ 5683708 w 8031684"/>
              <a:gd name="connsiteY0" fmla="*/ 3843 h 6872881"/>
              <a:gd name="connsiteX1" fmla="*/ 8031684 w 8031684"/>
              <a:gd name="connsiteY1" fmla="*/ 23557 h 6872881"/>
              <a:gd name="connsiteX2" fmla="*/ 7976267 w 8031684"/>
              <a:gd name="connsiteY2" fmla="*/ 6812699 h 6872881"/>
              <a:gd name="connsiteX3" fmla="*/ 0 w 8031684"/>
              <a:gd name="connsiteY3" fmla="*/ 6872882 h 6872881"/>
              <a:gd name="connsiteX4" fmla="*/ 5683708 w 8031684"/>
              <a:gd name="connsiteY4" fmla="*/ 3843 h 6872881"/>
              <a:gd name="connsiteX0" fmla="*/ 5683708 w 8031684"/>
              <a:gd name="connsiteY0" fmla="*/ 13471 h 6882510"/>
              <a:gd name="connsiteX1" fmla="*/ 8031684 w 8031684"/>
              <a:gd name="connsiteY1" fmla="*/ 33185 h 6882510"/>
              <a:gd name="connsiteX2" fmla="*/ 7976267 w 8031684"/>
              <a:gd name="connsiteY2" fmla="*/ 6822327 h 6882510"/>
              <a:gd name="connsiteX3" fmla="*/ 0 w 8031684"/>
              <a:gd name="connsiteY3" fmla="*/ 6882510 h 6882510"/>
              <a:gd name="connsiteX4" fmla="*/ 5683708 w 8031684"/>
              <a:gd name="connsiteY4" fmla="*/ 13471 h 6882510"/>
              <a:gd name="connsiteX0" fmla="*/ 5683708 w 8031684"/>
              <a:gd name="connsiteY0" fmla="*/ 19672 h 6888711"/>
              <a:gd name="connsiteX1" fmla="*/ 8031684 w 8031684"/>
              <a:gd name="connsiteY1" fmla="*/ 39386 h 6888711"/>
              <a:gd name="connsiteX2" fmla="*/ 7976267 w 8031684"/>
              <a:gd name="connsiteY2" fmla="*/ 6828528 h 6888711"/>
              <a:gd name="connsiteX3" fmla="*/ 0 w 8031684"/>
              <a:gd name="connsiteY3" fmla="*/ 6888711 h 6888711"/>
              <a:gd name="connsiteX4" fmla="*/ 5683708 w 8031684"/>
              <a:gd name="connsiteY4" fmla="*/ 19672 h 6888711"/>
              <a:gd name="connsiteX0" fmla="*/ 5555821 w 7903797"/>
              <a:gd name="connsiteY0" fmla="*/ 19056 h 6898938"/>
              <a:gd name="connsiteX1" fmla="*/ 7903797 w 7903797"/>
              <a:gd name="connsiteY1" fmla="*/ 38770 h 6898938"/>
              <a:gd name="connsiteX2" fmla="*/ 7848380 w 7903797"/>
              <a:gd name="connsiteY2" fmla="*/ 6827912 h 6898938"/>
              <a:gd name="connsiteX3" fmla="*/ 0 w 7903797"/>
              <a:gd name="connsiteY3" fmla="*/ 6898938 h 6898938"/>
              <a:gd name="connsiteX4" fmla="*/ 5555821 w 7903797"/>
              <a:gd name="connsiteY4" fmla="*/ 19056 h 6898938"/>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903797"/>
              <a:gd name="connsiteY0" fmla="*/ 18453 h 6909177"/>
              <a:gd name="connsiteX1" fmla="*/ 7903797 w 7903797"/>
              <a:gd name="connsiteY1" fmla="*/ 49009 h 6909177"/>
              <a:gd name="connsiteX2" fmla="*/ 7848380 w 7903797"/>
              <a:gd name="connsiteY2" fmla="*/ 6838151 h 6909177"/>
              <a:gd name="connsiteX3" fmla="*/ 0 w 7903797"/>
              <a:gd name="connsiteY3" fmla="*/ 6909177 h 6909177"/>
              <a:gd name="connsiteX4" fmla="*/ 5555821 w 7903797"/>
              <a:gd name="connsiteY4" fmla="*/ 18453 h 6909177"/>
              <a:gd name="connsiteX0" fmla="*/ 5555821 w 7848380"/>
              <a:gd name="connsiteY0" fmla="*/ 18453 h 6909177"/>
              <a:gd name="connsiteX1" fmla="*/ 7626709 w 7848380"/>
              <a:gd name="connsiteY1" fmla="*/ 38166 h 6909177"/>
              <a:gd name="connsiteX2" fmla="*/ 7848380 w 7848380"/>
              <a:gd name="connsiteY2" fmla="*/ 6838151 h 6909177"/>
              <a:gd name="connsiteX3" fmla="*/ 0 w 7848380"/>
              <a:gd name="connsiteY3" fmla="*/ 6909177 h 6909177"/>
              <a:gd name="connsiteX4" fmla="*/ 5555821 w 7848380"/>
              <a:gd name="connsiteY4" fmla="*/ 18453 h 6909177"/>
              <a:gd name="connsiteX0" fmla="*/ 5555821 w 7850511"/>
              <a:gd name="connsiteY0" fmla="*/ 18453 h 6909177"/>
              <a:gd name="connsiteX1" fmla="*/ 7850511 w 7850511"/>
              <a:gd name="connsiteY1" fmla="*/ 49008 h 6909177"/>
              <a:gd name="connsiteX2" fmla="*/ 7848380 w 7850511"/>
              <a:gd name="connsiteY2" fmla="*/ 6838151 h 6909177"/>
              <a:gd name="connsiteX3" fmla="*/ 0 w 7850511"/>
              <a:gd name="connsiteY3" fmla="*/ 6909177 h 6909177"/>
              <a:gd name="connsiteX4" fmla="*/ 5555821 w 7850511"/>
              <a:gd name="connsiteY4" fmla="*/ 18453 h 6909177"/>
              <a:gd name="connsiteX0" fmla="*/ 5555821 w 7850511"/>
              <a:gd name="connsiteY0" fmla="*/ 18453 h 6909177"/>
              <a:gd name="connsiteX1" fmla="*/ 7850511 w 7850511"/>
              <a:gd name="connsiteY1" fmla="*/ 49008 h 6909177"/>
              <a:gd name="connsiteX2" fmla="*/ 7443406 w 7850511"/>
              <a:gd name="connsiteY2" fmla="*/ 6827309 h 6909177"/>
              <a:gd name="connsiteX3" fmla="*/ 0 w 7850511"/>
              <a:gd name="connsiteY3" fmla="*/ 6909177 h 6909177"/>
              <a:gd name="connsiteX4" fmla="*/ 5555821 w 7850511"/>
              <a:gd name="connsiteY4" fmla="*/ 18453 h 6909177"/>
              <a:gd name="connsiteX0" fmla="*/ 5555821 w 7859075"/>
              <a:gd name="connsiteY0" fmla="*/ 18453 h 6909177"/>
              <a:gd name="connsiteX1" fmla="*/ 7850511 w 7859075"/>
              <a:gd name="connsiteY1" fmla="*/ 49008 h 6909177"/>
              <a:gd name="connsiteX2" fmla="*/ 7859039 w 7859075"/>
              <a:gd name="connsiteY2" fmla="*/ 6848994 h 6909177"/>
              <a:gd name="connsiteX3" fmla="*/ 0 w 7859075"/>
              <a:gd name="connsiteY3" fmla="*/ 6909177 h 6909177"/>
              <a:gd name="connsiteX4" fmla="*/ 5555821 w 7859075"/>
              <a:gd name="connsiteY4" fmla="*/ 18453 h 6909177"/>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17866 h 6919431"/>
              <a:gd name="connsiteX1" fmla="*/ 7850511 w 7859075"/>
              <a:gd name="connsiteY1" fmla="*/ 59262 h 6919431"/>
              <a:gd name="connsiteX2" fmla="*/ 7859039 w 7859075"/>
              <a:gd name="connsiteY2" fmla="*/ 6859248 h 6919431"/>
              <a:gd name="connsiteX3" fmla="*/ 0 w 7859075"/>
              <a:gd name="connsiteY3" fmla="*/ 6919431 h 6919431"/>
              <a:gd name="connsiteX4" fmla="*/ 5523849 w 7859075"/>
              <a:gd name="connsiteY4" fmla="*/ 17866 h 6919431"/>
              <a:gd name="connsiteX0" fmla="*/ 5523849 w 7859075"/>
              <a:gd name="connsiteY0" fmla="*/ 4990 h 6906555"/>
              <a:gd name="connsiteX1" fmla="*/ 7850511 w 7859075"/>
              <a:gd name="connsiteY1" fmla="*/ 46386 h 6906555"/>
              <a:gd name="connsiteX2" fmla="*/ 7859039 w 7859075"/>
              <a:gd name="connsiteY2" fmla="*/ 6846372 h 6906555"/>
              <a:gd name="connsiteX3" fmla="*/ 0 w 7859075"/>
              <a:gd name="connsiteY3" fmla="*/ 6906555 h 6906555"/>
              <a:gd name="connsiteX4" fmla="*/ 5523849 w 7859075"/>
              <a:gd name="connsiteY4" fmla="*/ 4990 h 6906555"/>
              <a:gd name="connsiteX0" fmla="*/ 5523849 w 7882483"/>
              <a:gd name="connsiteY0" fmla="*/ 4990 h 6906555"/>
              <a:gd name="connsiteX1" fmla="*/ 7882483 w 7882483"/>
              <a:gd name="connsiteY1" fmla="*/ 35545 h 6906555"/>
              <a:gd name="connsiteX2" fmla="*/ 7859039 w 7882483"/>
              <a:gd name="connsiteY2" fmla="*/ 6846372 h 6906555"/>
              <a:gd name="connsiteX3" fmla="*/ 0 w 7882483"/>
              <a:gd name="connsiteY3" fmla="*/ 6906555 h 6906555"/>
              <a:gd name="connsiteX4" fmla="*/ 5523849 w 7882483"/>
              <a:gd name="connsiteY4" fmla="*/ 4990 h 6906555"/>
              <a:gd name="connsiteX0" fmla="*/ 5491908 w 7850542"/>
              <a:gd name="connsiteY0" fmla="*/ 12788 h 6854170"/>
              <a:gd name="connsiteX1" fmla="*/ 7850542 w 7850542"/>
              <a:gd name="connsiteY1" fmla="*/ 43343 h 6854170"/>
              <a:gd name="connsiteX2" fmla="*/ 7827098 w 7850542"/>
              <a:gd name="connsiteY2" fmla="*/ 6854170 h 6854170"/>
              <a:gd name="connsiteX3" fmla="*/ 0 w 7850542"/>
              <a:gd name="connsiteY3" fmla="*/ 6762704 h 6854170"/>
              <a:gd name="connsiteX4" fmla="*/ 5491908 w 7850542"/>
              <a:gd name="connsiteY4" fmla="*/ 12788 h 6854170"/>
              <a:gd name="connsiteX0" fmla="*/ 5491908 w 7850542"/>
              <a:gd name="connsiteY0" fmla="*/ 12790 h 6762706"/>
              <a:gd name="connsiteX1" fmla="*/ 7850542 w 7850542"/>
              <a:gd name="connsiteY1" fmla="*/ 43345 h 6762706"/>
              <a:gd name="connsiteX2" fmla="*/ 7528978 w 7850542"/>
              <a:gd name="connsiteY2" fmla="*/ 6312567 h 6762706"/>
              <a:gd name="connsiteX3" fmla="*/ 0 w 7850542"/>
              <a:gd name="connsiteY3" fmla="*/ 6762706 h 6762706"/>
              <a:gd name="connsiteX4" fmla="*/ 5491908 w 7850542"/>
              <a:gd name="connsiteY4" fmla="*/ 12790 h 6762706"/>
              <a:gd name="connsiteX0" fmla="*/ 5491908 w 7850542"/>
              <a:gd name="connsiteY0" fmla="*/ 12790 h 6762706"/>
              <a:gd name="connsiteX1" fmla="*/ 7850542 w 7850542"/>
              <a:gd name="connsiteY1" fmla="*/ 43345 h 6762706"/>
              <a:gd name="connsiteX2" fmla="*/ 7805805 w 7850542"/>
              <a:gd name="connsiteY2" fmla="*/ 6756684 h 6762706"/>
              <a:gd name="connsiteX3" fmla="*/ 0 w 7850542"/>
              <a:gd name="connsiteY3" fmla="*/ 6762706 h 6762706"/>
              <a:gd name="connsiteX4" fmla="*/ 5491908 w 7850542"/>
              <a:gd name="connsiteY4" fmla="*/ 12790 h 6762706"/>
              <a:gd name="connsiteX0" fmla="*/ 5491908 w 7807954"/>
              <a:gd name="connsiteY0" fmla="*/ 12790 h 6762706"/>
              <a:gd name="connsiteX1" fmla="*/ 7807954 w 7807954"/>
              <a:gd name="connsiteY1" fmla="*/ 16 h 6762706"/>
              <a:gd name="connsiteX2" fmla="*/ 7805805 w 7807954"/>
              <a:gd name="connsiteY2" fmla="*/ 6756684 h 6762706"/>
              <a:gd name="connsiteX3" fmla="*/ 0 w 7807954"/>
              <a:gd name="connsiteY3" fmla="*/ 6762706 h 6762706"/>
              <a:gd name="connsiteX4" fmla="*/ 5491908 w 7807954"/>
              <a:gd name="connsiteY4" fmla="*/ 12790 h 6762706"/>
              <a:gd name="connsiteX0" fmla="*/ 5534498 w 7807954"/>
              <a:gd name="connsiteY0" fmla="*/ 10819 h 6793231"/>
              <a:gd name="connsiteX1" fmla="*/ 7807954 w 7807954"/>
              <a:gd name="connsiteY1" fmla="*/ 30541 h 6793231"/>
              <a:gd name="connsiteX2" fmla="*/ 7805805 w 7807954"/>
              <a:gd name="connsiteY2" fmla="*/ 6787209 h 6793231"/>
              <a:gd name="connsiteX3" fmla="*/ 0 w 7807954"/>
              <a:gd name="connsiteY3" fmla="*/ 6793231 h 6793231"/>
              <a:gd name="connsiteX4" fmla="*/ 5534498 w 7807954"/>
              <a:gd name="connsiteY4" fmla="*/ 10819 h 6793231"/>
              <a:gd name="connsiteX0" fmla="*/ 5534498 w 7829249"/>
              <a:gd name="connsiteY0" fmla="*/ 10819 h 6793231"/>
              <a:gd name="connsiteX1" fmla="*/ 7829249 w 7829249"/>
              <a:gd name="connsiteY1" fmla="*/ 19710 h 6793231"/>
              <a:gd name="connsiteX2" fmla="*/ 7805805 w 7829249"/>
              <a:gd name="connsiteY2" fmla="*/ 6787209 h 6793231"/>
              <a:gd name="connsiteX3" fmla="*/ 0 w 7829249"/>
              <a:gd name="connsiteY3" fmla="*/ 6793231 h 6793231"/>
              <a:gd name="connsiteX4" fmla="*/ 5534498 w 7829249"/>
              <a:gd name="connsiteY4" fmla="*/ 10819 h 6793231"/>
              <a:gd name="connsiteX0" fmla="*/ 5517554 w 7829249"/>
              <a:gd name="connsiteY0" fmla="*/ 10819 h 6793231"/>
              <a:gd name="connsiteX1" fmla="*/ 7829249 w 7829249"/>
              <a:gd name="connsiteY1" fmla="*/ 19710 h 6793231"/>
              <a:gd name="connsiteX2" fmla="*/ 7805805 w 7829249"/>
              <a:gd name="connsiteY2" fmla="*/ 6787209 h 6793231"/>
              <a:gd name="connsiteX3" fmla="*/ 0 w 7829249"/>
              <a:gd name="connsiteY3" fmla="*/ 6793231 h 6793231"/>
              <a:gd name="connsiteX4" fmla="*/ 5517554 w 7829249"/>
              <a:gd name="connsiteY4" fmla="*/ 10819 h 6793231"/>
              <a:gd name="connsiteX0" fmla="*/ 5517554 w 7829249"/>
              <a:gd name="connsiteY0" fmla="*/ 16415 h 6798827"/>
              <a:gd name="connsiteX1" fmla="*/ 7829249 w 7829249"/>
              <a:gd name="connsiteY1" fmla="*/ 25306 h 6798827"/>
              <a:gd name="connsiteX2" fmla="*/ 7805805 w 7829249"/>
              <a:gd name="connsiteY2" fmla="*/ 6792805 h 6798827"/>
              <a:gd name="connsiteX3" fmla="*/ 0 w 7829249"/>
              <a:gd name="connsiteY3" fmla="*/ 6798827 h 6798827"/>
              <a:gd name="connsiteX4" fmla="*/ 5517554 w 7829249"/>
              <a:gd name="connsiteY4" fmla="*/ 16415 h 6798827"/>
              <a:gd name="connsiteX0" fmla="*/ 5619218 w 7829249"/>
              <a:gd name="connsiteY0" fmla="*/ 17523 h 6782697"/>
              <a:gd name="connsiteX1" fmla="*/ 7829249 w 7829249"/>
              <a:gd name="connsiteY1" fmla="*/ 9176 h 6782697"/>
              <a:gd name="connsiteX2" fmla="*/ 7805805 w 7829249"/>
              <a:gd name="connsiteY2" fmla="*/ 6776675 h 6782697"/>
              <a:gd name="connsiteX3" fmla="*/ 0 w 7829249"/>
              <a:gd name="connsiteY3" fmla="*/ 6782697 h 6782697"/>
              <a:gd name="connsiteX4" fmla="*/ 5619218 w 7829249"/>
              <a:gd name="connsiteY4" fmla="*/ 17523 h 6782697"/>
              <a:gd name="connsiteX0" fmla="*/ 0 w 8496224"/>
              <a:gd name="connsiteY0" fmla="*/ 111777 h 6773521"/>
              <a:gd name="connsiteX1" fmla="*/ 8496224 w 8496224"/>
              <a:gd name="connsiteY1" fmla="*/ 0 h 6773521"/>
              <a:gd name="connsiteX2" fmla="*/ 8472780 w 8496224"/>
              <a:gd name="connsiteY2" fmla="*/ 6767499 h 6773521"/>
              <a:gd name="connsiteX3" fmla="*/ 666975 w 8496224"/>
              <a:gd name="connsiteY3" fmla="*/ 6773521 h 6773521"/>
              <a:gd name="connsiteX4" fmla="*/ 0 w 8496224"/>
              <a:gd name="connsiteY4" fmla="*/ 111777 h 6773521"/>
              <a:gd name="connsiteX0" fmla="*/ 0 w 8496224"/>
              <a:gd name="connsiteY0" fmla="*/ 111777 h 6773521"/>
              <a:gd name="connsiteX1" fmla="*/ 8496224 w 8496224"/>
              <a:gd name="connsiteY1" fmla="*/ 0 h 6773521"/>
              <a:gd name="connsiteX2" fmla="*/ 8472780 w 8496224"/>
              <a:gd name="connsiteY2" fmla="*/ 6767499 h 6773521"/>
              <a:gd name="connsiteX3" fmla="*/ 666975 w 8496224"/>
              <a:gd name="connsiteY3" fmla="*/ 6773521 h 6773521"/>
              <a:gd name="connsiteX4" fmla="*/ 0 w 8496224"/>
              <a:gd name="connsiteY4" fmla="*/ 111777 h 6773521"/>
              <a:gd name="connsiteX0" fmla="*/ 5551443 w 7829249"/>
              <a:gd name="connsiteY0" fmla="*/ 2 h 9678424"/>
              <a:gd name="connsiteX1" fmla="*/ 7829249 w 7829249"/>
              <a:gd name="connsiteY1" fmla="*/ 2904903 h 9678424"/>
              <a:gd name="connsiteX2" fmla="*/ 7805805 w 7829249"/>
              <a:gd name="connsiteY2" fmla="*/ 9672402 h 9678424"/>
              <a:gd name="connsiteX3" fmla="*/ 0 w 7829249"/>
              <a:gd name="connsiteY3" fmla="*/ 9678424 h 9678424"/>
              <a:gd name="connsiteX4" fmla="*/ 5551443 w 7829249"/>
              <a:gd name="connsiteY4" fmla="*/ 2 h 9678424"/>
              <a:gd name="connsiteX0" fmla="*/ 0 w 8445392"/>
              <a:gd name="connsiteY0" fmla="*/ 7 h 8816521"/>
              <a:gd name="connsiteX1" fmla="*/ 8445392 w 8445392"/>
              <a:gd name="connsiteY1" fmla="*/ 2043000 h 8816521"/>
              <a:gd name="connsiteX2" fmla="*/ 8421948 w 8445392"/>
              <a:gd name="connsiteY2" fmla="*/ 8810499 h 8816521"/>
              <a:gd name="connsiteX3" fmla="*/ 616143 w 8445392"/>
              <a:gd name="connsiteY3" fmla="*/ 8816521 h 8816521"/>
              <a:gd name="connsiteX4" fmla="*/ 0 w 8445392"/>
              <a:gd name="connsiteY4" fmla="*/ 7 h 8816521"/>
              <a:gd name="connsiteX0" fmla="*/ 0 w 8445392"/>
              <a:gd name="connsiteY0" fmla="*/ 2 h 8816731"/>
              <a:gd name="connsiteX1" fmla="*/ 8445392 w 8445392"/>
              <a:gd name="connsiteY1" fmla="*/ 2042995 h 8816731"/>
              <a:gd name="connsiteX2" fmla="*/ 8421948 w 8445392"/>
              <a:gd name="connsiteY2" fmla="*/ 8810494 h 8816731"/>
              <a:gd name="connsiteX3" fmla="*/ 616143 w 8445392"/>
              <a:gd name="connsiteY3" fmla="*/ 8816516 h 8816731"/>
              <a:gd name="connsiteX4" fmla="*/ 0 w 8445392"/>
              <a:gd name="connsiteY4" fmla="*/ 2 h 8816731"/>
              <a:gd name="connsiteX0" fmla="*/ 45683 w 7830262"/>
              <a:gd name="connsiteY0" fmla="*/ 2 h 6851643"/>
              <a:gd name="connsiteX1" fmla="*/ 7830262 w 7830262"/>
              <a:gd name="connsiteY1" fmla="*/ 77845 h 6851643"/>
              <a:gd name="connsiteX2" fmla="*/ 7806818 w 7830262"/>
              <a:gd name="connsiteY2" fmla="*/ 6845344 h 6851643"/>
              <a:gd name="connsiteX3" fmla="*/ 1013 w 7830262"/>
              <a:gd name="connsiteY3" fmla="*/ 6851366 h 6851643"/>
              <a:gd name="connsiteX4" fmla="*/ 45683 w 7830262"/>
              <a:gd name="connsiteY4" fmla="*/ 2 h 6851643"/>
              <a:gd name="connsiteX0" fmla="*/ 0 w 7937074"/>
              <a:gd name="connsiteY0" fmla="*/ 1 h 6782694"/>
              <a:gd name="connsiteX1" fmla="*/ 7937074 w 7937074"/>
              <a:gd name="connsiteY1" fmla="*/ 8892 h 6782694"/>
              <a:gd name="connsiteX2" fmla="*/ 7913630 w 7937074"/>
              <a:gd name="connsiteY2" fmla="*/ 6776391 h 6782694"/>
              <a:gd name="connsiteX3" fmla="*/ 107825 w 7937074"/>
              <a:gd name="connsiteY3" fmla="*/ 6782413 h 6782694"/>
              <a:gd name="connsiteX4" fmla="*/ 0 w 7937074"/>
              <a:gd name="connsiteY4" fmla="*/ 1 h 6782694"/>
              <a:gd name="connsiteX0" fmla="*/ 0 w 7937074"/>
              <a:gd name="connsiteY0" fmla="*/ 1 h 6851643"/>
              <a:gd name="connsiteX1" fmla="*/ 7937074 w 7937074"/>
              <a:gd name="connsiteY1" fmla="*/ 8892 h 6851643"/>
              <a:gd name="connsiteX2" fmla="*/ 7913630 w 7937074"/>
              <a:gd name="connsiteY2" fmla="*/ 6776391 h 6851643"/>
              <a:gd name="connsiteX3" fmla="*/ 6163 w 7937074"/>
              <a:gd name="connsiteY3" fmla="*/ 6851366 h 6851643"/>
              <a:gd name="connsiteX4" fmla="*/ 0 w 7937074"/>
              <a:gd name="connsiteY4" fmla="*/ 1 h 6851643"/>
              <a:gd name="connsiteX0" fmla="*/ 0 w 7937074"/>
              <a:gd name="connsiteY0" fmla="*/ -1 h 6851690"/>
              <a:gd name="connsiteX1" fmla="*/ 7937074 w 7937074"/>
              <a:gd name="connsiteY1" fmla="*/ 8890 h 6851690"/>
              <a:gd name="connsiteX2" fmla="*/ 7913630 w 7937074"/>
              <a:gd name="connsiteY2" fmla="*/ 6776389 h 6851690"/>
              <a:gd name="connsiteX3" fmla="*/ 6163 w 7937074"/>
              <a:gd name="connsiteY3" fmla="*/ 6851364 h 6851690"/>
              <a:gd name="connsiteX4" fmla="*/ 0 w 7937074"/>
              <a:gd name="connsiteY4" fmla="*/ -1 h 6851690"/>
              <a:gd name="connsiteX0" fmla="*/ 13693 w 7950767"/>
              <a:gd name="connsiteY0" fmla="*/ 1 h 6796030"/>
              <a:gd name="connsiteX1" fmla="*/ 7950767 w 7950767"/>
              <a:gd name="connsiteY1" fmla="*/ 8892 h 6796030"/>
              <a:gd name="connsiteX2" fmla="*/ 7927323 w 7950767"/>
              <a:gd name="connsiteY2" fmla="*/ 6776391 h 6796030"/>
              <a:gd name="connsiteX3" fmla="*/ 3441 w 7950767"/>
              <a:gd name="connsiteY3" fmla="*/ 6795701 h 6796030"/>
              <a:gd name="connsiteX4" fmla="*/ 13693 w 7950767"/>
              <a:gd name="connsiteY4" fmla="*/ 1 h 6796030"/>
              <a:gd name="connsiteX0" fmla="*/ 10252 w 7947326"/>
              <a:gd name="connsiteY0" fmla="*/ -1 h 6795699"/>
              <a:gd name="connsiteX1" fmla="*/ 7947326 w 7947326"/>
              <a:gd name="connsiteY1" fmla="*/ 8890 h 6795699"/>
              <a:gd name="connsiteX2" fmla="*/ 7923882 w 7947326"/>
              <a:gd name="connsiteY2" fmla="*/ 6776389 h 6795699"/>
              <a:gd name="connsiteX3" fmla="*/ 0 w 7947326"/>
              <a:gd name="connsiteY3" fmla="*/ 6795699 h 6795699"/>
              <a:gd name="connsiteX4" fmla="*/ 10252 w 7947326"/>
              <a:gd name="connsiteY4" fmla="*/ -1 h 6795699"/>
              <a:gd name="connsiteX0" fmla="*/ 10252 w 7923882"/>
              <a:gd name="connsiteY0" fmla="*/ 1 h 6795701"/>
              <a:gd name="connsiteX1" fmla="*/ 4910658 w 7923882"/>
              <a:gd name="connsiteY1" fmla="*/ 359581 h 6795701"/>
              <a:gd name="connsiteX2" fmla="*/ 7923882 w 7923882"/>
              <a:gd name="connsiteY2" fmla="*/ 6776391 h 6795701"/>
              <a:gd name="connsiteX3" fmla="*/ 0 w 7923882"/>
              <a:gd name="connsiteY3" fmla="*/ 6795701 h 6795701"/>
              <a:gd name="connsiteX4" fmla="*/ 10252 w 7923882"/>
              <a:gd name="connsiteY4" fmla="*/ 1 h 6795701"/>
              <a:gd name="connsiteX0" fmla="*/ 10252 w 7923882"/>
              <a:gd name="connsiteY0" fmla="*/ 30074 h 6825774"/>
              <a:gd name="connsiteX1" fmla="*/ 2990171 w 7923882"/>
              <a:gd name="connsiteY1" fmla="*/ 0 h 6825774"/>
              <a:gd name="connsiteX2" fmla="*/ 7923882 w 7923882"/>
              <a:gd name="connsiteY2" fmla="*/ 6806464 h 6825774"/>
              <a:gd name="connsiteX3" fmla="*/ 0 w 7923882"/>
              <a:gd name="connsiteY3" fmla="*/ 6825774 h 6825774"/>
              <a:gd name="connsiteX4" fmla="*/ 10252 w 7923882"/>
              <a:gd name="connsiteY4" fmla="*/ 30074 h 6825774"/>
              <a:gd name="connsiteX0" fmla="*/ 10252 w 7923882"/>
              <a:gd name="connsiteY0" fmla="*/ 36049 h 6831749"/>
              <a:gd name="connsiteX1" fmla="*/ 2990171 w 7923882"/>
              <a:gd name="connsiteY1" fmla="*/ 5975 h 6831749"/>
              <a:gd name="connsiteX2" fmla="*/ 7923882 w 7923882"/>
              <a:gd name="connsiteY2" fmla="*/ 6812439 h 6831749"/>
              <a:gd name="connsiteX3" fmla="*/ 0 w 7923882"/>
              <a:gd name="connsiteY3" fmla="*/ 6831749 h 6831749"/>
              <a:gd name="connsiteX4" fmla="*/ 10252 w 7923882"/>
              <a:gd name="connsiteY4" fmla="*/ 36049 h 6831749"/>
              <a:gd name="connsiteX0" fmla="*/ 10252 w 7923882"/>
              <a:gd name="connsiteY0" fmla="*/ 36049 h 6831749"/>
              <a:gd name="connsiteX1" fmla="*/ 2990171 w 7923882"/>
              <a:gd name="connsiteY1" fmla="*/ 5975 h 6831749"/>
              <a:gd name="connsiteX2" fmla="*/ 7923882 w 7923882"/>
              <a:gd name="connsiteY2" fmla="*/ 6812439 h 6831749"/>
              <a:gd name="connsiteX3" fmla="*/ 0 w 7923882"/>
              <a:gd name="connsiteY3" fmla="*/ 6831749 h 6831749"/>
              <a:gd name="connsiteX4" fmla="*/ 10252 w 7923882"/>
              <a:gd name="connsiteY4" fmla="*/ 36049 h 6831749"/>
              <a:gd name="connsiteX0" fmla="*/ 4780 w 7923882"/>
              <a:gd name="connsiteY0" fmla="*/ 13784 h 6831749"/>
              <a:gd name="connsiteX1" fmla="*/ 2990171 w 7923882"/>
              <a:gd name="connsiteY1" fmla="*/ 5975 h 6831749"/>
              <a:gd name="connsiteX2" fmla="*/ 7923882 w 7923882"/>
              <a:gd name="connsiteY2" fmla="*/ 6812439 h 6831749"/>
              <a:gd name="connsiteX3" fmla="*/ 0 w 7923882"/>
              <a:gd name="connsiteY3" fmla="*/ 6831749 h 6831749"/>
              <a:gd name="connsiteX4" fmla="*/ 4780 w 7923882"/>
              <a:gd name="connsiteY4" fmla="*/ 13784 h 6831749"/>
              <a:gd name="connsiteX0" fmla="*/ 4780 w 7923882"/>
              <a:gd name="connsiteY0" fmla="*/ 13679 h 6831644"/>
              <a:gd name="connsiteX1" fmla="*/ 2990171 w 7923882"/>
              <a:gd name="connsiteY1" fmla="*/ 5870 h 6831644"/>
              <a:gd name="connsiteX2" fmla="*/ 7923882 w 7923882"/>
              <a:gd name="connsiteY2" fmla="*/ 6812334 h 6831644"/>
              <a:gd name="connsiteX3" fmla="*/ 0 w 7923882"/>
              <a:gd name="connsiteY3" fmla="*/ 6831644 h 6831644"/>
              <a:gd name="connsiteX4" fmla="*/ 4780 w 7923882"/>
              <a:gd name="connsiteY4" fmla="*/ 13679 h 6831644"/>
              <a:gd name="connsiteX0" fmla="*/ 4780 w 7923882"/>
              <a:gd name="connsiteY0" fmla="*/ 15637 h 6833602"/>
              <a:gd name="connsiteX1" fmla="*/ 2990171 w 7923882"/>
              <a:gd name="connsiteY1" fmla="*/ 7828 h 6833602"/>
              <a:gd name="connsiteX2" fmla="*/ 7923882 w 7923882"/>
              <a:gd name="connsiteY2" fmla="*/ 6814292 h 6833602"/>
              <a:gd name="connsiteX3" fmla="*/ 0 w 7923882"/>
              <a:gd name="connsiteY3" fmla="*/ 6833602 h 6833602"/>
              <a:gd name="connsiteX4" fmla="*/ 4780 w 7923882"/>
              <a:gd name="connsiteY4" fmla="*/ 15637 h 6833602"/>
              <a:gd name="connsiteX0" fmla="*/ 4780 w 7924092"/>
              <a:gd name="connsiteY0" fmla="*/ 11840 h 6829805"/>
              <a:gd name="connsiteX1" fmla="*/ 2990171 w 7924092"/>
              <a:gd name="connsiteY1" fmla="*/ 4031 h 6829805"/>
              <a:gd name="connsiteX2" fmla="*/ 7923882 w 7924092"/>
              <a:gd name="connsiteY2" fmla="*/ 6810495 h 6829805"/>
              <a:gd name="connsiteX3" fmla="*/ 0 w 7924092"/>
              <a:gd name="connsiteY3" fmla="*/ 6829805 h 6829805"/>
              <a:gd name="connsiteX4" fmla="*/ 4780 w 7924092"/>
              <a:gd name="connsiteY4" fmla="*/ 11840 h 6829805"/>
              <a:gd name="connsiteX0" fmla="*/ 4780 w 7395475"/>
              <a:gd name="connsiteY0" fmla="*/ 11856 h 6829821"/>
              <a:gd name="connsiteX1" fmla="*/ 2990171 w 7395475"/>
              <a:gd name="connsiteY1" fmla="*/ 4047 h 6829821"/>
              <a:gd name="connsiteX2" fmla="*/ 7395232 w 7395475"/>
              <a:gd name="connsiteY2" fmla="*/ 6779482 h 6829821"/>
              <a:gd name="connsiteX3" fmla="*/ 0 w 7395475"/>
              <a:gd name="connsiteY3" fmla="*/ 6829821 h 6829821"/>
              <a:gd name="connsiteX4" fmla="*/ 4780 w 7395475"/>
              <a:gd name="connsiteY4" fmla="*/ 11856 h 6829821"/>
              <a:gd name="connsiteX0" fmla="*/ 4780 w 7842767"/>
              <a:gd name="connsiteY0" fmla="*/ 11845 h 6829810"/>
              <a:gd name="connsiteX1" fmla="*/ 2990171 w 7842767"/>
              <a:gd name="connsiteY1" fmla="*/ 4036 h 6829810"/>
              <a:gd name="connsiteX2" fmla="*/ 7842552 w 7842767"/>
              <a:gd name="connsiteY2" fmla="*/ 6800158 h 6829810"/>
              <a:gd name="connsiteX3" fmla="*/ 0 w 7842767"/>
              <a:gd name="connsiteY3" fmla="*/ 6829810 h 6829810"/>
              <a:gd name="connsiteX4" fmla="*/ 4780 w 7842767"/>
              <a:gd name="connsiteY4" fmla="*/ 11845 h 6829810"/>
              <a:gd name="connsiteX0" fmla="*/ 4780 w 7842774"/>
              <a:gd name="connsiteY0" fmla="*/ 22184 h 6840149"/>
              <a:gd name="connsiteX1" fmla="*/ 3112167 w 7842774"/>
              <a:gd name="connsiteY1" fmla="*/ 4031 h 6840149"/>
              <a:gd name="connsiteX2" fmla="*/ 7842552 w 7842774"/>
              <a:gd name="connsiteY2" fmla="*/ 6810497 h 6840149"/>
              <a:gd name="connsiteX3" fmla="*/ 0 w 7842774"/>
              <a:gd name="connsiteY3" fmla="*/ 6840149 h 6840149"/>
              <a:gd name="connsiteX4" fmla="*/ 4780 w 7842774"/>
              <a:gd name="connsiteY4" fmla="*/ 22184 h 6840149"/>
              <a:gd name="connsiteX0" fmla="*/ 4780 w 7842740"/>
              <a:gd name="connsiteY0" fmla="*/ 18215 h 6836180"/>
              <a:gd name="connsiteX1" fmla="*/ 3112167 w 7842740"/>
              <a:gd name="connsiteY1" fmla="*/ 62 h 6836180"/>
              <a:gd name="connsiteX2" fmla="*/ 7842552 w 7842740"/>
              <a:gd name="connsiteY2" fmla="*/ 6806528 h 6836180"/>
              <a:gd name="connsiteX3" fmla="*/ 0 w 7842740"/>
              <a:gd name="connsiteY3" fmla="*/ 6836180 h 6836180"/>
              <a:gd name="connsiteX4" fmla="*/ 4780 w 7842740"/>
              <a:gd name="connsiteY4" fmla="*/ 18215 h 6836180"/>
              <a:gd name="connsiteX0" fmla="*/ 4780 w 7842719"/>
              <a:gd name="connsiteY0" fmla="*/ 1 h 6817966"/>
              <a:gd name="connsiteX1" fmla="*/ 2593683 w 7842719"/>
              <a:gd name="connsiteY1" fmla="*/ 2534 h 6817966"/>
              <a:gd name="connsiteX2" fmla="*/ 7842552 w 7842719"/>
              <a:gd name="connsiteY2" fmla="*/ 6788314 h 6817966"/>
              <a:gd name="connsiteX3" fmla="*/ 0 w 7842719"/>
              <a:gd name="connsiteY3" fmla="*/ 6817966 h 6817966"/>
              <a:gd name="connsiteX4" fmla="*/ 4780 w 7842719"/>
              <a:gd name="connsiteY4" fmla="*/ 1 h 6817966"/>
              <a:gd name="connsiteX0" fmla="*/ 4780 w 7842991"/>
              <a:gd name="connsiteY0" fmla="*/ 9225 h 6827190"/>
              <a:gd name="connsiteX1" fmla="*/ 2593683 w 7842991"/>
              <a:gd name="connsiteY1" fmla="*/ 11758 h 6827190"/>
              <a:gd name="connsiteX2" fmla="*/ 7842552 w 7842991"/>
              <a:gd name="connsiteY2" fmla="*/ 6797538 h 6827190"/>
              <a:gd name="connsiteX3" fmla="*/ 0 w 7842991"/>
              <a:gd name="connsiteY3" fmla="*/ 6827190 h 6827190"/>
              <a:gd name="connsiteX4" fmla="*/ 4780 w 7842991"/>
              <a:gd name="connsiteY4" fmla="*/ 9225 h 6827190"/>
              <a:gd name="connsiteX0" fmla="*/ 4780 w 6028316"/>
              <a:gd name="connsiteY0" fmla="*/ 9306 h 6827271"/>
              <a:gd name="connsiteX1" fmla="*/ 2593683 w 6028316"/>
              <a:gd name="connsiteY1" fmla="*/ 11839 h 6827271"/>
              <a:gd name="connsiteX2" fmla="*/ 6022776 w 6028316"/>
              <a:gd name="connsiteY2" fmla="*/ 6745904 h 6827271"/>
              <a:gd name="connsiteX3" fmla="*/ 0 w 6028316"/>
              <a:gd name="connsiteY3" fmla="*/ 6827271 h 6827271"/>
              <a:gd name="connsiteX4" fmla="*/ 4780 w 6028316"/>
              <a:gd name="connsiteY4" fmla="*/ 9306 h 6827271"/>
              <a:gd name="connsiteX0" fmla="*/ 4780 w 6022776"/>
              <a:gd name="connsiteY0" fmla="*/ 11249 h 6829214"/>
              <a:gd name="connsiteX1" fmla="*/ 2593683 w 6022776"/>
              <a:gd name="connsiteY1" fmla="*/ 13782 h 6829214"/>
              <a:gd name="connsiteX2" fmla="*/ 6022776 w 6022776"/>
              <a:gd name="connsiteY2" fmla="*/ 6747847 h 6829214"/>
              <a:gd name="connsiteX3" fmla="*/ 0 w 6022776"/>
              <a:gd name="connsiteY3" fmla="*/ 6829214 h 6829214"/>
              <a:gd name="connsiteX4" fmla="*/ 4780 w 6022776"/>
              <a:gd name="connsiteY4" fmla="*/ 11249 h 6829214"/>
              <a:gd name="connsiteX0" fmla="*/ 4780 w 7883218"/>
              <a:gd name="connsiteY0" fmla="*/ 11051 h 6840734"/>
              <a:gd name="connsiteX1" fmla="*/ 2593683 w 7883218"/>
              <a:gd name="connsiteY1" fmla="*/ 13584 h 6840734"/>
              <a:gd name="connsiteX2" fmla="*/ 7883218 w 7883218"/>
              <a:gd name="connsiteY2" fmla="*/ 6840735 h 6840734"/>
              <a:gd name="connsiteX3" fmla="*/ 0 w 7883218"/>
              <a:gd name="connsiteY3" fmla="*/ 6829016 h 6840734"/>
              <a:gd name="connsiteX4" fmla="*/ 4780 w 7883218"/>
              <a:gd name="connsiteY4" fmla="*/ 11051 h 6840734"/>
              <a:gd name="connsiteX0" fmla="*/ 4780 w 7883218"/>
              <a:gd name="connsiteY0" fmla="*/ 33813 h 6863498"/>
              <a:gd name="connsiteX1" fmla="*/ 2593683 w 7883218"/>
              <a:gd name="connsiteY1" fmla="*/ 36346 h 6863498"/>
              <a:gd name="connsiteX2" fmla="*/ 7883218 w 7883218"/>
              <a:gd name="connsiteY2" fmla="*/ 6863497 h 6863498"/>
              <a:gd name="connsiteX3" fmla="*/ 0 w 7883218"/>
              <a:gd name="connsiteY3" fmla="*/ 6851778 h 6863498"/>
              <a:gd name="connsiteX4" fmla="*/ 4780 w 7883218"/>
              <a:gd name="connsiteY4" fmla="*/ 33813 h 6863498"/>
              <a:gd name="connsiteX0" fmla="*/ 4780 w 7883218"/>
              <a:gd name="connsiteY0" fmla="*/ 0 h 6829684"/>
              <a:gd name="connsiteX1" fmla="*/ 2593683 w 7883218"/>
              <a:gd name="connsiteY1" fmla="*/ 2533 h 6829684"/>
              <a:gd name="connsiteX2" fmla="*/ 7883218 w 7883218"/>
              <a:gd name="connsiteY2" fmla="*/ 6829684 h 6829684"/>
              <a:gd name="connsiteX3" fmla="*/ 0 w 7883218"/>
              <a:gd name="connsiteY3" fmla="*/ 6817965 h 6829684"/>
              <a:gd name="connsiteX4" fmla="*/ 4780 w 7883218"/>
              <a:gd name="connsiteY4" fmla="*/ 0 h 6829684"/>
              <a:gd name="connsiteX0" fmla="*/ 4780 w 7883218"/>
              <a:gd name="connsiteY0" fmla="*/ 0 h 6829684"/>
              <a:gd name="connsiteX1" fmla="*/ 2593683 w 7883218"/>
              <a:gd name="connsiteY1" fmla="*/ 2533 h 6829684"/>
              <a:gd name="connsiteX2" fmla="*/ 7883218 w 7883218"/>
              <a:gd name="connsiteY2" fmla="*/ 6829684 h 6829684"/>
              <a:gd name="connsiteX3" fmla="*/ 0 w 7883218"/>
              <a:gd name="connsiteY3" fmla="*/ 6817965 h 6829684"/>
              <a:gd name="connsiteX4" fmla="*/ 4780 w 7883218"/>
              <a:gd name="connsiteY4" fmla="*/ 0 h 6829684"/>
              <a:gd name="connsiteX0" fmla="*/ 4780 w 7883218"/>
              <a:gd name="connsiteY0" fmla="*/ 8934 h 6838618"/>
              <a:gd name="connsiteX1" fmla="*/ 3061334 w 7883218"/>
              <a:gd name="connsiteY1" fmla="*/ 1125 h 6838618"/>
              <a:gd name="connsiteX2" fmla="*/ 7883218 w 7883218"/>
              <a:gd name="connsiteY2" fmla="*/ 6838618 h 6838618"/>
              <a:gd name="connsiteX3" fmla="*/ 0 w 7883218"/>
              <a:gd name="connsiteY3" fmla="*/ 6826899 h 6838618"/>
              <a:gd name="connsiteX4" fmla="*/ 4780 w 7883218"/>
              <a:gd name="connsiteY4" fmla="*/ 8934 h 6838618"/>
              <a:gd name="connsiteX0" fmla="*/ 4780 w 6805584"/>
              <a:gd name="connsiteY0" fmla="*/ 8936 h 6838620"/>
              <a:gd name="connsiteX1" fmla="*/ 3061334 w 6805584"/>
              <a:gd name="connsiteY1" fmla="*/ 1127 h 6838620"/>
              <a:gd name="connsiteX2" fmla="*/ 6805584 w 6805584"/>
              <a:gd name="connsiteY2" fmla="*/ 6838620 h 6838620"/>
              <a:gd name="connsiteX3" fmla="*/ 0 w 6805584"/>
              <a:gd name="connsiteY3" fmla="*/ 6826901 h 6838620"/>
              <a:gd name="connsiteX4" fmla="*/ 4780 w 6805584"/>
              <a:gd name="connsiteY4" fmla="*/ 8936 h 6838620"/>
              <a:gd name="connsiteX0" fmla="*/ 4780 w 7893383"/>
              <a:gd name="connsiteY0" fmla="*/ 8917 h 6869629"/>
              <a:gd name="connsiteX1" fmla="*/ 3061334 w 7893383"/>
              <a:gd name="connsiteY1" fmla="*/ 1108 h 6869629"/>
              <a:gd name="connsiteX2" fmla="*/ 7893383 w 7893383"/>
              <a:gd name="connsiteY2" fmla="*/ 6869630 h 6869629"/>
              <a:gd name="connsiteX3" fmla="*/ 0 w 7893383"/>
              <a:gd name="connsiteY3" fmla="*/ 6826882 h 6869629"/>
              <a:gd name="connsiteX4" fmla="*/ 4780 w 7893383"/>
              <a:gd name="connsiteY4" fmla="*/ 8917 h 6869629"/>
              <a:gd name="connsiteX0" fmla="*/ 4780 w 7893383"/>
              <a:gd name="connsiteY0" fmla="*/ 8859 h 6869573"/>
              <a:gd name="connsiteX1" fmla="*/ 3061334 w 7893383"/>
              <a:gd name="connsiteY1" fmla="*/ 1050 h 6869573"/>
              <a:gd name="connsiteX2" fmla="*/ 7893383 w 7893383"/>
              <a:gd name="connsiteY2" fmla="*/ 6869572 h 6869573"/>
              <a:gd name="connsiteX3" fmla="*/ 0 w 7893383"/>
              <a:gd name="connsiteY3" fmla="*/ 6826824 h 6869573"/>
              <a:gd name="connsiteX4" fmla="*/ 4780 w 7893383"/>
              <a:gd name="connsiteY4" fmla="*/ 8859 h 6869573"/>
              <a:gd name="connsiteX0" fmla="*/ 4780 w 7893383"/>
              <a:gd name="connsiteY0" fmla="*/ 8892 h 6869605"/>
              <a:gd name="connsiteX1" fmla="*/ 3061334 w 7893383"/>
              <a:gd name="connsiteY1" fmla="*/ 1083 h 6869605"/>
              <a:gd name="connsiteX2" fmla="*/ 7893383 w 7893383"/>
              <a:gd name="connsiteY2" fmla="*/ 6869605 h 6869605"/>
              <a:gd name="connsiteX3" fmla="*/ 0 w 7893383"/>
              <a:gd name="connsiteY3" fmla="*/ 6826857 h 6869605"/>
              <a:gd name="connsiteX4" fmla="*/ 4780 w 7893383"/>
              <a:gd name="connsiteY4" fmla="*/ 8892 h 6869605"/>
              <a:gd name="connsiteX0" fmla="*/ 4780 w 7893383"/>
              <a:gd name="connsiteY0" fmla="*/ 9015 h 6869728"/>
              <a:gd name="connsiteX1" fmla="*/ 3061334 w 7893383"/>
              <a:gd name="connsiteY1" fmla="*/ 1206 h 6869728"/>
              <a:gd name="connsiteX2" fmla="*/ 7893383 w 7893383"/>
              <a:gd name="connsiteY2" fmla="*/ 6869728 h 6869728"/>
              <a:gd name="connsiteX3" fmla="*/ 0 w 7893383"/>
              <a:gd name="connsiteY3" fmla="*/ 6826980 h 6869728"/>
              <a:gd name="connsiteX4" fmla="*/ 4780 w 7893383"/>
              <a:gd name="connsiteY4" fmla="*/ 9015 h 6869728"/>
              <a:gd name="connsiteX0" fmla="*/ 0 w 7898768"/>
              <a:gd name="connsiteY0" fmla="*/ 0 h 6881399"/>
              <a:gd name="connsiteX1" fmla="*/ 3066719 w 7898768"/>
              <a:gd name="connsiteY1" fmla="*/ 12877 h 6881399"/>
              <a:gd name="connsiteX2" fmla="*/ 7898768 w 7898768"/>
              <a:gd name="connsiteY2" fmla="*/ 6881399 h 6881399"/>
              <a:gd name="connsiteX3" fmla="*/ 5385 w 7898768"/>
              <a:gd name="connsiteY3" fmla="*/ 6838651 h 6881399"/>
              <a:gd name="connsiteX4" fmla="*/ 0 w 7898768"/>
              <a:gd name="connsiteY4" fmla="*/ 0 h 6881399"/>
              <a:gd name="connsiteX0" fmla="*/ 0 w 7898768"/>
              <a:gd name="connsiteY0" fmla="*/ 0 h 6881399"/>
              <a:gd name="connsiteX1" fmla="*/ 3066719 w 7898768"/>
              <a:gd name="connsiteY1" fmla="*/ 12877 h 6881399"/>
              <a:gd name="connsiteX2" fmla="*/ 7898768 w 7898768"/>
              <a:gd name="connsiteY2" fmla="*/ 6881399 h 6881399"/>
              <a:gd name="connsiteX3" fmla="*/ 5385 w 7898768"/>
              <a:gd name="connsiteY3" fmla="*/ 6838651 h 6881399"/>
              <a:gd name="connsiteX4" fmla="*/ 0 w 7898768"/>
              <a:gd name="connsiteY4" fmla="*/ 0 h 6881399"/>
              <a:gd name="connsiteX0" fmla="*/ 0 w 7898768"/>
              <a:gd name="connsiteY0" fmla="*/ 0 h 6881399"/>
              <a:gd name="connsiteX1" fmla="*/ 3066719 w 7898768"/>
              <a:gd name="connsiteY1" fmla="*/ 12877 h 6881399"/>
              <a:gd name="connsiteX2" fmla="*/ 7898768 w 7898768"/>
              <a:gd name="connsiteY2" fmla="*/ 6881399 h 6881399"/>
              <a:gd name="connsiteX3" fmla="*/ 5385 w 7898768"/>
              <a:gd name="connsiteY3" fmla="*/ 6838651 h 6881399"/>
              <a:gd name="connsiteX4" fmla="*/ 0 w 7898768"/>
              <a:gd name="connsiteY4" fmla="*/ 0 h 6881399"/>
              <a:gd name="connsiteX0" fmla="*/ 0 w 7898768"/>
              <a:gd name="connsiteY0" fmla="*/ 0 h 6881399"/>
              <a:gd name="connsiteX1" fmla="*/ 3066719 w 7898768"/>
              <a:gd name="connsiteY1" fmla="*/ 12877 h 6881399"/>
              <a:gd name="connsiteX2" fmla="*/ 7898768 w 7898768"/>
              <a:gd name="connsiteY2" fmla="*/ 6881399 h 6881399"/>
              <a:gd name="connsiteX3" fmla="*/ 5385 w 7898768"/>
              <a:gd name="connsiteY3" fmla="*/ 6838651 h 6881399"/>
              <a:gd name="connsiteX4" fmla="*/ 0 w 7898768"/>
              <a:gd name="connsiteY4" fmla="*/ 0 h 6881399"/>
              <a:gd name="connsiteX0" fmla="*/ 0 w 7898768"/>
              <a:gd name="connsiteY0" fmla="*/ 0 h 6881399"/>
              <a:gd name="connsiteX1" fmla="*/ 3066719 w 7898768"/>
              <a:gd name="connsiteY1" fmla="*/ 12877 h 6881399"/>
              <a:gd name="connsiteX2" fmla="*/ 7898768 w 7898768"/>
              <a:gd name="connsiteY2" fmla="*/ 6881399 h 6881399"/>
              <a:gd name="connsiteX3" fmla="*/ 5385 w 7898768"/>
              <a:gd name="connsiteY3" fmla="*/ 6838651 h 6881399"/>
              <a:gd name="connsiteX4" fmla="*/ 0 w 7898768"/>
              <a:gd name="connsiteY4" fmla="*/ 0 h 6881399"/>
              <a:gd name="connsiteX0" fmla="*/ 0 w 7898768"/>
              <a:gd name="connsiteY0" fmla="*/ 0 h 6881399"/>
              <a:gd name="connsiteX1" fmla="*/ 3066719 w 7898768"/>
              <a:gd name="connsiteY1" fmla="*/ 12877 h 6881399"/>
              <a:gd name="connsiteX2" fmla="*/ 7898768 w 7898768"/>
              <a:gd name="connsiteY2" fmla="*/ 6881399 h 6881399"/>
              <a:gd name="connsiteX3" fmla="*/ 5385 w 7898768"/>
              <a:gd name="connsiteY3" fmla="*/ 6838651 h 6881399"/>
              <a:gd name="connsiteX4" fmla="*/ 0 w 7898768"/>
              <a:gd name="connsiteY4" fmla="*/ 0 h 6881399"/>
              <a:gd name="connsiteX0" fmla="*/ 0 w 7898768"/>
              <a:gd name="connsiteY0" fmla="*/ 0 h 6881399"/>
              <a:gd name="connsiteX1" fmla="*/ 3066719 w 7898768"/>
              <a:gd name="connsiteY1" fmla="*/ 12877 h 6881399"/>
              <a:gd name="connsiteX2" fmla="*/ 7898768 w 7898768"/>
              <a:gd name="connsiteY2" fmla="*/ 6881399 h 6881399"/>
              <a:gd name="connsiteX3" fmla="*/ 5385 w 7898768"/>
              <a:gd name="connsiteY3" fmla="*/ 6838651 h 6881399"/>
              <a:gd name="connsiteX4" fmla="*/ 0 w 7898768"/>
              <a:gd name="connsiteY4" fmla="*/ 0 h 6881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8768" h="6881399">
                <a:moveTo>
                  <a:pt x="0" y="0"/>
                </a:moveTo>
                <a:cubicBezTo>
                  <a:pt x="1022240" y="4292"/>
                  <a:pt x="3621" y="-2547"/>
                  <a:pt x="3066719" y="12877"/>
                </a:cubicBezTo>
                <a:cubicBezTo>
                  <a:pt x="3964003" y="32736"/>
                  <a:pt x="4292191" y="1614889"/>
                  <a:pt x="7898768" y="6881399"/>
                </a:cubicBezTo>
                <a:lnTo>
                  <a:pt x="5385" y="6838651"/>
                </a:lnTo>
                <a:cubicBezTo>
                  <a:pt x="7279" y="6833691"/>
                  <a:pt x="12098" y="1026388"/>
                  <a:pt x="0" y="0"/>
                </a:cubicBezTo>
                <a:close/>
              </a:path>
            </a:pathLst>
          </a:custGeom>
          <a:solidFill>
            <a:schemeClr val="bg1">
              <a:lumMod val="75000"/>
            </a:schemeClr>
          </a:solidFill>
        </p:spPr>
        <p:txBody>
          <a:bodyPr wrap="square">
            <a:noAutofit/>
          </a:bodyPr>
          <a:lstStyle/>
          <a:p>
            <a:endParaRPr lang="en-US"/>
          </a:p>
        </p:txBody>
      </p:sp>
    </p:spTree>
    <p:extLst>
      <p:ext uri="{BB962C8B-B14F-4D97-AF65-F5344CB8AC3E}">
        <p14:creationId xmlns:p14="http://schemas.microsoft.com/office/powerpoint/2010/main" val="411923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D9970B-5C65-F646-9C04-727974EADD43}"/>
              </a:ext>
            </a:extLst>
          </p:cNvPr>
          <p:cNvSpPr>
            <a:spLocks noGrp="1"/>
          </p:cNvSpPr>
          <p:nvPr>
            <p:ph type="sldNum" sz="quarter" idx="12"/>
          </p:nvPr>
        </p:nvSpPr>
        <p:spPr/>
        <p:txBody>
          <a:bodyPr/>
          <a:lstStyle/>
          <a:p>
            <a:fld id="{F32B1D3B-AE3D-1E40-A0D2-3E32FC67085E}" type="slidenum">
              <a:rPr lang="en-US" smtClean="0"/>
              <a:t>‹#›</a:t>
            </a:fld>
            <a:endParaRPr lang="en-US"/>
          </a:p>
        </p:txBody>
      </p:sp>
    </p:spTree>
    <p:extLst>
      <p:ext uri="{BB962C8B-B14F-4D97-AF65-F5344CB8AC3E}">
        <p14:creationId xmlns:p14="http://schemas.microsoft.com/office/powerpoint/2010/main" val="2206473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
        <p:nvSpPr>
          <p:cNvPr id="8" name="TextBox 7">
            <a:extLst>
              <a:ext uri="{FF2B5EF4-FFF2-40B4-BE49-F238E27FC236}">
                <a16:creationId xmlns:a16="http://schemas.microsoft.com/office/drawing/2014/main" id="{EC922F72-B974-019F-D290-7D3D370EE846}"/>
              </a:ext>
            </a:extLst>
          </p:cNvPr>
          <p:cNvSpPr txBox="1"/>
          <p:nvPr userDrawn="1">
            <p:extLst>
              <p:ext uri="{1162E1C5-73C7-4A58-AE30-91384D911F3F}">
                <p184:classification xmlns:p184="http://schemas.microsoft.com/office/powerpoint/2018/4/main" val="ftr"/>
              </p:ext>
            </p:extLst>
          </p:nvPr>
        </p:nvSpPr>
        <p:spPr>
          <a:xfrm>
            <a:off x="63500" y="6642100"/>
            <a:ext cx="796925" cy="152400"/>
          </a:xfrm>
          <a:prstGeom prst="rect">
            <a:avLst/>
          </a:prstGeom>
        </p:spPr>
        <p:txBody>
          <a:bodyPr horzOverflow="overflow" lIns="0" tIns="0" rIns="0" bIns="0">
            <a:spAutoFit/>
          </a:bodyPr>
          <a:lstStyle/>
          <a:p>
            <a:pPr algn="l"/>
            <a:r>
              <a:rPr lang="en-US" sz="1000">
                <a:solidFill>
                  <a:srgbClr val="000000">
                    <a:alpha val="50000"/>
                  </a:srgbClr>
                </a:solidFill>
                <a:latin typeface="Calibri" panose="020F0502020204030204" pitchFamily="34" charset="0"/>
                <a:cs typeface="Calibri" panose="020F0502020204030204" pitchFamily="34" charset="0"/>
              </a:rPr>
              <a:t>CONFIDENTIAL</a:t>
            </a:r>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808"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5866BE-9E73-154E-9460-381E2D1811C6}"/>
              </a:ext>
            </a:extLst>
          </p:cNvPr>
          <p:cNvSpPr>
            <a:spLocks noGrp="1"/>
          </p:cNvSpPr>
          <p:nvPr>
            <p:ph type="title"/>
          </p:nvPr>
        </p:nvSpPr>
        <p:spPr>
          <a:xfrm>
            <a:off x="417442" y="546100"/>
            <a:ext cx="11330610" cy="666474"/>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CF0D4901-5718-DE42-9A9E-A665D78159D2}"/>
              </a:ext>
            </a:extLst>
          </p:cNvPr>
          <p:cNvSpPr>
            <a:spLocks noGrp="1"/>
          </p:cNvSpPr>
          <p:nvPr>
            <p:ph type="body" idx="1"/>
          </p:nvPr>
        </p:nvSpPr>
        <p:spPr>
          <a:xfrm>
            <a:off x="417442" y="1391478"/>
            <a:ext cx="11330610" cy="478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CB83678-FF9C-E04E-A53E-EF7B1C812D03}"/>
              </a:ext>
            </a:extLst>
          </p:cNvPr>
          <p:cNvSpPr>
            <a:spLocks noGrp="1"/>
          </p:cNvSpPr>
          <p:nvPr>
            <p:ph type="sldNum" sz="quarter" idx="4"/>
          </p:nvPr>
        </p:nvSpPr>
        <p:spPr>
          <a:xfrm>
            <a:off x="8998226" y="6356350"/>
            <a:ext cx="2743200" cy="365125"/>
          </a:xfrm>
          <a:prstGeom prst="rect">
            <a:avLst/>
          </a:prstGeom>
        </p:spPr>
        <p:txBody>
          <a:bodyPr vert="horz" lIns="91440" tIns="45720" rIns="91440" bIns="45720" rtlCol="0" anchor="ctr"/>
          <a:lstStyle>
            <a:lvl1pPr algn="r">
              <a:defRPr sz="1200">
                <a:solidFill>
                  <a:srgbClr val="835C2F"/>
                </a:solidFill>
                <a:latin typeface="Source Sans Pro" panose="020B0503030403020204" pitchFamily="34" charset="77"/>
              </a:defRPr>
            </a:lvl1pPr>
          </a:lstStyle>
          <a:p>
            <a:fld id="{F32B1D3B-AE3D-1E40-A0D2-3E32FC67085E}" type="slidenum">
              <a:rPr lang="en-US" smtClean="0"/>
              <a:pPr/>
              <a:t>‹#›</a:t>
            </a:fld>
            <a:endParaRPr lang="en-US"/>
          </a:p>
        </p:txBody>
      </p:sp>
      <p:pic>
        <p:nvPicPr>
          <p:cNvPr id="8" name="Picture 7">
            <a:extLst>
              <a:ext uri="{FF2B5EF4-FFF2-40B4-BE49-F238E27FC236}">
                <a16:creationId xmlns:a16="http://schemas.microsoft.com/office/drawing/2014/main" id="{E22B73DE-EBC6-654E-A4FA-8E02B0B069A1}"/>
              </a:ext>
            </a:extLst>
          </p:cNvPr>
          <p:cNvPicPr>
            <a:picLocks noChangeAspect="1"/>
          </p:cNvPicPr>
          <p:nvPr userDrawn="1"/>
        </p:nvPicPr>
        <p:blipFill rotWithShape="1">
          <a:blip r:embed="rId8"/>
          <a:srcRect l="57792" b="38579"/>
          <a:stretch/>
        </p:blipFill>
        <p:spPr>
          <a:xfrm>
            <a:off x="343015" y="6376742"/>
            <a:ext cx="826567" cy="328417"/>
          </a:xfrm>
          <a:prstGeom prst="rect">
            <a:avLst/>
          </a:prstGeom>
        </p:spPr>
      </p:pic>
      <p:sp>
        <p:nvSpPr>
          <p:cNvPr id="9" name="Rectangle 8">
            <a:extLst>
              <a:ext uri="{FF2B5EF4-FFF2-40B4-BE49-F238E27FC236}">
                <a16:creationId xmlns:a16="http://schemas.microsoft.com/office/drawing/2014/main" id="{E03501E6-4C9B-504B-8D3C-761B71D08C68}"/>
              </a:ext>
            </a:extLst>
          </p:cNvPr>
          <p:cNvSpPr/>
          <p:nvPr userDrawn="1"/>
        </p:nvSpPr>
        <p:spPr>
          <a:xfrm>
            <a:off x="0" y="6236275"/>
            <a:ext cx="12192000" cy="75625"/>
          </a:xfrm>
          <a:prstGeom prst="rect">
            <a:avLst/>
          </a:prstGeom>
          <a:solidFill>
            <a:srgbClr val="835C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C201168-EB33-4EE1-7B1B-69FB5273BA8D}"/>
              </a:ext>
            </a:extLst>
          </p:cNvPr>
          <p:cNvSpPr txBox="1"/>
          <p:nvPr userDrawn="1">
            <p:extLst>
              <p:ext uri="{1162E1C5-73C7-4A58-AE30-91384D911F3F}">
                <p184:classification xmlns:p184="http://schemas.microsoft.com/office/powerpoint/2018/4/main" val="ftr"/>
              </p:ext>
            </p:extLst>
          </p:nvPr>
        </p:nvSpPr>
        <p:spPr>
          <a:xfrm>
            <a:off x="63500" y="6642100"/>
            <a:ext cx="796925" cy="152400"/>
          </a:xfrm>
          <a:prstGeom prst="rect">
            <a:avLst/>
          </a:prstGeom>
        </p:spPr>
        <p:txBody>
          <a:bodyPr horzOverflow="overflow" lIns="0" tIns="0" rIns="0" bIns="0">
            <a:spAutoFit/>
          </a:bodyPr>
          <a:lstStyle/>
          <a:p>
            <a:pPr algn="l"/>
            <a:r>
              <a:rPr lang="en-US" sz="1000">
                <a:solidFill>
                  <a:srgbClr val="000000">
                    <a:alpha val="50000"/>
                  </a:srgbClr>
                </a:solidFill>
                <a:latin typeface="Calibri" panose="020F0502020204030204" pitchFamily="34" charset="0"/>
                <a:cs typeface="Calibri" panose="020F0502020204030204" pitchFamily="34" charset="0"/>
              </a:rPr>
              <a:t>CONFIDENTIAL</a:t>
            </a:r>
          </a:p>
        </p:txBody>
      </p:sp>
    </p:spTree>
    <p:extLst>
      <p:ext uri="{BB962C8B-B14F-4D97-AF65-F5344CB8AC3E}">
        <p14:creationId xmlns:p14="http://schemas.microsoft.com/office/powerpoint/2010/main" val="3636954299"/>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809" r:id="rId6"/>
  </p:sldLayoutIdLst>
  <p:hf hdr="0" ftr="0" dt="0"/>
  <p:txStyles>
    <p:titleStyle>
      <a:lvl1pPr algn="l" defTabSz="914400" rtl="0" eaLnBrk="1" latinLnBrk="0" hangingPunct="1">
        <a:lnSpc>
          <a:spcPct val="90000"/>
        </a:lnSpc>
        <a:spcBef>
          <a:spcPct val="0"/>
        </a:spcBef>
        <a:buNone/>
        <a:defRPr sz="3200" b="1" kern="1200">
          <a:solidFill>
            <a:srgbClr val="0F1336"/>
          </a:solidFill>
          <a:latin typeface="Source Sans Pro" panose="020B0503030403020204" pitchFamily="34" charset="77"/>
          <a:ea typeface="+mj-ea"/>
          <a:cs typeface="+mj-cs"/>
        </a:defRPr>
      </a:lvl1pPr>
    </p:titleStyle>
    <p:bodyStyle>
      <a:lvl1pPr marL="0" indent="0" algn="l" defTabSz="914400" rtl="0" eaLnBrk="1" latinLnBrk="0" hangingPunct="1">
        <a:lnSpc>
          <a:spcPct val="100000"/>
        </a:lnSpc>
        <a:spcBef>
          <a:spcPts val="0"/>
        </a:spcBef>
        <a:spcAft>
          <a:spcPts val="1200"/>
        </a:spcAft>
        <a:buClr>
          <a:srgbClr val="835C2F"/>
        </a:buClr>
        <a:buFont typeface="Arial" panose="020B0604020202020204" pitchFamily="34" charset="0"/>
        <a:buNone/>
        <a:defRPr sz="2000" b="0" kern="1200">
          <a:solidFill>
            <a:schemeClr val="tx1"/>
          </a:solidFill>
          <a:latin typeface="Source Sans Pro" panose="020B0503030403020204" pitchFamily="34" charset="77"/>
          <a:ea typeface="+mn-ea"/>
          <a:cs typeface="+mn-cs"/>
        </a:defRPr>
      </a:lvl1pPr>
      <a:lvl2pPr marL="22860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800" kern="1200">
          <a:solidFill>
            <a:schemeClr val="tx1"/>
          </a:solidFill>
          <a:latin typeface="Source Sans Pro" panose="020B0503030403020204" pitchFamily="34" charset="77"/>
          <a:ea typeface="+mn-ea"/>
          <a:cs typeface="+mn-cs"/>
        </a:defRPr>
      </a:lvl2pPr>
      <a:lvl3pPr marL="68580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600" kern="1200">
          <a:solidFill>
            <a:schemeClr val="tx1"/>
          </a:solidFill>
          <a:latin typeface="Source Sans Pro" panose="020B0503030403020204" pitchFamily="34" charset="77"/>
          <a:ea typeface="+mn-ea"/>
          <a:cs typeface="+mn-cs"/>
        </a:defRPr>
      </a:lvl3pPr>
      <a:lvl4pPr marL="96012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400" kern="1200">
          <a:solidFill>
            <a:schemeClr val="tx1"/>
          </a:solidFill>
          <a:latin typeface="Source Sans Pro" panose="020B0503030403020204" pitchFamily="34" charset="77"/>
          <a:ea typeface="+mn-ea"/>
          <a:cs typeface="+mn-cs"/>
        </a:defRPr>
      </a:lvl4pPr>
      <a:lvl5pPr marL="123444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200" kern="1200">
          <a:solidFill>
            <a:schemeClr val="tx1"/>
          </a:solidFill>
          <a:latin typeface="Source Sans Pro" panose="020B05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E632D85-81D2-544A-AB45-4D5051CE876E}"/>
              </a:ext>
            </a:extLst>
          </p:cNvPr>
          <p:cNvGrpSpPr/>
          <p:nvPr userDrawn="1"/>
        </p:nvGrpSpPr>
        <p:grpSpPr>
          <a:xfrm rot="10800000" flipH="1">
            <a:off x="0" y="1"/>
            <a:ext cx="11951025" cy="1249201"/>
            <a:chOff x="-24922532" y="4514109"/>
            <a:chExt cx="30430152" cy="2348764"/>
          </a:xfrm>
        </p:grpSpPr>
        <p:sp>
          <p:nvSpPr>
            <p:cNvPr id="10" name="Round Single Corner Rectangle 7">
              <a:extLst>
                <a:ext uri="{FF2B5EF4-FFF2-40B4-BE49-F238E27FC236}">
                  <a16:creationId xmlns:a16="http://schemas.microsoft.com/office/drawing/2014/main" id="{E1EAB2B9-EE97-BC48-8E49-CFA5AE3B88E1}"/>
                </a:ext>
              </a:extLst>
            </p:cNvPr>
            <p:cNvSpPr/>
            <p:nvPr/>
          </p:nvSpPr>
          <p:spPr>
            <a:xfrm>
              <a:off x="1006032" y="4514109"/>
              <a:ext cx="4501588" cy="2348760"/>
            </a:xfrm>
            <a:custGeom>
              <a:avLst/>
              <a:gdLst>
                <a:gd name="connsiteX0" fmla="*/ 0 w 3604591"/>
                <a:gd name="connsiteY0" fmla="*/ 0 h 6858000"/>
                <a:gd name="connsiteX1" fmla="*/ 3003814 w 3604591"/>
                <a:gd name="connsiteY1" fmla="*/ 0 h 6858000"/>
                <a:gd name="connsiteX2" fmla="*/ 3604591 w 3604591"/>
                <a:gd name="connsiteY2" fmla="*/ 600777 h 6858000"/>
                <a:gd name="connsiteX3" fmla="*/ 3604591 w 3604591"/>
                <a:gd name="connsiteY3" fmla="*/ 6858000 h 6858000"/>
                <a:gd name="connsiteX4" fmla="*/ 0 w 3604591"/>
                <a:gd name="connsiteY4" fmla="*/ 6858000 h 6858000"/>
                <a:gd name="connsiteX5" fmla="*/ 0 w 3604591"/>
                <a:gd name="connsiteY5" fmla="*/ 0 h 6858000"/>
                <a:gd name="connsiteX0" fmla="*/ 0 w 8365435"/>
                <a:gd name="connsiteY0" fmla="*/ 0 h 6858000"/>
                <a:gd name="connsiteX1" fmla="*/ 3003814 w 8365435"/>
                <a:gd name="connsiteY1" fmla="*/ 0 h 6858000"/>
                <a:gd name="connsiteX2" fmla="*/ 3604591 w 8365435"/>
                <a:gd name="connsiteY2" fmla="*/ 600777 h 6858000"/>
                <a:gd name="connsiteX3" fmla="*/ 8365435 w 8365435"/>
                <a:gd name="connsiteY3" fmla="*/ 6848061 h 6858000"/>
                <a:gd name="connsiteX4" fmla="*/ 0 w 8365435"/>
                <a:gd name="connsiteY4" fmla="*/ 6858000 h 6858000"/>
                <a:gd name="connsiteX5" fmla="*/ 0 w 8365435"/>
                <a:gd name="connsiteY5" fmla="*/ 0 h 6858000"/>
                <a:gd name="connsiteX0" fmla="*/ 0 w 8365435"/>
                <a:gd name="connsiteY0" fmla="*/ 0 h 6858000"/>
                <a:gd name="connsiteX1" fmla="*/ 3003814 w 8365435"/>
                <a:gd name="connsiteY1" fmla="*/ 0 h 6858000"/>
                <a:gd name="connsiteX2" fmla="*/ 3594652 w 8365435"/>
                <a:gd name="connsiteY2" fmla="*/ 610716 h 6858000"/>
                <a:gd name="connsiteX3" fmla="*/ 8365435 w 8365435"/>
                <a:gd name="connsiteY3" fmla="*/ 6848061 h 6858000"/>
                <a:gd name="connsiteX4" fmla="*/ 0 w 8365435"/>
                <a:gd name="connsiteY4" fmla="*/ 6858000 h 6858000"/>
                <a:gd name="connsiteX5" fmla="*/ 0 w 8365435"/>
                <a:gd name="connsiteY5" fmla="*/ 0 h 6858000"/>
                <a:gd name="connsiteX0" fmla="*/ 0 w 8365435"/>
                <a:gd name="connsiteY0" fmla="*/ 9939 h 6867939"/>
                <a:gd name="connsiteX1" fmla="*/ 2566493 w 8365435"/>
                <a:gd name="connsiteY1" fmla="*/ 0 h 6867939"/>
                <a:gd name="connsiteX2" fmla="*/ 3594652 w 8365435"/>
                <a:gd name="connsiteY2" fmla="*/ 620655 h 6867939"/>
                <a:gd name="connsiteX3" fmla="*/ 8365435 w 8365435"/>
                <a:gd name="connsiteY3" fmla="*/ 6858000 h 6867939"/>
                <a:gd name="connsiteX4" fmla="*/ 0 w 8365435"/>
                <a:gd name="connsiteY4" fmla="*/ 6867939 h 6867939"/>
                <a:gd name="connsiteX5" fmla="*/ 0 w 8365435"/>
                <a:gd name="connsiteY5" fmla="*/ 9939 h 6867939"/>
                <a:gd name="connsiteX0" fmla="*/ 0 w 8365435"/>
                <a:gd name="connsiteY0" fmla="*/ 10740 h 6868740"/>
                <a:gd name="connsiteX1" fmla="*/ 2566493 w 8365435"/>
                <a:gd name="connsiteY1" fmla="*/ 801 h 6868740"/>
                <a:gd name="connsiteX2" fmla="*/ 3594652 w 8365435"/>
                <a:gd name="connsiteY2" fmla="*/ 621456 h 6868740"/>
                <a:gd name="connsiteX3" fmla="*/ 8365435 w 8365435"/>
                <a:gd name="connsiteY3" fmla="*/ 6858801 h 6868740"/>
                <a:gd name="connsiteX4" fmla="*/ 0 w 8365435"/>
                <a:gd name="connsiteY4" fmla="*/ 6868740 h 6868740"/>
                <a:gd name="connsiteX5" fmla="*/ 0 w 8365435"/>
                <a:gd name="connsiteY5" fmla="*/ 10740 h 6868740"/>
                <a:gd name="connsiteX0" fmla="*/ 0 w 8365435"/>
                <a:gd name="connsiteY0" fmla="*/ 19841 h 6877841"/>
                <a:gd name="connsiteX1" fmla="*/ 2566493 w 8365435"/>
                <a:gd name="connsiteY1" fmla="*/ 9902 h 6877841"/>
                <a:gd name="connsiteX2" fmla="*/ 3594652 w 8365435"/>
                <a:gd name="connsiteY2" fmla="*/ 630557 h 6877841"/>
                <a:gd name="connsiteX3" fmla="*/ 8365435 w 8365435"/>
                <a:gd name="connsiteY3" fmla="*/ 6867902 h 6877841"/>
                <a:gd name="connsiteX4" fmla="*/ 0 w 8365435"/>
                <a:gd name="connsiteY4" fmla="*/ 6877841 h 6877841"/>
                <a:gd name="connsiteX5" fmla="*/ 0 w 8365435"/>
                <a:gd name="connsiteY5" fmla="*/ 19841 h 6877841"/>
                <a:gd name="connsiteX0" fmla="*/ 0 w 8365435"/>
                <a:gd name="connsiteY0" fmla="*/ 9939 h 6867939"/>
                <a:gd name="connsiteX1" fmla="*/ 2566493 w 8365435"/>
                <a:gd name="connsiteY1" fmla="*/ 0 h 6867939"/>
                <a:gd name="connsiteX2" fmla="*/ 3733800 w 8365435"/>
                <a:gd name="connsiteY2" fmla="*/ 809499 h 6867939"/>
                <a:gd name="connsiteX3" fmla="*/ 8365435 w 8365435"/>
                <a:gd name="connsiteY3" fmla="*/ 6858000 h 6867939"/>
                <a:gd name="connsiteX4" fmla="*/ 0 w 8365435"/>
                <a:gd name="connsiteY4" fmla="*/ 6867939 h 6867939"/>
                <a:gd name="connsiteX5" fmla="*/ 0 w 8365435"/>
                <a:gd name="connsiteY5" fmla="*/ 9939 h 6867939"/>
                <a:gd name="connsiteX0" fmla="*/ 0 w 8365435"/>
                <a:gd name="connsiteY0" fmla="*/ 19878 h 6877878"/>
                <a:gd name="connsiteX1" fmla="*/ 2337893 w 8365435"/>
                <a:gd name="connsiteY1" fmla="*/ 0 h 6877878"/>
                <a:gd name="connsiteX2" fmla="*/ 3733800 w 8365435"/>
                <a:gd name="connsiteY2" fmla="*/ 819438 h 6877878"/>
                <a:gd name="connsiteX3" fmla="*/ 8365435 w 8365435"/>
                <a:gd name="connsiteY3" fmla="*/ 6867939 h 6877878"/>
                <a:gd name="connsiteX4" fmla="*/ 0 w 8365435"/>
                <a:gd name="connsiteY4" fmla="*/ 6877878 h 6877878"/>
                <a:gd name="connsiteX5" fmla="*/ 0 w 8365435"/>
                <a:gd name="connsiteY5" fmla="*/ 19878 h 6877878"/>
                <a:gd name="connsiteX0" fmla="*/ 0 w 8365435"/>
                <a:gd name="connsiteY0" fmla="*/ 19878 h 6877878"/>
                <a:gd name="connsiteX1" fmla="*/ 2337893 w 8365435"/>
                <a:gd name="connsiteY1" fmla="*/ 0 h 6877878"/>
                <a:gd name="connsiteX2" fmla="*/ 3733800 w 8365435"/>
                <a:gd name="connsiteY2" fmla="*/ 819438 h 6877878"/>
                <a:gd name="connsiteX3" fmla="*/ 8365435 w 8365435"/>
                <a:gd name="connsiteY3" fmla="*/ 6867939 h 6877878"/>
                <a:gd name="connsiteX4" fmla="*/ 0 w 8365435"/>
                <a:gd name="connsiteY4" fmla="*/ 6877878 h 6877878"/>
                <a:gd name="connsiteX5" fmla="*/ 0 w 8365435"/>
                <a:gd name="connsiteY5" fmla="*/ 19878 h 6877878"/>
                <a:gd name="connsiteX0" fmla="*/ 0 w 8365435"/>
                <a:gd name="connsiteY0" fmla="*/ 20705 h 6878705"/>
                <a:gd name="connsiteX1" fmla="*/ 2337893 w 8365435"/>
                <a:gd name="connsiteY1" fmla="*/ 827 h 6878705"/>
                <a:gd name="connsiteX2" fmla="*/ 3733800 w 8365435"/>
                <a:gd name="connsiteY2" fmla="*/ 820265 h 6878705"/>
                <a:gd name="connsiteX3" fmla="*/ 8365435 w 8365435"/>
                <a:gd name="connsiteY3" fmla="*/ 6868766 h 6878705"/>
                <a:gd name="connsiteX4" fmla="*/ 0 w 8365435"/>
                <a:gd name="connsiteY4" fmla="*/ 6878705 h 6878705"/>
                <a:gd name="connsiteX5" fmla="*/ 0 w 8365435"/>
                <a:gd name="connsiteY5" fmla="*/ 20705 h 687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65435" h="6878705">
                  <a:moveTo>
                    <a:pt x="0" y="20705"/>
                  </a:moveTo>
                  <a:lnTo>
                    <a:pt x="2337893" y="827"/>
                  </a:lnTo>
                  <a:cubicBezTo>
                    <a:pt x="2957928" y="827"/>
                    <a:pt x="3008243" y="-58188"/>
                    <a:pt x="3733800" y="820265"/>
                  </a:cubicBezTo>
                  <a:lnTo>
                    <a:pt x="8365435" y="6868766"/>
                  </a:lnTo>
                  <a:lnTo>
                    <a:pt x="0" y="6878705"/>
                  </a:lnTo>
                  <a:lnTo>
                    <a:pt x="0" y="2070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3C9AFD0-622D-BA4E-8A23-4D4864EADB62}"/>
                </a:ext>
              </a:extLst>
            </p:cNvPr>
            <p:cNvSpPr/>
            <p:nvPr/>
          </p:nvSpPr>
          <p:spPr>
            <a:xfrm>
              <a:off x="-24922532" y="4523920"/>
              <a:ext cx="26007637" cy="23389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Placeholder 1">
            <a:extLst>
              <a:ext uri="{FF2B5EF4-FFF2-40B4-BE49-F238E27FC236}">
                <a16:creationId xmlns:a16="http://schemas.microsoft.com/office/drawing/2014/main" id="{535866BE-9E73-154E-9460-381E2D1811C6}"/>
              </a:ext>
            </a:extLst>
          </p:cNvPr>
          <p:cNvSpPr>
            <a:spLocks noGrp="1"/>
          </p:cNvSpPr>
          <p:nvPr>
            <p:ph type="title"/>
          </p:nvPr>
        </p:nvSpPr>
        <p:spPr>
          <a:xfrm>
            <a:off x="417442" y="546100"/>
            <a:ext cx="11330610" cy="666474"/>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CF0D4901-5718-DE42-9A9E-A665D78159D2}"/>
              </a:ext>
            </a:extLst>
          </p:cNvPr>
          <p:cNvSpPr>
            <a:spLocks noGrp="1"/>
          </p:cNvSpPr>
          <p:nvPr>
            <p:ph type="body" idx="1"/>
          </p:nvPr>
        </p:nvSpPr>
        <p:spPr>
          <a:xfrm>
            <a:off x="417442" y="1391478"/>
            <a:ext cx="11330610" cy="478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CB83678-FF9C-E04E-A53E-EF7B1C812D03}"/>
              </a:ext>
            </a:extLst>
          </p:cNvPr>
          <p:cNvSpPr>
            <a:spLocks noGrp="1"/>
          </p:cNvSpPr>
          <p:nvPr>
            <p:ph type="sldNum" sz="quarter" idx="4"/>
          </p:nvPr>
        </p:nvSpPr>
        <p:spPr>
          <a:xfrm>
            <a:off x="8998226" y="6356350"/>
            <a:ext cx="2743200" cy="365125"/>
          </a:xfrm>
          <a:prstGeom prst="rect">
            <a:avLst/>
          </a:prstGeom>
        </p:spPr>
        <p:txBody>
          <a:bodyPr vert="horz" lIns="91440" tIns="45720" rIns="91440" bIns="45720" rtlCol="0" anchor="ctr"/>
          <a:lstStyle>
            <a:lvl1pPr algn="r">
              <a:defRPr sz="1200">
                <a:solidFill>
                  <a:srgbClr val="835C2F"/>
                </a:solidFill>
                <a:latin typeface="Source Sans Pro" panose="020B0503030403020204" pitchFamily="34" charset="77"/>
              </a:defRPr>
            </a:lvl1pPr>
          </a:lstStyle>
          <a:p>
            <a:fld id="{F32B1D3B-AE3D-1E40-A0D2-3E32FC67085E}" type="slidenum">
              <a:rPr lang="en-US" smtClean="0"/>
              <a:pPr/>
              <a:t>‹#›</a:t>
            </a:fld>
            <a:endParaRPr lang="en-US"/>
          </a:p>
        </p:txBody>
      </p:sp>
      <p:pic>
        <p:nvPicPr>
          <p:cNvPr id="8" name="Picture 7">
            <a:extLst>
              <a:ext uri="{FF2B5EF4-FFF2-40B4-BE49-F238E27FC236}">
                <a16:creationId xmlns:a16="http://schemas.microsoft.com/office/drawing/2014/main" id="{E22B73DE-EBC6-654E-A4FA-8E02B0B069A1}"/>
              </a:ext>
            </a:extLst>
          </p:cNvPr>
          <p:cNvPicPr>
            <a:picLocks noChangeAspect="1"/>
          </p:cNvPicPr>
          <p:nvPr userDrawn="1"/>
        </p:nvPicPr>
        <p:blipFill rotWithShape="1">
          <a:blip r:embed="rId4"/>
          <a:srcRect l="57792" b="38579"/>
          <a:stretch/>
        </p:blipFill>
        <p:spPr>
          <a:xfrm>
            <a:off x="343015" y="6376742"/>
            <a:ext cx="826567" cy="328417"/>
          </a:xfrm>
          <a:prstGeom prst="rect">
            <a:avLst/>
          </a:prstGeom>
        </p:spPr>
      </p:pic>
      <p:sp>
        <p:nvSpPr>
          <p:cNvPr id="9" name="Rectangle 8">
            <a:extLst>
              <a:ext uri="{FF2B5EF4-FFF2-40B4-BE49-F238E27FC236}">
                <a16:creationId xmlns:a16="http://schemas.microsoft.com/office/drawing/2014/main" id="{E03501E6-4C9B-504B-8D3C-761B71D08C68}"/>
              </a:ext>
            </a:extLst>
          </p:cNvPr>
          <p:cNvSpPr/>
          <p:nvPr userDrawn="1"/>
        </p:nvSpPr>
        <p:spPr>
          <a:xfrm>
            <a:off x="0" y="6236275"/>
            <a:ext cx="12192000" cy="75625"/>
          </a:xfrm>
          <a:prstGeom prst="rect">
            <a:avLst/>
          </a:prstGeom>
          <a:solidFill>
            <a:srgbClr val="835C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811928B-ABB3-854D-4948-9CA4E12F5D51}"/>
              </a:ext>
            </a:extLst>
          </p:cNvPr>
          <p:cNvSpPr txBox="1"/>
          <p:nvPr userDrawn="1">
            <p:extLst>
              <p:ext uri="{1162E1C5-73C7-4A58-AE30-91384D911F3F}">
                <p184:classification xmlns:p184="http://schemas.microsoft.com/office/powerpoint/2018/4/main" val="ftr"/>
              </p:ext>
            </p:extLst>
          </p:nvPr>
        </p:nvSpPr>
        <p:spPr>
          <a:xfrm>
            <a:off x="63500" y="6642100"/>
            <a:ext cx="796925" cy="152400"/>
          </a:xfrm>
          <a:prstGeom prst="rect">
            <a:avLst/>
          </a:prstGeom>
        </p:spPr>
        <p:txBody>
          <a:bodyPr horzOverflow="overflow" lIns="0" tIns="0" rIns="0" bIns="0">
            <a:spAutoFit/>
          </a:bodyPr>
          <a:lstStyle/>
          <a:p>
            <a:pPr algn="l"/>
            <a:r>
              <a:rPr lang="en-US" sz="1000">
                <a:solidFill>
                  <a:srgbClr val="000000">
                    <a:alpha val="50000"/>
                  </a:srgbClr>
                </a:solidFill>
                <a:latin typeface="Calibri" panose="020F0502020204030204" pitchFamily="34" charset="0"/>
                <a:cs typeface="Calibri" panose="020F0502020204030204" pitchFamily="34" charset="0"/>
              </a:rPr>
              <a:t>CONFIDENTIAL</a:t>
            </a:r>
          </a:p>
        </p:txBody>
      </p:sp>
    </p:spTree>
    <p:extLst>
      <p:ext uri="{BB962C8B-B14F-4D97-AF65-F5344CB8AC3E}">
        <p14:creationId xmlns:p14="http://schemas.microsoft.com/office/powerpoint/2010/main" val="1131550696"/>
      </p:ext>
    </p:extLst>
  </p:cSld>
  <p:clrMap bg1="lt1" tx1="dk1" bg2="lt2" tx2="dk2" accent1="accent1" accent2="accent2" accent3="accent3" accent4="accent4" accent5="accent5" accent6="accent6" hlink="hlink" folHlink="folHlink"/>
  <p:sldLayoutIdLst>
    <p:sldLayoutId id="2147483806" r:id="rId1"/>
    <p:sldLayoutId id="2147483807" r:id="rId2"/>
  </p:sldLayoutIdLst>
  <p:hf hdr="0" ftr="0" dt="0"/>
  <p:txStyles>
    <p:titleStyle>
      <a:lvl1pPr algn="l" defTabSz="914400" rtl="0" eaLnBrk="1" latinLnBrk="0" hangingPunct="1">
        <a:lnSpc>
          <a:spcPct val="90000"/>
        </a:lnSpc>
        <a:spcBef>
          <a:spcPct val="0"/>
        </a:spcBef>
        <a:buNone/>
        <a:defRPr sz="3200" b="1" kern="1200">
          <a:solidFill>
            <a:schemeClr val="bg1"/>
          </a:solidFill>
          <a:latin typeface="Source Sans Pro" panose="020B0503030403020204" pitchFamily="34" charset="77"/>
          <a:ea typeface="+mj-ea"/>
          <a:cs typeface="+mj-cs"/>
        </a:defRPr>
      </a:lvl1pPr>
    </p:titleStyle>
    <p:bodyStyle>
      <a:lvl1pPr marL="0" indent="0" algn="l" defTabSz="914400" rtl="0" eaLnBrk="1" latinLnBrk="0" hangingPunct="1">
        <a:lnSpc>
          <a:spcPct val="100000"/>
        </a:lnSpc>
        <a:spcBef>
          <a:spcPts val="0"/>
        </a:spcBef>
        <a:spcAft>
          <a:spcPts val="1200"/>
        </a:spcAft>
        <a:buClr>
          <a:srgbClr val="835C2F"/>
        </a:buClr>
        <a:buFont typeface="Arial" panose="020B0604020202020204" pitchFamily="34" charset="0"/>
        <a:buNone/>
        <a:defRPr sz="2000" b="0" kern="1200">
          <a:solidFill>
            <a:schemeClr val="tx1"/>
          </a:solidFill>
          <a:latin typeface="Source Sans Pro" panose="020B0503030403020204" pitchFamily="34" charset="77"/>
          <a:ea typeface="+mn-ea"/>
          <a:cs typeface="+mn-cs"/>
        </a:defRPr>
      </a:lvl1pPr>
      <a:lvl2pPr marL="22860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800" kern="1200">
          <a:solidFill>
            <a:schemeClr val="tx1"/>
          </a:solidFill>
          <a:latin typeface="Source Sans Pro" panose="020B0503030403020204" pitchFamily="34" charset="77"/>
          <a:ea typeface="+mn-ea"/>
          <a:cs typeface="+mn-cs"/>
        </a:defRPr>
      </a:lvl2pPr>
      <a:lvl3pPr marL="68580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600" kern="1200">
          <a:solidFill>
            <a:schemeClr val="tx1"/>
          </a:solidFill>
          <a:latin typeface="Source Sans Pro" panose="020B0503030403020204" pitchFamily="34" charset="77"/>
          <a:ea typeface="+mn-ea"/>
          <a:cs typeface="+mn-cs"/>
        </a:defRPr>
      </a:lvl3pPr>
      <a:lvl4pPr marL="96012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400" kern="1200">
          <a:solidFill>
            <a:schemeClr val="tx1"/>
          </a:solidFill>
          <a:latin typeface="Source Sans Pro" panose="020B0503030403020204" pitchFamily="34" charset="77"/>
          <a:ea typeface="+mn-ea"/>
          <a:cs typeface="+mn-cs"/>
        </a:defRPr>
      </a:lvl4pPr>
      <a:lvl5pPr marL="1234440" indent="-228600" algn="l" defTabSz="914400" rtl="0" eaLnBrk="1" latinLnBrk="0" hangingPunct="1">
        <a:lnSpc>
          <a:spcPct val="100000"/>
        </a:lnSpc>
        <a:spcBef>
          <a:spcPts val="0"/>
        </a:spcBef>
        <a:spcAft>
          <a:spcPts val="1200"/>
        </a:spcAft>
        <a:buClr>
          <a:srgbClr val="835C2F"/>
        </a:buClr>
        <a:buFont typeface="Arial" panose="020B0604020202020204" pitchFamily="34" charset="0"/>
        <a:buChar char="•"/>
        <a:defRPr sz="1200" kern="1200">
          <a:solidFill>
            <a:schemeClr val="tx1"/>
          </a:solidFill>
          <a:latin typeface="Source Sans Pro" panose="020B05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hyperlink" Target="https://www.justice.gov/elderjustice" TargetMode="External"/><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8" Type="http://schemas.openxmlformats.org/officeDocument/2006/relationships/hyperlink" Target="https://eagle.usc.edu/wp-content/uploads/2018/02/Bruising-identification-chart.pdf" TargetMode="External"/><Relationship Id="rId13" Type="http://schemas.openxmlformats.org/officeDocument/2006/relationships/hyperlink" Target="https://eldercare.acl.gov/home" TargetMode="External"/><Relationship Id="rId3" Type="http://schemas.openxmlformats.org/officeDocument/2006/relationships/hyperlink" Target="https://eagle.usc.edu/types-of-abuse/financial-abuse/" TargetMode="External"/><Relationship Id="rId7" Type="http://schemas.openxmlformats.org/officeDocument/2006/relationships/hyperlink" Target="https://eagle.usc.edu/law-enforcement-resources/documenting-bed-sores/" TargetMode="External"/><Relationship Id="rId12" Type="http://schemas.openxmlformats.org/officeDocument/2006/relationships/hyperlink" Target="https://eagle.usc.edu/multidisciplinary-teams/" TargetMode="External"/><Relationship Id="rId2" Type="http://schemas.openxmlformats.org/officeDocument/2006/relationships/notesSlide" Target="../notesSlides/notesSlide30.xml"/><Relationship Id="rId1" Type="http://schemas.openxmlformats.org/officeDocument/2006/relationships/slideLayout" Target="../slideLayouts/slideLayout18.xml"/><Relationship Id="rId6" Type="http://schemas.openxmlformats.org/officeDocument/2006/relationships/hyperlink" Target="https://eagle.usc.edu/wp-content/uploads/2024/01/EAGLE_InjuryDocTool_FINAL.pdf" TargetMode="External"/><Relationship Id="rId11" Type="http://schemas.openxmlformats.org/officeDocument/2006/relationships/hyperlink" Target="https://eagle.usc.edu/wp-content/uploads/2025/10/NCEA-EAGLE-Investigator-Interview-Checklist.pdf" TargetMode="External"/><Relationship Id="rId5" Type="http://schemas.openxmlformats.org/officeDocument/2006/relationships/hyperlink" Target="https://eagle.usc.edu/evidence-collection-checklist/" TargetMode="External"/><Relationship Id="rId10" Type="http://schemas.openxmlformats.org/officeDocument/2006/relationships/hyperlink" Target="https://eagle.usc.edu/wp-content/uploads/2025/10/NCEA-EAGLE-Interview-Guide-for-Investigators-.pdf" TargetMode="External"/><Relationship Id="rId4" Type="http://schemas.openxmlformats.org/officeDocument/2006/relationships/hyperlink" Target="https://eagle.usc.edu/first-responder-checklist/" TargetMode="External"/><Relationship Id="rId9" Type="http://schemas.openxmlformats.org/officeDocument/2006/relationships/hyperlink" Target="https://eagle.usc.edu/wp-content/uploads/2025/03/EAGLE_InterviewTips_web_3.20.25-1.pdf"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98548BE-13D1-EE47-AF62-99906C6927FA}"/>
              </a:ext>
            </a:extLst>
          </p:cNvPr>
          <p:cNvSpPr/>
          <p:nvPr/>
        </p:nvSpPr>
        <p:spPr>
          <a:xfrm>
            <a:off x="5467" y="6599"/>
            <a:ext cx="12201940" cy="6861492"/>
          </a:xfrm>
          <a:prstGeom prst="rect">
            <a:avLst/>
          </a:prstGeom>
          <a:solidFill>
            <a:srgbClr val="0F13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3868F287-3B93-0F4D-98CA-072A38A656B9}"/>
              </a:ext>
            </a:extLst>
          </p:cNvPr>
          <p:cNvGrpSpPr/>
          <p:nvPr/>
        </p:nvGrpSpPr>
        <p:grpSpPr>
          <a:xfrm>
            <a:off x="-1" y="4548226"/>
            <a:ext cx="6485824" cy="2293976"/>
            <a:chOff x="-3504930" y="4502150"/>
            <a:chExt cx="8851346" cy="2355850"/>
          </a:xfrm>
        </p:grpSpPr>
        <p:sp>
          <p:nvSpPr>
            <p:cNvPr id="9" name="Round Single Corner Rectangle 7">
              <a:extLst>
                <a:ext uri="{FF2B5EF4-FFF2-40B4-BE49-F238E27FC236}">
                  <a16:creationId xmlns:a16="http://schemas.microsoft.com/office/drawing/2014/main" id="{CFB4057D-92A8-0745-B448-AE61B3CBF311}"/>
                </a:ext>
              </a:extLst>
            </p:cNvPr>
            <p:cNvSpPr/>
            <p:nvPr/>
          </p:nvSpPr>
          <p:spPr>
            <a:xfrm>
              <a:off x="844829" y="4509239"/>
              <a:ext cx="4501587" cy="2348761"/>
            </a:xfrm>
            <a:custGeom>
              <a:avLst/>
              <a:gdLst>
                <a:gd name="connsiteX0" fmla="*/ 0 w 3604591"/>
                <a:gd name="connsiteY0" fmla="*/ 0 h 6858000"/>
                <a:gd name="connsiteX1" fmla="*/ 3003814 w 3604591"/>
                <a:gd name="connsiteY1" fmla="*/ 0 h 6858000"/>
                <a:gd name="connsiteX2" fmla="*/ 3604591 w 3604591"/>
                <a:gd name="connsiteY2" fmla="*/ 600777 h 6858000"/>
                <a:gd name="connsiteX3" fmla="*/ 3604591 w 3604591"/>
                <a:gd name="connsiteY3" fmla="*/ 6858000 h 6858000"/>
                <a:gd name="connsiteX4" fmla="*/ 0 w 3604591"/>
                <a:gd name="connsiteY4" fmla="*/ 6858000 h 6858000"/>
                <a:gd name="connsiteX5" fmla="*/ 0 w 3604591"/>
                <a:gd name="connsiteY5" fmla="*/ 0 h 6858000"/>
                <a:gd name="connsiteX0" fmla="*/ 0 w 8365435"/>
                <a:gd name="connsiteY0" fmla="*/ 0 h 6858000"/>
                <a:gd name="connsiteX1" fmla="*/ 3003814 w 8365435"/>
                <a:gd name="connsiteY1" fmla="*/ 0 h 6858000"/>
                <a:gd name="connsiteX2" fmla="*/ 3604591 w 8365435"/>
                <a:gd name="connsiteY2" fmla="*/ 600777 h 6858000"/>
                <a:gd name="connsiteX3" fmla="*/ 8365435 w 8365435"/>
                <a:gd name="connsiteY3" fmla="*/ 6848061 h 6858000"/>
                <a:gd name="connsiteX4" fmla="*/ 0 w 8365435"/>
                <a:gd name="connsiteY4" fmla="*/ 6858000 h 6858000"/>
                <a:gd name="connsiteX5" fmla="*/ 0 w 8365435"/>
                <a:gd name="connsiteY5" fmla="*/ 0 h 6858000"/>
                <a:gd name="connsiteX0" fmla="*/ 0 w 8365435"/>
                <a:gd name="connsiteY0" fmla="*/ 0 h 6858000"/>
                <a:gd name="connsiteX1" fmla="*/ 3003814 w 8365435"/>
                <a:gd name="connsiteY1" fmla="*/ 0 h 6858000"/>
                <a:gd name="connsiteX2" fmla="*/ 3594652 w 8365435"/>
                <a:gd name="connsiteY2" fmla="*/ 610716 h 6858000"/>
                <a:gd name="connsiteX3" fmla="*/ 8365435 w 8365435"/>
                <a:gd name="connsiteY3" fmla="*/ 6848061 h 6858000"/>
                <a:gd name="connsiteX4" fmla="*/ 0 w 8365435"/>
                <a:gd name="connsiteY4" fmla="*/ 6858000 h 6858000"/>
                <a:gd name="connsiteX5" fmla="*/ 0 w 8365435"/>
                <a:gd name="connsiteY5" fmla="*/ 0 h 6858000"/>
                <a:gd name="connsiteX0" fmla="*/ 0 w 8365435"/>
                <a:gd name="connsiteY0" fmla="*/ 9939 h 6867939"/>
                <a:gd name="connsiteX1" fmla="*/ 2566493 w 8365435"/>
                <a:gd name="connsiteY1" fmla="*/ 0 h 6867939"/>
                <a:gd name="connsiteX2" fmla="*/ 3594652 w 8365435"/>
                <a:gd name="connsiteY2" fmla="*/ 620655 h 6867939"/>
                <a:gd name="connsiteX3" fmla="*/ 8365435 w 8365435"/>
                <a:gd name="connsiteY3" fmla="*/ 6858000 h 6867939"/>
                <a:gd name="connsiteX4" fmla="*/ 0 w 8365435"/>
                <a:gd name="connsiteY4" fmla="*/ 6867939 h 6867939"/>
                <a:gd name="connsiteX5" fmla="*/ 0 w 8365435"/>
                <a:gd name="connsiteY5" fmla="*/ 9939 h 6867939"/>
                <a:gd name="connsiteX0" fmla="*/ 0 w 8365435"/>
                <a:gd name="connsiteY0" fmla="*/ 10740 h 6868740"/>
                <a:gd name="connsiteX1" fmla="*/ 2566493 w 8365435"/>
                <a:gd name="connsiteY1" fmla="*/ 801 h 6868740"/>
                <a:gd name="connsiteX2" fmla="*/ 3594652 w 8365435"/>
                <a:gd name="connsiteY2" fmla="*/ 621456 h 6868740"/>
                <a:gd name="connsiteX3" fmla="*/ 8365435 w 8365435"/>
                <a:gd name="connsiteY3" fmla="*/ 6858801 h 6868740"/>
                <a:gd name="connsiteX4" fmla="*/ 0 w 8365435"/>
                <a:gd name="connsiteY4" fmla="*/ 6868740 h 6868740"/>
                <a:gd name="connsiteX5" fmla="*/ 0 w 8365435"/>
                <a:gd name="connsiteY5" fmla="*/ 10740 h 6868740"/>
                <a:gd name="connsiteX0" fmla="*/ 0 w 8365435"/>
                <a:gd name="connsiteY0" fmla="*/ 19841 h 6877841"/>
                <a:gd name="connsiteX1" fmla="*/ 2566493 w 8365435"/>
                <a:gd name="connsiteY1" fmla="*/ 9902 h 6877841"/>
                <a:gd name="connsiteX2" fmla="*/ 3594652 w 8365435"/>
                <a:gd name="connsiteY2" fmla="*/ 630557 h 6877841"/>
                <a:gd name="connsiteX3" fmla="*/ 8365435 w 8365435"/>
                <a:gd name="connsiteY3" fmla="*/ 6867902 h 6877841"/>
                <a:gd name="connsiteX4" fmla="*/ 0 w 8365435"/>
                <a:gd name="connsiteY4" fmla="*/ 6877841 h 6877841"/>
                <a:gd name="connsiteX5" fmla="*/ 0 w 8365435"/>
                <a:gd name="connsiteY5" fmla="*/ 19841 h 6877841"/>
                <a:gd name="connsiteX0" fmla="*/ 0 w 8365435"/>
                <a:gd name="connsiteY0" fmla="*/ 9939 h 6867939"/>
                <a:gd name="connsiteX1" fmla="*/ 2566493 w 8365435"/>
                <a:gd name="connsiteY1" fmla="*/ 0 h 6867939"/>
                <a:gd name="connsiteX2" fmla="*/ 3733800 w 8365435"/>
                <a:gd name="connsiteY2" fmla="*/ 809499 h 6867939"/>
                <a:gd name="connsiteX3" fmla="*/ 8365435 w 8365435"/>
                <a:gd name="connsiteY3" fmla="*/ 6858000 h 6867939"/>
                <a:gd name="connsiteX4" fmla="*/ 0 w 8365435"/>
                <a:gd name="connsiteY4" fmla="*/ 6867939 h 6867939"/>
                <a:gd name="connsiteX5" fmla="*/ 0 w 8365435"/>
                <a:gd name="connsiteY5" fmla="*/ 9939 h 6867939"/>
                <a:gd name="connsiteX0" fmla="*/ 0 w 8365435"/>
                <a:gd name="connsiteY0" fmla="*/ 19878 h 6877878"/>
                <a:gd name="connsiteX1" fmla="*/ 2337893 w 8365435"/>
                <a:gd name="connsiteY1" fmla="*/ 0 h 6877878"/>
                <a:gd name="connsiteX2" fmla="*/ 3733800 w 8365435"/>
                <a:gd name="connsiteY2" fmla="*/ 819438 h 6877878"/>
                <a:gd name="connsiteX3" fmla="*/ 8365435 w 8365435"/>
                <a:gd name="connsiteY3" fmla="*/ 6867939 h 6877878"/>
                <a:gd name="connsiteX4" fmla="*/ 0 w 8365435"/>
                <a:gd name="connsiteY4" fmla="*/ 6877878 h 6877878"/>
                <a:gd name="connsiteX5" fmla="*/ 0 w 8365435"/>
                <a:gd name="connsiteY5" fmla="*/ 19878 h 6877878"/>
                <a:gd name="connsiteX0" fmla="*/ 0 w 8365435"/>
                <a:gd name="connsiteY0" fmla="*/ 19878 h 6877878"/>
                <a:gd name="connsiteX1" fmla="*/ 2337893 w 8365435"/>
                <a:gd name="connsiteY1" fmla="*/ 0 h 6877878"/>
                <a:gd name="connsiteX2" fmla="*/ 3733800 w 8365435"/>
                <a:gd name="connsiteY2" fmla="*/ 819438 h 6877878"/>
                <a:gd name="connsiteX3" fmla="*/ 8365435 w 8365435"/>
                <a:gd name="connsiteY3" fmla="*/ 6867939 h 6877878"/>
                <a:gd name="connsiteX4" fmla="*/ 0 w 8365435"/>
                <a:gd name="connsiteY4" fmla="*/ 6877878 h 6877878"/>
                <a:gd name="connsiteX5" fmla="*/ 0 w 8365435"/>
                <a:gd name="connsiteY5" fmla="*/ 19878 h 6877878"/>
                <a:gd name="connsiteX0" fmla="*/ 0 w 8365435"/>
                <a:gd name="connsiteY0" fmla="*/ 20705 h 6878705"/>
                <a:gd name="connsiteX1" fmla="*/ 2337893 w 8365435"/>
                <a:gd name="connsiteY1" fmla="*/ 827 h 6878705"/>
                <a:gd name="connsiteX2" fmla="*/ 3733800 w 8365435"/>
                <a:gd name="connsiteY2" fmla="*/ 820265 h 6878705"/>
                <a:gd name="connsiteX3" fmla="*/ 8365435 w 8365435"/>
                <a:gd name="connsiteY3" fmla="*/ 6868766 h 6878705"/>
                <a:gd name="connsiteX4" fmla="*/ 0 w 8365435"/>
                <a:gd name="connsiteY4" fmla="*/ 6878705 h 6878705"/>
                <a:gd name="connsiteX5" fmla="*/ 0 w 8365435"/>
                <a:gd name="connsiteY5" fmla="*/ 20705 h 687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65435" h="6878705">
                  <a:moveTo>
                    <a:pt x="0" y="20705"/>
                  </a:moveTo>
                  <a:lnTo>
                    <a:pt x="2337893" y="827"/>
                  </a:lnTo>
                  <a:cubicBezTo>
                    <a:pt x="2957928" y="827"/>
                    <a:pt x="3008243" y="-58188"/>
                    <a:pt x="3733800" y="820265"/>
                  </a:cubicBezTo>
                  <a:lnTo>
                    <a:pt x="8365435" y="6868766"/>
                  </a:lnTo>
                  <a:lnTo>
                    <a:pt x="0" y="6878705"/>
                  </a:lnTo>
                  <a:lnTo>
                    <a:pt x="0" y="20705"/>
                  </a:lnTo>
                  <a:close/>
                </a:path>
              </a:pathLst>
            </a:custGeom>
            <a:solidFill>
              <a:srgbClr val="835C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01B3599-5EF1-B847-BB63-6F2C7E5633BE}"/>
                </a:ext>
              </a:extLst>
            </p:cNvPr>
            <p:cNvSpPr/>
            <p:nvPr/>
          </p:nvSpPr>
          <p:spPr>
            <a:xfrm>
              <a:off x="-3504930" y="4502150"/>
              <a:ext cx="4576703" cy="2338952"/>
            </a:xfrm>
            <a:prstGeom prst="rect">
              <a:avLst/>
            </a:prstGeom>
            <a:solidFill>
              <a:srgbClr val="835C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695521A6-7513-054B-9414-737D402264DC}"/>
              </a:ext>
            </a:extLst>
          </p:cNvPr>
          <p:cNvSpPr txBox="1"/>
          <p:nvPr/>
        </p:nvSpPr>
        <p:spPr>
          <a:xfrm>
            <a:off x="164132" y="2066273"/>
            <a:ext cx="8582358" cy="1938992"/>
          </a:xfrm>
          <a:prstGeom prst="rect">
            <a:avLst/>
          </a:prstGeom>
          <a:noFill/>
        </p:spPr>
        <p:txBody>
          <a:bodyPr wrap="square" lIns="91440" tIns="45720" rIns="91440" bIns="45720" rtlCol="0" anchor="t">
            <a:spAutoFit/>
          </a:bodyPr>
          <a:lstStyle/>
          <a:p>
            <a:r>
              <a:rPr lang="en-US" sz="6000" b="1">
                <a:solidFill>
                  <a:schemeClr val="bg1"/>
                </a:solidFill>
                <a:latin typeface="Source Sans Pro"/>
                <a:ea typeface="Source Sans Pro"/>
              </a:rPr>
              <a:t>Investigating Elder Neglect</a:t>
            </a:r>
            <a:endParaRPr lang="en-US" sz="6000">
              <a:solidFill>
                <a:schemeClr val="bg1"/>
              </a:solidFill>
            </a:endParaRPr>
          </a:p>
        </p:txBody>
      </p:sp>
      <p:pic>
        <p:nvPicPr>
          <p:cNvPr id="7" name="Picture 6" descr="A black and white logo&#10;&#10;Description automatically generated with medium confidence">
            <a:extLst>
              <a:ext uri="{FF2B5EF4-FFF2-40B4-BE49-F238E27FC236}">
                <a16:creationId xmlns:a16="http://schemas.microsoft.com/office/drawing/2014/main" id="{387AD21E-34CB-9041-8B7F-7B6CFC45BE55}"/>
              </a:ext>
            </a:extLst>
          </p:cNvPr>
          <p:cNvPicPr>
            <a:picLocks noChangeAspect="1"/>
          </p:cNvPicPr>
          <p:nvPr/>
        </p:nvPicPr>
        <p:blipFill>
          <a:blip r:embed="rId3"/>
          <a:stretch>
            <a:fillRect/>
          </a:stretch>
        </p:blipFill>
        <p:spPr>
          <a:xfrm>
            <a:off x="439447" y="550878"/>
            <a:ext cx="3045691" cy="738066"/>
          </a:xfrm>
          <a:prstGeom prst="rect">
            <a:avLst/>
          </a:prstGeom>
        </p:spPr>
      </p:pic>
      <p:sp>
        <p:nvSpPr>
          <p:cNvPr id="30" name="Rectangle 29">
            <a:extLst>
              <a:ext uri="{FF2B5EF4-FFF2-40B4-BE49-F238E27FC236}">
                <a16:creationId xmlns:a16="http://schemas.microsoft.com/office/drawing/2014/main" id="{B1C1E545-6DE6-714A-AEA7-B9A71B517647}"/>
              </a:ext>
            </a:extLst>
          </p:cNvPr>
          <p:cNvSpPr/>
          <p:nvPr/>
        </p:nvSpPr>
        <p:spPr>
          <a:xfrm>
            <a:off x="-1" y="6236275"/>
            <a:ext cx="12453257" cy="480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4">
            <a:extLst>
              <a:ext uri="{FF2B5EF4-FFF2-40B4-BE49-F238E27FC236}">
                <a16:creationId xmlns:a16="http://schemas.microsoft.com/office/drawing/2014/main" id="{6675E359-80D1-465C-922E-8EA5CE1925BD}"/>
              </a:ext>
            </a:extLst>
          </p:cNvPr>
          <p:cNvSpPr txBox="1">
            <a:spLocks/>
          </p:cNvSpPr>
          <p:nvPr/>
        </p:nvSpPr>
        <p:spPr>
          <a:xfrm>
            <a:off x="9865" y="4195483"/>
            <a:ext cx="4069819" cy="2447364"/>
          </a:xfrm>
          <a:prstGeom prst="rect">
            <a:avLst/>
          </a:prstGeom>
        </p:spPr>
        <p:txBody>
          <a:bodyPr vert="horz" lIns="91440" tIns="45720" rIns="91440" bIns="0" rtlCol="0" anchor="b">
            <a:noAutofit/>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endParaRPr lang="en-US" sz="1400">
              <a:solidFill>
                <a:schemeClr val="bg1"/>
              </a:solidFill>
              <a:latin typeface="Source Sans Pro"/>
              <a:ea typeface="Source Sans Pro"/>
              <a:cs typeface="Calibri"/>
            </a:endParaRPr>
          </a:p>
          <a:p>
            <a:endParaRPr lang="en-US" sz="1200">
              <a:solidFill>
                <a:schemeClr val="bg1"/>
              </a:solidFill>
              <a:latin typeface="Source Sans Pro"/>
              <a:ea typeface="Source Sans Pro"/>
              <a:cs typeface="Calibri"/>
            </a:endParaRPr>
          </a:p>
          <a:p>
            <a:endParaRPr lang="en-US" sz="1100" b="0">
              <a:solidFill>
                <a:schemeClr val="bg1"/>
              </a:solidFill>
              <a:latin typeface="Source Sans Pro"/>
              <a:ea typeface="Source Sans Pro"/>
              <a:cs typeface="Calibri"/>
            </a:endParaRPr>
          </a:p>
          <a:p>
            <a:endParaRPr lang="en-US" sz="1100">
              <a:solidFill>
                <a:schemeClr val="bg1"/>
              </a:solidFill>
            </a:endParaRPr>
          </a:p>
        </p:txBody>
      </p:sp>
      <p:pic>
        <p:nvPicPr>
          <p:cNvPr id="2" name="Picture 1" descr="A person in a uniform talking to a police officer&#10;&#10;Description automatically generated with low confidence">
            <a:extLst>
              <a:ext uri="{FF2B5EF4-FFF2-40B4-BE49-F238E27FC236}">
                <a16:creationId xmlns:a16="http://schemas.microsoft.com/office/drawing/2014/main" id="{E014DF45-742D-DCCB-6E4C-7A16B748043E}"/>
              </a:ext>
            </a:extLst>
          </p:cNvPr>
          <p:cNvPicPr>
            <a:picLocks noChangeAspect="1"/>
          </p:cNvPicPr>
          <p:nvPr/>
        </p:nvPicPr>
        <p:blipFill rotWithShape="1">
          <a:blip r:embed="rId4"/>
          <a:srcRect l="-1239" t="415" r="1062" b="-830"/>
          <a:stretch/>
        </p:blipFill>
        <p:spPr>
          <a:xfrm>
            <a:off x="8112318" y="-72402"/>
            <a:ext cx="6956138" cy="7021842"/>
          </a:xfrm>
          <a:prstGeom prst="rect">
            <a:avLst/>
          </a:prstGeom>
        </p:spPr>
      </p:pic>
    </p:spTree>
    <p:extLst>
      <p:ext uri="{BB962C8B-B14F-4D97-AF65-F5344CB8AC3E}">
        <p14:creationId xmlns:p14="http://schemas.microsoft.com/office/powerpoint/2010/main" val="614867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C71A7-A8A0-0716-5970-C9309349879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6D4538D-8BF2-522E-069B-66D68EB5F3A6}"/>
              </a:ext>
            </a:extLst>
          </p:cNvPr>
          <p:cNvSpPr>
            <a:spLocks noGrp="1"/>
          </p:cNvSpPr>
          <p:nvPr>
            <p:ph type="title"/>
          </p:nvPr>
        </p:nvSpPr>
        <p:spPr>
          <a:xfrm>
            <a:off x="410816" y="276135"/>
            <a:ext cx="11330610" cy="666474"/>
          </a:xfrm>
        </p:spPr>
        <p:txBody>
          <a:bodyPr>
            <a:noAutofit/>
          </a:bodyPr>
          <a:lstStyle/>
          <a:p>
            <a:r>
              <a:rPr lang="en-US" sz="4400">
                <a:solidFill>
                  <a:schemeClr val="bg1"/>
                </a:solidFill>
              </a:rPr>
              <a:t>Proving Criminal Neglect</a:t>
            </a:r>
          </a:p>
        </p:txBody>
      </p:sp>
      <p:sp>
        <p:nvSpPr>
          <p:cNvPr id="4" name="Text Placeholder 3">
            <a:extLst>
              <a:ext uri="{FF2B5EF4-FFF2-40B4-BE49-F238E27FC236}">
                <a16:creationId xmlns:a16="http://schemas.microsoft.com/office/drawing/2014/main" id="{2E34A199-A302-C49C-160E-32222E64069C}"/>
              </a:ext>
            </a:extLst>
          </p:cNvPr>
          <p:cNvSpPr>
            <a:spLocks noGrp="1"/>
          </p:cNvSpPr>
          <p:nvPr>
            <p:ph type="body" idx="1"/>
          </p:nvPr>
        </p:nvSpPr>
        <p:spPr>
          <a:xfrm>
            <a:off x="430695" y="2323567"/>
            <a:ext cx="11330610" cy="4258298"/>
          </a:xfrm>
        </p:spPr>
        <p:txBody>
          <a:bodyPr>
            <a:normAutofit/>
          </a:bodyPr>
          <a:lstStyle/>
          <a:p>
            <a:br>
              <a:rPr lang="en-US"/>
            </a:br>
            <a:endParaRPr lang="en-US"/>
          </a:p>
        </p:txBody>
      </p:sp>
      <p:sp>
        <p:nvSpPr>
          <p:cNvPr id="5" name="TextBox 4">
            <a:extLst>
              <a:ext uri="{FF2B5EF4-FFF2-40B4-BE49-F238E27FC236}">
                <a16:creationId xmlns:a16="http://schemas.microsoft.com/office/drawing/2014/main" id="{6E759807-F8C4-D03B-92E3-2A41CF9DBEC5}"/>
              </a:ext>
            </a:extLst>
          </p:cNvPr>
          <p:cNvSpPr txBox="1"/>
          <p:nvPr/>
        </p:nvSpPr>
        <p:spPr>
          <a:xfrm>
            <a:off x="430695" y="1602976"/>
            <a:ext cx="10210800" cy="4573560"/>
          </a:xfrm>
          <a:prstGeom prst="rect">
            <a:avLst/>
          </a:prstGeom>
          <a:noFill/>
        </p:spPr>
        <p:txBody>
          <a:bodyPr wrap="square">
            <a:spAutoFit/>
          </a:bodyPr>
          <a:lstStyle/>
          <a:p>
            <a:pPr lvl="1" fontAlgn="auto">
              <a:lnSpc>
                <a:spcPct val="90000"/>
              </a:lnSpc>
              <a:spcAft>
                <a:spcPts val="0"/>
              </a:spcAft>
              <a:buFont typeface="Arial" panose="020B0604020202020204" pitchFamily="34" charset="0"/>
              <a:buChar char="•"/>
              <a:defRPr/>
            </a:pPr>
            <a:r>
              <a:rPr lang="en-US" sz="2400">
                <a:latin typeface="Source Sans Pro" panose="020B0503030403020204" pitchFamily="34" charset="0"/>
                <a:ea typeface="Source Sans Pro" panose="020B0503030403020204" pitchFamily="34" charset="0"/>
              </a:rPr>
              <a:t>Suspect had a duty of care</a:t>
            </a:r>
          </a:p>
          <a:p>
            <a:pPr lvl="1" fontAlgn="auto">
              <a:lnSpc>
                <a:spcPct val="90000"/>
              </a:lnSpc>
              <a:spcAft>
                <a:spcPts val="0"/>
              </a:spcAft>
              <a:buFont typeface="Arial" panose="020B0604020202020204" pitchFamily="34" charset="0"/>
              <a:buChar char="•"/>
              <a:defRPr/>
            </a:pPr>
            <a:endParaRPr lang="en-US" sz="2400">
              <a:latin typeface="Source Sans Pro" panose="020B0503030403020204" pitchFamily="34" charset="0"/>
              <a:ea typeface="Source Sans Pro" panose="020B0503030403020204" pitchFamily="34" charset="0"/>
            </a:endParaRPr>
          </a:p>
          <a:p>
            <a:pPr lvl="1" fontAlgn="auto">
              <a:lnSpc>
                <a:spcPct val="90000"/>
              </a:lnSpc>
              <a:spcAft>
                <a:spcPts val="0"/>
              </a:spcAft>
              <a:buFont typeface="Arial" panose="020B0604020202020204" pitchFamily="34" charset="0"/>
              <a:buChar char="•"/>
              <a:defRPr/>
            </a:pPr>
            <a:r>
              <a:rPr lang="en-US" sz="2400">
                <a:latin typeface="Source Sans Pro" panose="020B0503030403020204" pitchFamily="34" charset="0"/>
                <a:ea typeface="Source Sans Pro" panose="020B0503030403020204" pitchFamily="34" charset="0"/>
              </a:rPr>
              <a:t>What care should have been provided to the victim?</a:t>
            </a:r>
          </a:p>
          <a:p>
            <a:pPr lvl="1" fontAlgn="auto">
              <a:lnSpc>
                <a:spcPct val="90000"/>
              </a:lnSpc>
              <a:spcAft>
                <a:spcPts val="0"/>
              </a:spcAft>
              <a:buFont typeface="Arial" panose="020B0604020202020204" pitchFamily="34" charset="0"/>
              <a:buChar char="•"/>
              <a:defRPr/>
            </a:pPr>
            <a:endParaRPr lang="en-US" sz="2400">
              <a:latin typeface="Source Sans Pro" panose="020B0503030403020204" pitchFamily="34" charset="0"/>
              <a:ea typeface="Source Sans Pro" panose="020B0503030403020204" pitchFamily="34" charset="0"/>
            </a:endParaRPr>
          </a:p>
          <a:p>
            <a:pPr lvl="1" fontAlgn="auto">
              <a:lnSpc>
                <a:spcPct val="90000"/>
              </a:lnSpc>
              <a:spcAft>
                <a:spcPts val="0"/>
              </a:spcAft>
              <a:buFont typeface="Arial" panose="020B0604020202020204" pitchFamily="34" charset="0"/>
              <a:buChar char="•"/>
              <a:defRPr/>
            </a:pPr>
            <a:r>
              <a:rPr lang="en-US" sz="2400">
                <a:latin typeface="Source Sans Pro" panose="020B0503030403020204" pitchFamily="34" charset="0"/>
                <a:ea typeface="Source Sans Pro" panose="020B0503030403020204" pitchFamily="34" charset="0"/>
              </a:rPr>
              <a:t>What care did the suspect fail to provide?</a:t>
            </a:r>
          </a:p>
          <a:p>
            <a:pPr lvl="1" fontAlgn="auto">
              <a:lnSpc>
                <a:spcPct val="90000"/>
              </a:lnSpc>
              <a:spcAft>
                <a:spcPts val="0"/>
              </a:spcAft>
              <a:buFont typeface="Arial" panose="020B0604020202020204" pitchFamily="34" charset="0"/>
              <a:buChar char="•"/>
              <a:defRPr/>
            </a:pPr>
            <a:endParaRPr lang="en-US" sz="2400">
              <a:latin typeface="Source Sans Pro" panose="020B0503030403020204" pitchFamily="34" charset="0"/>
              <a:ea typeface="Source Sans Pro" panose="020B0503030403020204" pitchFamily="34" charset="0"/>
            </a:endParaRPr>
          </a:p>
          <a:p>
            <a:pPr lvl="1" fontAlgn="auto">
              <a:lnSpc>
                <a:spcPct val="90000"/>
              </a:lnSpc>
              <a:spcAft>
                <a:spcPts val="0"/>
              </a:spcAft>
              <a:buFont typeface="Arial" panose="020B0604020202020204" pitchFamily="34" charset="0"/>
              <a:buChar char="•"/>
              <a:defRPr/>
            </a:pPr>
            <a:r>
              <a:rPr lang="en-US" sz="2400">
                <a:latin typeface="Source Sans Pro" panose="020B0503030403020204" pitchFamily="34" charset="0"/>
                <a:ea typeface="Source Sans Pro" panose="020B0503030403020204" pitchFamily="34" charset="0"/>
              </a:rPr>
              <a:t>Did the suspect have the intent (</a:t>
            </a:r>
            <a:r>
              <a:rPr lang="en-US" sz="2400" err="1">
                <a:latin typeface="Source Sans Pro" panose="020B0503030403020204" pitchFamily="34" charset="0"/>
                <a:ea typeface="Source Sans Pro" panose="020B0503030403020204" pitchFamily="34" charset="0"/>
              </a:rPr>
              <a:t>Mens</a:t>
            </a:r>
            <a:r>
              <a:rPr lang="en-US" sz="2400">
                <a:latin typeface="Source Sans Pro" panose="020B0503030403020204" pitchFamily="34" charset="0"/>
                <a:ea typeface="Source Sans Pro" panose="020B0503030403020204" pitchFamily="34" charset="0"/>
              </a:rPr>
              <a:t> rea)? (suspect acted with recklessness, criminal negligence)</a:t>
            </a:r>
          </a:p>
          <a:p>
            <a:pPr lvl="1" fontAlgn="auto">
              <a:lnSpc>
                <a:spcPct val="90000"/>
              </a:lnSpc>
              <a:spcAft>
                <a:spcPts val="0"/>
              </a:spcAft>
              <a:buFont typeface="Arial" panose="020B0604020202020204" pitchFamily="34" charset="0"/>
              <a:buChar char="•"/>
              <a:defRPr/>
            </a:pPr>
            <a:endParaRPr lang="en-US" sz="2400">
              <a:latin typeface="Source Sans Pro" panose="020B0503030403020204" pitchFamily="34" charset="0"/>
              <a:ea typeface="Source Sans Pro" panose="020B0503030403020204" pitchFamily="34" charset="0"/>
            </a:endParaRPr>
          </a:p>
          <a:p>
            <a:pPr lvl="1">
              <a:lnSpc>
                <a:spcPct val="90000"/>
              </a:lnSpc>
              <a:buFont typeface="Arial" panose="020B0604020202020204" pitchFamily="34" charset="0"/>
              <a:buChar char="•"/>
              <a:defRPr/>
            </a:pPr>
            <a:r>
              <a:rPr lang="en-US" sz="2400">
                <a:latin typeface="Source Sans Pro" panose="020B0503030403020204" pitchFamily="34" charset="0"/>
                <a:ea typeface="Source Sans Pro" panose="020B0503030403020204" pitchFamily="34" charset="0"/>
              </a:rPr>
              <a:t>Did the suspect’s failure to provide care:</a:t>
            </a:r>
          </a:p>
          <a:p>
            <a:pPr lvl="3" fontAlgn="auto">
              <a:lnSpc>
                <a:spcPct val="90000"/>
              </a:lnSpc>
              <a:spcAft>
                <a:spcPts val="0"/>
              </a:spcAft>
              <a:buFont typeface="Arial" panose="020B0604020202020204" pitchFamily="34" charset="0"/>
              <a:buChar char="•"/>
              <a:defRPr/>
            </a:pPr>
            <a:r>
              <a:rPr lang="en-US" sz="2400">
                <a:latin typeface="Source Sans Pro" panose="020B0503030403020204" pitchFamily="34" charset="0"/>
                <a:ea typeface="Source Sans Pro" panose="020B0503030403020204" pitchFamily="34" charset="0"/>
              </a:rPr>
              <a:t>Cause victim’s harm or death?; or</a:t>
            </a:r>
          </a:p>
          <a:p>
            <a:pPr lvl="3" fontAlgn="auto">
              <a:lnSpc>
                <a:spcPct val="90000"/>
              </a:lnSpc>
              <a:spcAft>
                <a:spcPts val="0"/>
              </a:spcAft>
              <a:buFont typeface="Arial" panose="020B0604020202020204" pitchFamily="34" charset="0"/>
              <a:buChar char="•"/>
              <a:defRPr/>
            </a:pPr>
            <a:r>
              <a:rPr lang="en-US" sz="2400">
                <a:latin typeface="Source Sans Pro" panose="020B0503030403020204" pitchFamily="34" charset="0"/>
                <a:ea typeface="Source Sans Pro" panose="020B0503030403020204" pitchFamily="34" charset="0"/>
              </a:rPr>
              <a:t>Create an imminent risk of harm or death?</a:t>
            </a:r>
          </a:p>
          <a:p>
            <a:pPr marL="457200" indent="-457200">
              <a:buSzPct val="60000"/>
              <a:buFont typeface="Arial" panose="020B0604020202020204" pitchFamily="34" charset="0"/>
              <a:buChar char="•"/>
            </a:pPr>
            <a:endParaRPr lang="en-US" sz="3200"/>
          </a:p>
        </p:txBody>
      </p:sp>
    </p:spTree>
    <p:extLst>
      <p:ext uri="{BB962C8B-B14F-4D97-AF65-F5344CB8AC3E}">
        <p14:creationId xmlns:p14="http://schemas.microsoft.com/office/powerpoint/2010/main" val="309188293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1FF6C2-DCA9-7749-FE92-695B980B0379}"/>
              </a:ext>
            </a:extLst>
          </p:cNvPr>
          <p:cNvSpPr>
            <a:spLocks noGrp="1"/>
          </p:cNvSpPr>
          <p:nvPr>
            <p:ph type="sldNum" sz="quarter" idx="2"/>
          </p:nvPr>
        </p:nvSpPr>
        <p:spPr/>
        <p:txBody>
          <a:bodyPr/>
          <a:lstStyle/>
          <a:p>
            <a:fld id="{86CB4B4D-7CA3-9044-876B-883B54F8677D}" type="slidenum">
              <a:rPr lang="en-US" smtClean="0"/>
              <a:t>11</a:t>
            </a:fld>
            <a:endParaRPr lang="en-US"/>
          </a:p>
        </p:txBody>
      </p:sp>
      <p:sp>
        <p:nvSpPr>
          <p:cNvPr id="3" name="Title 2">
            <a:extLst>
              <a:ext uri="{FF2B5EF4-FFF2-40B4-BE49-F238E27FC236}">
                <a16:creationId xmlns:a16="http://schemas.microsoft.com/office/drawing/2014/main" id="{838049B0-D610-CAEC-91BE-E1E400A0EBFB}"/>
              </a:ext>
            </a:extLst>
          </p:cNvPr>
          <p:cNvSpPr>
            <a:spLocks noGrp="1"/>
          </p:cNvSpPr>
          <p:nvPr>
            <p:ph type="title"/>
          </p:nvPr>
        </p:nvSpPr>
        <p:spPr>
          <a:xfrm>
            <a:off x="417442" y="184467"/>
            <a:ext cx="11330610" cy="1028107"/>
          </a:xfrm>
        </p:spPr>
        <p:txBody>
          <a:bodyPr>
            <a:noAutofit/>
          </a:bodyPr>
          <a:lstStyle/>
          <a:p>
            <a:r>
              <a:rPr lang="en-US" sz="4400">
                <a:solidFill>
                  <a:schemeClr val="bg1"/>
                </a:solidFill>
              </a:rPr>
              <a:t>Beginning Your Investigation</a:t>
            </a:r>
          </a:p>
        </p:txBody>
      </p:sp>
      <p:sp>
        <p:nvSpPr>
          <p:cNvPr id="4" name="Text Placeholder 3">
            <a:extLst>
              <a:ext uri="{FF2B5EF4-FFF2-40B4-BE49-F238E27FC236}">
                <a16:creationId xmlns:a16="http://schemas.microsoft.com/office/drawing/2014/main" id="{4A72164A-FDF3-0E0B-52B9-1A615AC19FEB}"/>
              </a:ext>
            </a:extLst>
          </p:cNvPr>
          <p:cNvSpPr>
            <a:spLocks noGrp="1"/>
          </p:cNvSpPr>
          <p:nvPr>
            <p:ph type="body" idx="1"/>
          </p:nvPr>
        </p:nvSpPr>
        <p:spPr>
          <a:xfrm>
            <a:off x="430695" y="1898648"/>
            <a:ext cx="11330610" cy="4640264"/>
          </a:xfrm>
        </p:spPr>
        <p:txBody>
          <a:bodyPr>
            <a:normAutofit/>
          </a:bodyPr>
          <a:lstStyle/>
          <a:p>
            <a:r>
              <a:rPr lang="en-US" sz="2800"/>
              <a:t>Where are your first steps?</a:t>
            </a:r>
          </a:p>
          <a:p>
            <a:r>
              <a:rPr lang="en-US" sz="2800"/>
              <a:t>What evidence should you look for?</a:t>
            </a:r>
          </a:p>
          <a:p>
            <a:r>
              <a:rPr lang="en-US" sz="2800"/>
              <a:t>What documentation do you need?</a:t>
            </a:r>
          </a:p>
        </p:txBody>
      </p:sp>
      <p:sp>
        <p:nvSpPr>
          <p:cNvPr id="7" name="TextBox 6">
            <a:extLst>
              <a:ext uri="{FF2B5EF4-FFF2-40B4-BE49-F238E27FC236}">
                <a16:creationId xmlns:a16="http://schemas.microsoft.com/office/drawing/2014/main" id="{FD72C951-479A-B61B-51EC-764EC6EE45F6}"/>
              </a:ext>
            </a:extLst>
          </p:cNvPr>
          <p:cNvSpPr txBox="1"/>
          <p:nvPr/>
        </p:nvSpPr>
        <p:spPr>
          <a:xfrm>
            <a:off x="3048000" y="3085584"/>
            <a:ext cx="6096000" cy="369332"/>
          </a:xfrm>
          <a:prstGeom prst="rect">
            <a:avLst/>
          </a:prstGeom>
          <a:noFill/>
        </p:spPr>
        <p:txBody>
          <a:bodyPr wrap="square">
            <a:spAutoFit/>
          </a:bodyPr>
          <a:lstStyle/>
          <a:p>
            <a:r>
              <a:rPr lang="en-US" sz="1800">
                <a:solidFill>
                  <a:schemeClr val="bg1"/>
                </a:solidFill>
              </a:rPr>
              <a:t>Beginning You Investigation</a:t>
            </a:r>
          </a:p>
        </p:txBody>
      </p:sp>
    </p:spTree>
    <p:extLst>
      <p:ext uri="{BB962C8B-B14F-4D97-AF65-F5344CB8AC3E}">
        <p14:creationId xmlns:p14="http://schemas.microsoft.com/office/powerpoint/2010/main" val="356683615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658DB-1DEC-4499-3DAA-0470325E2F4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5B94471-1132-79E1-0183-441FA285BABB}"/>
              </a:ext>
            </a:extLst>
          </p:cNvPr>
          <p:cNvSpPr>
            <a:spLocks noGrp="1"/>
          </p:cNvSpPr>
          <p:nvPr>
            <p:ph type="title"/>
          </p:nvPr>
        </p:nvSpPr>
        <p:spPr>
          <a:xfrm>
            <a:off x="410816" y="276135"/>
            <a:ext cx="11330610" cy="666474"/>
          </a:xfrm>
        </p:spPr>
        <p:txBody>
          <a:bodyPr>
            <a:noAutofit/>
          </a:bodyPr>
          <a:lstStyle/>
          <a:p>
            <a:r>
              <a:rPr lang="en-US" sz="4400">
                <a:solidFill>
                  <a:schemeClr val="bg1"/>
                </a:solidFill>
              </a:rPr>
              <a:t>Signs of Neglect</a:t>
            </a:r>
          </a:p>
        </p:txBody>
      </p:sp>
      <p:sp>
        <p:nvSpPr>
          <p:cNvPr id="4" name="Text Placeholder 3">
            <a:extLst>
              <a:ext uri="{FF2B5EF4-FFF2-40B4-BE49-F238E27FC236}">
                <a16:creationId xmlns:a16="http://schemas.microsoft.com/office/drawing/2014/main" id="{36A79BF2-815C-A458-4465-CDFDF2826E73}"/>
              </a:ext>
            </a:extLst>
          </p:cNvPr>
          <p:cNvSpPr>
            <a:spLocks noGrp="1"/>
          </p:cNvSpPr>
          <p:nvPr>
            <p:ph type="body" idx="1"/>
          </p:nvPr>
        </p:nvSpPr>
        <p:spPr>
          <a:xfrm>
            <a:off x="430695" y="2323567"/>
            <a:ext cx="11330610" cy="4258298"/>
          </a:xfrm>
        </p:spPr>
        <p:txBody>
          <a:bodyPr>
            <a:normAutofit/>
          </a:bodyPr>
          <a:lstStyle/>
          <a:p>
            <a:br>
              <a:rPr lang="en-US"/>
            </a:br>
            <a:endParaRPr lang="en-US"/>
          </a:p>
        </p:txBody>
      </p:sp>
      <p:sp>
        <p:nvSpPr>
          <p:cNvPr id="5" name="TextBox 4">
            <a:extLst>
              <a:ext uri="{FF2B5EF4-FFF2-40B4-BE49-F238E27FC236}">
                <a16:creationId xmlns:a16="http://schemas.microsoft.com/office/drawing/2014/main" id="{85DB8078-9D5B-BB9F-56F0-35F1FA01AF01}"/>
              </a:ext>
            </a:extLst>
          </p:cNvPr>
          <p:cNvSpPr txBox="1"/>
          <p:nvPr/>
        </p:nvSpPr>
        <p:spPr>
          <a:xfrm>
            <a:off x="430695" y="1602976"/>
            <a:ext cx="10210800" cy="4573560"/>
          </a:xfrm>
          <a:prstGeom prst="rect">
            <a:avLst/>
          </a:prstGeom>
          <a:noFill/>
        </p:spPr>
        <p:txBody>
          <a:bodyPr wrap="square">
            <a:spAutoFit/>
          </a:bodyPr>
          <a:lstStyle/>
          <a:p>
            <a:pPr marL="457200" indent="-4572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Untreated medical conditions</a:t>
            </a:r>
          </a:p>
          <a:p>
            <a:pPr marL="457200" indent="-4572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Multiple pressure ulcers (pressure sores, bedsores) that are untreated or improperly treated</a:t>
            </a:r>
          </a:p>
          <a:p>
            <a:pPr marL="457200" indent="-4572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Dehydration</a:t>
            </a:r>
          </a:p>
          <a:p>
            <a:pPr marL="457200" indent="-4572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Malnutrition</a:t>
            </a:r>
          </a:p>
          <a:p>
            <a:pPr marL="457200" indent="-4572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Lack of available food, water</a:t>
            </a:r>
          </a:p>
          <a:p>
            <a:pPr marL="457200" indent="-4572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Soiled clothing</a:t>
            </a:r>
          </a:p>
          <a:p>
            <a:pPr marL="457200" indent="-4572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Poor hygiene</a:t>
            </a:r>
          </a:p>
          <a:p>
            <a:pPr marL="457200" indent="-4572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Unsanitary and unclean living conditions</a:t>
            </a:r>
            <a:r>
              <a:rPr lang="en-US" sz="2400">
                <a:latin typeface="Source Sans Pro" panose="020B0503030403020204" pitchFamily="34" charset="0"/>
                <a:ea typeface="Source Sans Pro" panose="020B0503030403020204" pitchFamily="34" charset="0"/>
              </a:rPr>
              <a:t> </a:t>
            </a:r>
          </a:p>
          <a:p>
            <a:pPr marL="457200" indent="-457200">
              <a:buSzPct val="60000"/>
              <a:buFont typeface="Arial" panose="020B0604020202020204" pitchFamily="34" charset="0"/>
              <a:buChar char="•"/>
            </a:pPr>
            <a:endParaRPr lang="en-US" sz="3200"/>
          </a:p>
        </p:txBody>
      </p:sp>
    </p:spTree>
    <p:extLst>
      <p:ext uri="{BB962C8B-B14F-4D97-AF65-F5344CB8AC3E}">
        <p14:creationId xmlns:p14="http://schemas.microsoft.com/office/powerpoint/2010/main" val="391835687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F5E49-1518-7C14-EDB2-897478A8858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0BA4448-269F-1B20-8981-CF3D38CB3800}"/>
              </a:ext>
            </a:extLst>
          </p:cNvPr>
          <p:cNvSpPr>
            <a:spLocks noGrp="1"/>
          </p:cNvSpPr>
          <p:nvPr>
            <p:ph type="title"/>
          </p:nvPr>
        </p:nvSpPr>
        <p:spPr>
          <a:xfrm>
            <a:off x="410816" y="276135"/>
            <a:ext cx="11330610" cy="666474"/>
          </a:xfrm>
        </p:spPr>
        <p:txBody>
          <a:bodyPr>
            <a:noAutofit/>
          </a:bodyPr>
          <a:lstStyle/>
          <a:p>
            <a:r>
              <a:rPr lang="en-US" sz="4400">
                <a:solidFill>
                  <a:schemeClr val="bg1"/>
                </a:solidFill>
              </a:rPr>
              <a:t>Signs of Neglect</a:t>
            </a:r>
          </a:p>
        </p:txBody>
      </p:sp>
      <p:sp>
        <p:nvSpPr>
          <p:cNvPr id="4" name="Text Placeholder 3">
            <a:extLst>
              <a:ext uri="{FF2B5EF4-FFF2-40B4-BE49-F238E27FC236}">
                <a16:creationId xmlns:a16="http://schemas.microsoft.com/office/drawing/2014/main" id="{C2E4AE26-0DD9-F748-5472-24A771420F9C}"/>
              </a:ext>
            </a:extLst>
          </p:cNvPr>
          <p:cNvSpPr>
            <a:spLocks noGrp="1"/>
          </p:cNvSpPr>
          <p:nvPr>
            <p:ph type="body" idx="1"/>
          </p:nvPr>
        </p:nvSpPr>
        <p:spPr>
          <a:xfrm>
            <a:off x="430695" y="2323567"/>
            <a:ext cx="11330610" cy="4258298"/>
          </a:xfrm>
        </p:spPr>
        <p:txBody>
          <a:bodyPr>
            <a:normAutofit/>
          </a:bodyPr>
          <a:lstStyle/>
          <a:p>
            <a:br>
              <a:rPr lang="en-US"/>
            </a:br>
            <a:endParaRPr lang="en-US"/>
          </a:p>
        </p:txBody>
      </p:sp>
      <p:sp>
        <p:nvSpPr>
          <p:cNvPr id="5" name="TextBox 4">
            <a:extLst>
              <a:ext uri="{FF2B5EF4-FFF2-40B4-BE49-F238E27FC236}">
                <a16:creationId xmlns:a16="http://schemas.microsoft.com/office/drawing/2014/main" id="{57B14D9D-ABDB-EB04-48D2-31C513139EA6}"/>
              </a:ext>
            </a:extLst>
          </p:cNvPr>
          <p:cNvSpPr txBox="1"/>
          <p:nvPr/>
        </p:nvSpPr>
        <p:spPr>
          <a:xfrm>
            <a:off x="430695" y="1602976"/>
            <a:ext cx="10210800" cy="3170099"/>
          </a:xfrm>
          <a:prstGeom prst="rect">
            <a:avLst/>
          </a:prstGeom>
          <a:noFill/>
        </p:spPr>
        <p:txBody>
          <a:bodyPr wrap="square">
            <a:spAutoFit/>
          </a:bodyPr>
          <a:lstStyle/>
          <a:p>
            <a:pPr marL="457200" indent="-457200">
              <a:buFont typeface="Arial" panose="020B0604020202020204" pitchFamily="34" charset="0"/>
              <a:buChar char="•"/>
            </a:pPr>
            <a:r>
              <a:rPr lang="en-US" sz="2800"/>
              <a:t>Hoarding</a:t>
            </a:r>
          </a:p>
          <a:p>
            <a:pPr marL="457200" indent="-457200">
              <a:buFont typeface="Arial" panose="020B0604020202020204" pitchFamily="34" charset="0"/>
              <a:buChar char="•"/>
            </a:pPr>
            <a:r>
              <a:rPr lang="en-US" sz="2800"/>
              <a:t>Withholding of medications</a:t>
            </a:r>
          </a:p>
          <a:p>
            <a:pPr marL="457200" indent="-457200">
              <a:buFont typeface="Arial" panose="020B0604020202020204" pitchFamily="34" charset="0"/>
              <a:buChar char="•"/>
            </a:pPr>
            <a:r>
              <a:rPr lang="en-US" sz="2800"/>
              <a:t>Overmedicating</a:t>
            </a:r>
          </a:p>
          <a:p>
            <a:pPr marL="457200" indent="-457200">
              <a:buFont typeface="Arial" panose="020B0604020202020204" pitchFamily="34" charset="0"/>
              <a:buChar char="•"/>
            </a:pPr>
            <a:r>
              <a:rPr lang="en-US" sz="2800"/>
              <a:t>Absence of medical necessities, assistance devices</a:t>
            </a:r>
          </a:p>
          <a:p>
            <a:pPr marL="457200" indent="-457200">
              <a:buFont typeface="Arial" panose="020B0604020202020204" pitchFamily="34" charset="0"/>
              <a:buChar char="•"/>
            </a:pPr>
            <a:r>
              <a:rPr lang="en-US" sz="2800"/>
              <a:t>Isolation </a:t>
            </a:r>
          </a:p>
          <a:p>
            <a:pPr marL="457200" indent="-457200">
              <a:buFont typeface="Arial" panose="020B0604020202020204" pitchFamily="34" charset="0"/>
              <a:buChar char="•"/>
            </a:pPr>
            <a:r>
              <a:rPr lang="en-US" sz="2800"/>
              <a:t>Lack of access to phone, radio, television</a:t>
            </a:r>
          </a:p>
          <a:p>
            <a:pPr marL="457200" indent="-457200">
              <a:buSzPct val="60000"/>
              <a:buFont typeface="Arial" panose="020B0604020202020204" pitchFamily="34" charset="0"/>
              <a:buChar char="•"/>
            </a:pPr>
            <a:endParaRPr lang="en-US" sz="3200"/>
          </a:p>
        </p:txBody>
      </p:sp>
    </p:spTree>
    <p:extLst>
      <p:ext uri="{BB962C8B-B14F-4D97-AF65-F5344CB8AC3E}">
        <p14:creationId xmlns:p14="http://schemas.microsoft.com/office/powerpoint/2010/main" val="21373807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7EE56F-7B39-ABF4-112D-16343B401C77}"/>
              </a:ext>
            </a:extLst>
          </p:cNvPr>
          <p:cNvSpPr>
            <a:spLocks noGrp="1"/>
          </p:cNvSpPr>
          <p:nvPr>
            <p:ph type="title"/>
          </p:nvPr>
        </p:nvSpPr>
        <p:spPr>
          <a:xfrm>
            <a:off x="410816" y="347799"/>
            <a:ext cx="11330610" cy="666474"/>
          </a:xfrm>
        </p:spPr>
        <p:txBody>
          <a:bodyPr>
            <a:noAutofit/>
          </a:bodyPr>
          <a:lstStyle/>
          <a:p>
            <a:r>
              <a:rPr lang="en-US" sz="4400">
                <a:solidFill>
                  <a:schemeClr val="bg1"/>
                </a:solidFill>
              </a:rPr>
              <a:t>The Challenges of Investigating Neglect</a:t>
            </a:r>
          </a:p>
        </p:txBody>
      </p:sp>
      <p:sp>
        <p:nvSpPr>
          <p:cNvPr id="4" name="Text Placeholder 3">
            <a:extLst>
              <a:ext uri="{FF2B5EF4-FFF2-40B4-BE49-F238E27FC236}">
                <a16:creationId xmlns:a16="http://schemas.microsoft.com/office/drawing/2014/main" id="{67B92DA8-D115-1B7F-790B-0F33A932553C}"/>
              </a:ext>
            </a:extLst>
          </p:cNvPr>
          <p:cNvSpPr>
            <a:spLocks noGrp="1"/>
          </p:cNvSpPr>
          <p:nvPr>
            <p:ph type="body" idx="1"/>
          </p:nvPr>
        </p:nvSpPr>
        <p:spPr>
          <a:xfrm>
            <a:off x="410816" y="1523694"/>
            <a:ext cx="11781184" cy="4678670"/>
          </a:xfrm>
        </p:spPr>
        <p:txBody>
          <a:bodyPr>
            <a:noAutofit/>
          </a:bodyPr>
          <a:lstStyle/>
          <a:p>
            <a:pPr lvl="1">
              <a:lnSpc>
                <a:spcPct val="90000"/>
              </a:lnSpc>
              <a:buFont typeface="Arial" charset="0"/>
              <a:buChar char="•"/>
            </a:pPr>
            <a:r>
              <a:rPr lang="en-US" sz="2800"/>
              <a:t>Investigating a failure to act, rather than an affirmative act</a:t>
            </a:r>
          </a:p>
          <a:p>
            <a:pPr lvl="1">
              <a:lnSpc>
                <a:spcPct val="90000"/>
              </a:lnSpc>
              <a:buFont typeface="Arial" charset="0"/>
              <a:buChar char="•"/>
            </a:pPr>
            <a:r>
              <a:rPr lang="en-US" sz="2800"/>
              <a:t>Often, there is only circumstantial evidence of the crime</a:t>
            </a:r>
          </a:p>
          <a:p>
            <a:pPr lvl="1">
              <a:lnSpc>
                <a:spcPct val="90000"/>
              </a:lnSpc>
              <a:buFont typeface="Arial" charset="0"/>
              <a:buChar char="•"/>
            </a:pPr>
            <a:r>
              <a:rPr lang="en-US" sz="2800"/>
              <a:t>Crime takes place over a long period of time rather than one event</a:t>
            </a:r>
          </a:p>
          <a:p>
            <a:pPr lvl="1">
              <a:lnSpc>
                <a:spcPct val="90000"/>
              </a:lnSpc>
              <a:buFont typeface="Arial" charset="0"/>
              <a:buChar char="•"/>
            </a:pPr>
            <a:r>
              <a:rPr lang="en-US" sz="2800"/>
              <a:t>Victim is rarely available to give statement or testify</a:t>
            </a:r>
          </a:p>
          <a:p>
            <a:pPr lvl="1">
              <a:lnSpc>
                <a:spcPct val="90000"/>
              </a:lnSpc>
              <a:buFont typeface="Arial" charset="0"/>
              <a:buChar char="•"/>
            </a:pPr>
            <a:r>
              <a:rPr lang="en-US" sz="2800"/>
              <a:t>Abundance of systemic failures</a:t>
            </a:r>
          </a:p>
          <a:p>
            <a:pPr lvl="1">
              <a:lnSpc>
                <a:spcPct val="90000"/>
              </a:lnSpc>
              <a:buFont typeface="Arial" charset="0"/>
              <a:buChar char="•"/>
            </a:pPr>
            <a:r>
              <a:rPr lang="en-US" sz="2800"/>
              <a:t>Requires unique, interdisciplinary approach</a:t>
            </a:r>
          </a:p>
        </p:txBody>
      </p:sp>
    </p:spTree>
    <p:extLst>
      <p:ext uri="{BB962C8B-B14F-4D97-AF65-F5344CB8AC3E}">
        <p14:creationId xmlns:p14="http://schemas.microsoft.com/office/powerpoint/2010/main" val="366291443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ED457-5817-EDD3-F302-FF8488B307D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92009BE-4FF9-A443-7B13-DE69F3EBAC4D}"/>
              </a:ext>
            </a:extLst>
          </p:cNvPr>
          <p:cNvSpPr>
            <a:spLocks noGrp="1"/>
          </p:cNvSpPr>
          <p:nvPr>
            <p:ph type="title"/>
          </p:nvPr>
        </p:nvSpPr>
        <p:spPr>
          <a:xfrm>
            <a:off x="131416" y="0"/>
            <a:ext cx="11330610" cy="666474"/>
          </a:xfrm>
        </p:spPr>
        <p:txBody>
          <a:bodyPr>
            <a:noAutofit/>
          </a:bodyPr>
          <a:lstStyle/>
          <a:p>
            <a:r>
              <a:rPr lang="en-US" sz="4400">
                <a:solidFill>
                  <a:schemeClr val="bg1"/>
                </a:solidFill>
              </a:rPr>
              <a:t>What Makes a Case of Neglect a Viable Felony-level Criminal Case?</a:t>
            </a:r>
          </a:p>
        </p:txBody>
      </p:sp>
      <p:sp>
        <p:nvSpPr>
          <p:cNvPr id="4" name="Text Placeholder 3">
            <a:extLst>
              <a:ext uri="{FF2B5EF4-FFF2-40B4-BE49-F238E27FC236}">
                <a16:creationId xmlns:a16="http://schemas.microsoft.com/office/drawing/2014/main" id="{C5939A59-74C8-DB81-0E94-479BB48B1B7C}"/>
              </a:ext>
            </a:extLst>
          </p:cNvPr>
          <p:cNvSpPr>
            <a:spLocks noGrp="1"/>
          </p:cNvSpPr>
          <p:nvPr>
            <p:ph type="body" idx="1"/>
          </p:nvPr>
        </p:nvSpPr>
        <p:spPr>
          <a:xfrm>
            <a:off x="410816" y="1256994"/>
            <a:ext cx="11781184" cy="4678670"/>
          </a:xfrm>
        </p:spPr>
        <p:txBody>
          <a:bodyPr>
            <a:noAutofit/>
          </a:bodyPr>
          <a:lstStyle/>
          <a:p>
            <a:pPr>
              <a:spcBef>
                <a:spcPts val="0"/>
              </a:spcBef>
              <a:spcAft>
                <a:spcPts val="0"/>
              </a:spcAft>
            </a:pPr>
            <a:r>
              <a:rPr lang="en-US" sz="2400" b="1"/>
              <a:t>Pressure ulcers</a:t>
            </a:r>
            <a:endParaRPr lang="en-US" sz="2400"/>
          </a:p>
          <a:p>
            <a:pPr lvl="2">
              <a:spcBef>
                <a:spcPts val="0"/>
              </a:spcBef>
              <a:spcAft>
                <a:spcPts val="0"/>
              </a:spcAft>
            </a:pPr>
            <a:r>
              <a:rPr lang="en-US" sz="2400"/>
              <a:t>Stage III and IV</a:t>
            </a:r>
          </a:p>
          <a:p>
            <a:pPr lvl="2">
              <a:spcBef>
                <a:spcPts val="0"/>
              </a:spcBef>
              <a:spcAft>
                <a:spcPts val="0"/>
              </a:spcAft>
            </a:pPr>
            <a:r>
              <a:rPr lang="en-US" sz="2400"/>
              <a:t>Located on front of victim’s body or other unusual locations</a:t>
            </a:r>
          </a:p>
          <a:p>
            <a:pPr lvl="2">
              <a:spcBef>
                <a:spcPts val="0"/>
              </a:spcBef>
              <a:spcAft>
                <a:spcPts val="0"/>
              </a:spcAft>
            </a:pPr>
            <a:r>
              <a:rPr lang="en-US" sz="2400"/>
              <a:t>Untreated or improperly treated, infected, odorous</a:t>
            </a:r>
          </a:p>
          <a:p>
            <a:pPr marL="457200" lvl="2" indent="0">
              <a:spcBef>
                <a:spcPts val="0"/>
              </a:spcBef>
              <a:spcAft>
                <a:spcPts val="0"/>
              </a:spcAft>
              <a:buNone/>
            </a:pPr>
            <a:endParaRPr lang="en-US" sz="1000"/>
          </a:p>
          <a:p>
            <a:pPr>
              <a:spcBef>
                <a:spcPts val="0"/>
              </a:spcBef>
              <a:spcAft>
                <a:spcPts val="0"/>
              </a:spcAft>
            </a:pPr>
            <a:r>
              <a:rPr lang="en-US" sz="2400" b="1"/>
              <a:t>Osteomyelitis</a:t>
            </a:r>
          </a:p>
          <a:p>
            <a:pPr>
              <a:spcBef>
                <a:spcPts val="0"/>
              </a:spcBef>
              <a:spcAft>
                <a:spcPts val="0"/>
              </a:spcAft>
            </a:pPr>
            <a:endParaRPr lang="en-US" sz="1000" b="1"/>
          </a:p>
          <a:p>
            <a:pPr>
              <a:spcBef>
                <a:spcPts val="0"/>
              </a:spcBef>
              <a:spcAft>
                <a:spcPts val="0"/>
              </a:spcAft>
            </a:pPr>
            <a:r>
              <a:rPr lang="en-US" sz="2400" b="1"/>
              <a:t>Sepsis</a:t>
            </a:r>
          </a:p>
          <a:p>
            <a:pPr>
              <a:spcBef>
                <a:spcPts val="0"/>
              </a:spcBef>
              <a:spcAft>
                <a:spcPts val="0"/>
              </a:spcAft>
            </a:pPr>
            <a:endParaRPr lang="en-US" sz="1000" b="1"/>
          </a:p>
          <a:p>
            <a:pPr>
              <a:spcBef>
                <a:spcPts val="0"/>
              </a:spcBef>
              <a:spcAft>
                <a:spcPts val="0"/>
              </a:spcAft>
            </a:pPr>
            <a:r>
              <a:rPr lang="en-US" sz="2400" b="1"/>
              <a:t>Multiple signs of neglect co-occurring</a:t>
            </a:r>
          </a:p>
          <a:p>
            <a:pPr>
              <a:spcBef>
                <a:spcPts val="0"/>
              </a:spcBef>
              <a:spcAft>
                <a:spcPts val="0"/>
              </a:spcAft>
            </a:pPr>
            <a:endParaRPr lang="en-US" sz="1000" b="1"/>
          </a:p>
          <a:p>
            <a:pPr>
              <a:spcBef>
                <a:spcPts val="0"/>
              </a:spcBef>
              <a:spcAft>
                <a:spcPts val="0"/>
              </a:spcAft>
            </a:pPr>
            <a:r>
              <a:rPr lang="en-US" sz="2400" b="1"/>
              <a:t>Financial motivation of perpetrator</a:t>
            </a:r>
          </a:p>
          <a:p>
            <a:pPr lvl="2">
              <a:spcBef>
                <a:spcPts val="0"/>
              </a:spcBef>
              <a:spcAft>
                <a:spcPts val="0"/>
              </a:spcAft>
            </a:pPr>
            <a:r>
              <a:rPr lang="en-US" sz="2400"/>
              <a:t>Keeping victim at home to access victim’s income</a:t>
            </a:r>
          </a:p>
          <a:p>
            <a:pPr lvl="2">
              <a:spcBef>
                <a:spcPts val="0"/>
              </a:spcBef>
              <a:spcAft>
                <a:spcPts val="0"/>
              </a:spcAft>
            </a:pPr>
            <a:r>
              <a:rPr lang="en-US" sz="2400"/>
              <a:t>Hastening victim’s death to obtain his/her assets</a:t>
            </a:r>
          </a:p>
          <a:p>
            <a:pPr lvl="2">
              <a:spcBef>
                <a:spcPts val="0"/>
              </a:spcBef>
              <a:spcAft>
                <a:spcPts val="0"/>
              </a:spcAft>
            </a:pPr>
            <a:r>
              <a:rPr lang="en-US" sz="2400"/>
              <a:t>Avoiding paying for in-home care or care facility</a:t>
            </a:r>
          </a:p>
          <a:p>
            <a:endParaRPr lang="en-US"/>
          </a:p>
          <a:p>
            <a:pPr lvl="1">
              <a:lnSpc>
                <a:spcPct val="90000"/>
              </a:lnSpc>
              <a:buFont typeface="Arial" charset="0"/>
              <a:buChar char="•"/>
            </a:pPr>
            <a:endParaRPr lang="en-US" sz="2800"/>
          </a:p>
        </p:txBody>
      </p:sp>
    </p:spTree>
    <p:extLst>
      <p:ext uri="{BB962C8B-B14F-4D97-AF65-F5344CB8AC3E}">
        <p14:creationId xmlns:p14="http://schemas.microsoft.com/office/powerpoint/2010/main" val="36746165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8E88C-1E9F-C0A7-D5F5-C8F90130BE6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941302-F7E0-37BE-B140-EE5DEAE1B294}"/>
              </a:ext>
            </a:extLst>
          </p:cNvPr>
          <p:cNvSpPr>
            <a:spLocks noGrp="1"/>
          </p:cNvSpPr>
          <p:nvPr>
            <p:ph type="title"/>
          </p:nvPr>
        </p:nvSpPr>
        <p:spPr>
          <a:xfrm>
            <a:off x="131416" y="0"/>
            <a:ext cx="11330610" cy="666474"/>
          </a:xfrm>
        </p:spPr>
        <p:txBody>
          <a:bodyPr>
            <a:noAutofit/>
          </a:bodyPr>
          <a:lstStyle/>
          <a:p>
            <a:r>
              <a:rPr lang="en-US" sz="4400">
                <a:solidFill>
                  <a:schemeClr val="bg1"/>
                </a:solidFill>
              </a:rPr>
              <a:t>Neglect Investigations: Take Photographs</a:t>
            </a:r>
            <a:br>
              <a:rPr lang="en-US" sz="4400">
                <a:solidFill>
                  <a:schemeClr val="bg1"/>
                </a:solidFill>
              </a:rPr>
            </a:br>
            <a:endParaRPr lang="en-US" sz="4400">
              <a:solidFill>
                <a:schemeClr val="bg1"/>
              </a:solidFill>
            </a:endParaRPr>
          </a:p>
        </p:txBody>
      </p:sp>
      <p:sp>
        <p:nvSpPr>
          <p:cNvPr id="4" name="Text Placeholder 3">
            <a:extLst>
              <a:ext uri="{FF2B5EF4-FFF2-40B4-BE49-F238E27FC236}">
                <a16:creationId xmlns:a16="http://schemas.microsoft.com/office/drawing/2014/main" id="{F2AA3DBD-90D8-C737-B5D9-56EB99147587}"/>
              </a:ext>
            </a:extLst>
          </p:cNvPr>
          <p:cNvSpPr>
            <a:spLocks noGrp="1"/>
          </p:cNvSpPr>
          <p:nvPr>
            <p:ph type="body" idx="1"/>
          </p:nvPr>
        </p:nvSpPr>
        <p:spPr>
          <a:xfrm>
            <a:off x="410816" y="1256994"/>
            <a:ext cx="11781184" cy="4678670"/>
          </a:xfrm>
        </p:spPr>
        <p:txBody>
          <a:bodyPr>
            <a:noAutofit/>
          </a:bodyPr>
          <a:lstStyle/>
          <a:p>
            <a:pPr>
              <a:spcBef>
                <a:spcPts val="0"/>
              </a:spcBef>
              <a:spcAft>
                <a:spcPts val="0"/>
              </a:spcAft>
            </a:pPr>
            <a:r>
              <a:rPr lang="en-US" sz="2400"/>
              <a:t>Injuries</a:t>
            </a:r>
          </a:p>
          <a:p>
            <a:pPr>
              <a:spcBef>
                <a:spcPts val="0"/>
              </a:spcBef>
              <a:spcAft>
                <a:spcPts val="0"/>
              </a:spcAft>
            </a:pPr>
            <a:endParaRPr lang="en-US" sz="1000"/>
          </a:p>
          <a:p>
            <a:pPr>
              <a:spcBef>
                <a:spcPts val="0"/>
              </a:spcBef>
              <a:spcAft>
                <a:spcPts val="0"/>
              </a:spcAft>
            </a:pPr>
            <a:r>
              <a:rPr lang="en-US" sz="2400"/>
              <a:t>All other signs of neglect</a:t>
            </a:r>
          </a:p>
          <a:p>
            <a:pPr lvl="2">
              <a:spcBef>
                <a:spcPts val="0"/>
              </a:spcBef>
              <a:spcAft>
                <a:spcPts val="0"/>
              </a:spcAft>
            </a:pPr>
            <a:r>
              <a:rPr lang="en-US" sz="2400"/>
              <a:t>Pressure ulcers, nails, teeth</a:t>
            </a:r>
          </a:p>
          <a:p>
            <a:pPr lvl="1">
              <a:spcBef>
                <a:spcPts val="0"/>
              </a:spcBef>
              <a:spcAft>
                <a:spcPts val="0"/>
              </a:spcAft>
            </a:pPr>
            <a:endParaRPr lang="en-US" sz="1000"/>
          </a:p>
          <a:p>
            <a:pPr>
              <a:spcBef>
                <a:spcPts val="0"/>
              </a:spcBef>
              <a:spcAft>
                <a:spcPts val="0"/>
              </a:spcAft>
            </a:pPr>
            <a:r>
              <a:rPr lang="en-US" sz="2400"/>
              <a:t>Condition of home</a:t>
            </a:r>
          </a:p>
          <a:p>
            <a:pPr lvl="2">
              <a:spcBef>
                <a:spcPts val="0"/>
              </a:spcBef>
              <a:spcAft>
                <a:spcPts val="0"/>
              </a:spcAft>
            </a:pPr>
            <a:r>
              <a:rPr lang="en-US" sz="2400"/>
              <a:t>Victim’s bed, bedroom</a:t>
            </a:r>
          </a:p>
          <a:p>
            <a:pPr lvl="2">
              <a:spcBef>
                <a:spcPts val="0"/>
              </a:spcBef>
              <a:spcAft>
                <a:spcPts val="0"/>
              </a:spcAft>
            </a:pPr>
            <a:r>
              <a:rPr lang="en-US" sz="2400"/>
              <a:t>Bathroom</a:t>
            </a:r>
          </a:p>
          <a:p>
            <a:pPr lvl="2">
              <a:spcBef>
                <a:spcPts val="0"/>
              </a:spcBef>
              <a:spcAft>
                <a:spcPts val="0"/>
              </a:spcAft>
            </a:pPr>
            <a:r>
              <a:rPr lang="en-US" sz="2400"/>
              <a:t>Kitchen</a:t>
            </a:r>
          </a:p>
          <a:p>
            <a:pPr lvl="2">
              <a:spcBef>
                <a:spcPts val="0"/>
              </a:spcBef>
              <a:spcAft>
                <a:spcPts val="0"/>
              </a:spcAft>
            </a:pPr>
            <a:r>
              <a:rPr lang="en-US" sz="2400"/>
              <a:t>Suspect’s bedroom</a:t>
            </a:r>
          </a:p>
          <a:p>
            <a:pPr lvl="2">
              <a:spcBef>
                <a:spcPts val="0"/>
              </a:spcBef>
              <a:spcAft>
                <a:spcPts val="0"/>
              </a:spcAft>
            </a:pPr>
            <a:endParaRPr lang="en-US" sz="1000"/>
          </a:p>
          <a:p>
            <a:pPr>
              <a:spcBef>
                <a:spcPts val="0"/>
              </a:spcBef>
              <a:spcAft>
                <a:spcPts val="0"/>
              </a:spcAft>
            </a:pPr>
            <a:r>
              <a:rPr lang="en-US" sz="2400"/>
              <a:t>Lack of assistive devices</a:t>
            </a:r>
          </a:p>
          <a:p>
            <a:pPr>
              <a:spcBef>
                <a:spcPts val="0"/>
              </a:spcBef>
              <a:spcAft>
                <a:spcPts val="0"/>
              </a:spcAft>
            </a:pPr>
            <a:endParaRPr lang="en-US" sz="1000"/>
          </a:p>
          <a:p>
            <a:pPr>
              <a:spcBef>
                <a:spcPts val="0"/>
              </a:spcBef>
              <a:spcAft>
                <a:spcPts val="0"/>
              </a:spcAft>
            </a:pPr>
            <a:r>
              <a:rPr lang="en-US" sz="2400"/>
              <a:t>All the evidence you plan to collect</a:t>
            </a:r>
          </a:p>
          <a:p>
            <a:endParaRPr lang="en-US"/>
          </a:p>
        </p:txBody>
      </p:sp>
    </p:spTree>
    <p:extLst>
      <p:ext uri="{BB962C8B-B14F-4D97-AF65-F5344CB8AC3E}">
        <p14:creationId xmlns:p14="http://schemas.microsoft.com/office/powerpoint/2010/main" val="241334619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C8402-1931-B860-9E24-401B27CADE6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59CAAD4-0AB4-5528-817A-EE6F2AF302E5}"/>
              </a:ext>
            </a:extLst>
          </p:cNvPr>
          <p:cNvSpPr>
            <a:spLocks noGrp="1"/>
          </p:cNvSpPr>
          <p:nvPr>
            <p:ph type="title"/>
          </p:nvPr>
        </p:nvSpPr>
        <p:spPr>
          <a:xfrm>
            <a:off x="131416" y="0"/>
            <a:ext cx="11330610" cy="666474"/>
          </a:xfrm>
        </p:spPr>
        <p:txBody>
          <a:bodyPr>
            <a:noAutofit/>
          </a:bodyPr>
          <a:lstStyle/>
          <a:p>
            <a:r>
              <a:rPr lang="en-US" sz="4400">
                <a:solidFill>
                  <a:schemeClr val="bg1"/>
                </a:solidFill>
              </a:rPr>
              <a:t>Neglect Investigations: Collect Evidence</a:t>
            </a:r>
          </a:p>
        </p:txBody>
      </p:sp>
      <p:sp>
        <p:nvSpPr>
          <p:cNvPr id="4" name="Text Placeholder 3">
            <a:extLst>
              <a:ext uri="{FF2B5EF4-FFF2-40B4-BE49-F238E27FC236}">
                <a16:creationId xmlns:a16="http://schemas.microsoft.com/office/drawing/2014/main" id="{7B168A34-1236-C6DB-CD07-73B2E795BF6D}"/>
              </a:ext>
            </a:extLst>
          </p:cNvPr>
          <p:cNvSpPr>
            <a:spLocks noGrp="1"/>
          </p:cNvSpPr>
          <p:nvPr>
            <p:ph type="body" idx="1"/>
          </p:nvPr>
        </p:nvSpPr>
        <p:spPr>
          <a:xfrm>
            <a:off x="360016" y="1752600"/>
            <a:ext cx="11781184" cy="3840164"/>
          </a:xfrm>
        </p:spPr>
        <p:txBody>
          <a:bodyPr>
            <a:noAutofit/>
          </a:bodyPr>
          <a:lstStyle/>
          <a:p>
            <a:pPr>
              <a:spcBef>
                <a:spcPts val="0"/>
              </a:spcBef>
              <a:spcAft>
                <a:spcPts val="0"/>
              </a:spcAft>
            </a:pPr>
            <a:endParaRPr lang="en-US" sz="2400"/>
          </a:p>
          <a:p>
            <a:pPr marL="0" lvl="1" indent="0">
              <a:spcBef>
                <a:spcPts val="0"/>
              </a:spcBef>
              <a:spcAft>
                <a:spcPts val="0"/>
              </a:spcAft>
              <a:buNone/>
            </a:pPr>
            <a:r>
              <a:rPr lang="en-US" sz="2600"/>
              <a:t>Victim’s medications, including over the counter</a:t>
            </a:r>
          </a:p>
          <a:p>
            <a:pPr marL="0" lvl="1" indent="0">
              <a:spcBef>
                <a:spcPts val="0"/>
              </a:spcBef>
              <a:spcAft>
                <a:spcPts val="0"/>
              </a:spcAft>
              <a:buNone/>
            </a:pPr>
            <a:endParaRPr lang="en-US" sz="2600"/>
          </a:p>
          <a:p>
            <a:pPr>
              <a:spcBef>
                <a:spcPts val="0"/>
              </a:spcBef>
              <a:spcAft>
                <a:spcPts val="0"/>
              </a:spcAft>
            </a:pPr>
            <a:r>
              <a:rPr lang="en-US" sz="2600"/>
              <a:t>Victim’s clothing and bedding</a:t>
            </a:r>
          </a:p>
          <a:p>
            <a:pPr lvl="2">
              <a:spcBef>
                <a:spcPts val="0"/>
              </a:spcBef>
              <a:spcAft>
                <a:spcPts val="0"/>
              </a:spcAft>
              <a:buFont typeface="Arial" charset="0"/>
              <a:buChar char="•"/>
            </a:pPr>
            <a:endParaRPr lang="en-US" sz="2600"/>
          </a:p>
          <a:p>
            <a:pPr>
              <a:spcBef>
                <a:spcPts val="0"/>
              </a:spcBef>
              <a:spcAft>
                <a:spcPts val="0"/>
              </a:spcAft>
            </a:pPr>
            <a:r>
              <a:rPr lang="en-US" sz="2600"/>
              <a:t>Power of Attorney documents – financial and health care</a:t>
            </a:r>
          </a:p>
          <a:p>
            <a:pPr>
              <a:spcBef>
                <a:spcPts val="0"/>
              </a:spcBef>
              <a:spcAft>
                <a:spcPts val="0"/>
              </a:spcAft>
            </a:pPr>
            <a:endParaRPr lang="en-US" sz="2600"/>
          </a:p>
          <a:p>
            <a:pPr>
              <a:spcBef>
                <a:spcPts val="0"/>
              </a:spcBef>
              <a:spcAft>
                <a:spcPts val="0"/>
              </a:spcAft>
            </a:pPr>
            <a:r>
              <a:rPr lang="en-US" sz="2600"/>
              <a:t>Guardianship documents, wills, trusts</a:t>
            </a:r>
          </a:p>
          <a:p>
            <a:pPr>
              <a:spcBef>
                <a:spcPts val="0"/>
              </a:spcBef>
              <a:spcAft>
                <a:spcPts val="0"/>
              </a:spcAft>
            </a:pPr>
            <a:endParaRPr lang="en-US" sz="2600"/>
          </a:p>
          <a:p>
            <a:pPr>
              <a:spcBef>
                <a:spcPts val="0"/>
              </a:spcBef>
              <a:spcAft>
                <a:spcPts val="0"/>
              </a:spcAft>
            </a:pPr>
            <a:r>
              <a:rPr lang="en-US" sz="2600"/>
              <a:t>Documents indicating contract for care, care assessment plan, care notes, logs</a:t>
            </a:r>
          </a:p>
          <a:p>
            <a:pPr>
              <a:spcBef>
                <a:spcPts val="0"/>
              </a:spcBef>
              <a:spcAft>
                <a:spcPts val="0"/>
              </a:spcAft>
            </a:pPr>
            <a:endParaRPr lang="en-US" sz="2600"/>
          </a:p>
          <a:p>
            <a:pPr>
              <a:spcBef>
                <a:spcPts val="0"/>
              </a:spcBef>
              <a:spcAft>
                <a:spcPts val="0"/>
              </a:spcAft>
            </a:pPr>
            <a:endParaRPr lang="en-US" sz="2600"/>
          </a:p>
          <a:p>
            <a:pPr lvl="1">
              <a:lnSpc>
                <a:spcPct val="90000"/>
              </a:lnSpc>
              <a:buFont typeface="Arial" charset="0"/>
              <a:buChar char="•"/>
            </a:pPr>
            <a:endParaRPr lang="en-US" sz="2800"/>
          </a:p>
        </p:txBody>
      </p:sp>
    </p:spTree>
    <p:extLst>
      <p:ext uri="{BB962C8B-B14F-4D97-AF65-F5344CB8AC3E}">
        <p14:creationId xmlns:p14="http://schemas.microsoft.com/office/powerpoint/2010/main" val="314721882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771C8-1140-12B9-2A04-A372AEA4414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44B4B36-3671-ECDC-5BE9-85A4F2F25761}"/>
              </a:ext>
            </a:extLst>
          </p:cNvPr>
          <p:cNvSpPr>
            <a:spLocks noGrp="1"/>
          </p:cNvSpPr>
          <p:nvPr>
            <p:ph type="title"/>
          </p:nvPr>
        </p:nvSpPr>
        <p:spPr>
          <a:xfrm>
            <a:off x="131416" y="0"/>
            <a:ext cx="11330610" cy="666474"/>
          </a:xfrm>
        </p:spPr>
        <p:txBody>
          <a:bodyPr>
            <a:noAutofit/>
          </a:bodyPr>
          <a:lstStyle/>
          <a:p>
            <a:r>
              <a:rPr lang="en-US" sz="4400">
                <a:solidFill>
                  <a:schemeClr val="bg1"/>
                </a:solidFill>
              </a:rPr>
              <a:t>Neglect Investigations: Collect Evidence of Financial Motive</a:t>
            </a:r>
          </a:p>
        </p:txBody>
      </p:sp>
      <p:sp>
        <p:nvSpPr>
          <p:cNvPr id="4" name="Text Placeholder 3">
            <a:extLst>
              <a:ext uri="{FF2B5EF4-FFF2-40B4-BE49-F238E27FC236}">
                <a16:creationId xmlns:a16="http://schemas.microsoft.com/office/drawing/2014/main" id="{8CB24459-7E16-1ADE-4AA0-78D915E9368E}"/>
              </a:ext>
            </a:extLst>
          </p:cNvPr>
          <p:cNvSpPr>
            <a:spLocks noGrp="1"/>
          </p:cNvSpPr>
          <p:nvPr>
            <p:ph type="body" idx="1"/>
          </p:nvPr>
        </p:nvSpPr>
        <p:spPr>
          <a:xfrm>
            <a:off x="410816" y="1256994"/>
            <a:ext cx="11781184" cy="4678670"/>
          </a:xfrm>
        </p:spPr>
        <p:txBody>
          <a:bodyPr>
            <a:noAutofit/>
          </a:bodyPr>
          <a:lstStyle/>
          <a:p>
            <a:endParaRPr lang="en-US"/>
          </a:p>
          <a:p>
            <a:pPr lvl="1">
              <a:lnSpc>
                <a:spcPct val="90000"/>
              </a:lnSpc>
              <a:buFont typeface="Arial" charset="0"/>
              <a:buChar char="•"/>
            </a:pPr>
            <a:endParaRPr lang="en-US" sz="2800"/>
          </a:p>
        </p:txBody>
      </p:sp>
      <p:sp>
        <p:nvSpPr>
          <p:cNvPr id="5" name="TextBox 4">
            <a:extLst>
              <a:ext uri="{FF2B5EF4-FFF2-40B4-BE49-F238E27FC236}">
                <a16:creationId xmlns:a16="http://schemas.microsoft.com/office/drawing/2014/main" id="{E564B20D-5951-D972-FED8-E893D634C993}"/>
              </a:ext>
            </a:extLst>
          </p:cNvPr>
          <p:cNvSpPr txBox="1"/>
          <p:nvPr/>
        </p:nvSpPr>
        <p:spPr>
          <a:xfrm>
            <a:off x="266700" y="2090172"/>
            <a:ext cx="8836025" cy="4832092"/>
          </a:xfrm>
          <a:prstGeom prst="rect">
            <a:avLst/>
          </a:prstGeom>
          <a:noFill/>
        </p:spPr>
        <p:txBody>
          <a:bodyPr wrap="square">
            <a:spAutoFit/>
          </a:bodyPr>
          <a:lstStyle/>
          <a:p>
            <a:pPr marL="800100" lvl="1" indent="-3429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Execute warrants for victim’s and suspect’s complete financial records, including investment accounts</a:t>
            </a:r>
          </a:p>
          <a:p>
            <a:pPr marL="1257300" lvl="2" indent="-3429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Request records dating back at least six months prior to when takings began</a:t>
            </a:r>
          </a:p>
          <a:p>
            <a:pPr marL="800100" lvl="1" indent="-3429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Consider warrant for victim’s and suspect’s credit reports</a:t>
            </a:r>
          </a:p>
          <a:p>
            <a:pPr marL="800100" lvl="1" indent="-3429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Victim’s check registers, checkbooks (if duplicates)</a:t>
            </a:r>
          </a:p>
          <a:p>
            <a:pPr marL="800100" lvl="1" indent="-3429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Evidence of purchases for suspect’s benefit</a:t>
            </a:r>
          </a:p>
          <a:p>
            <a:pPr marL="800100" lvl="1" indent="-3429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Victim’s will, life insurance policies</a:t>
            </a:r>
          </a:p>
          <a:p>
            <a:pPr marL="800100" lvl="1" indent="-342900">
              <a:buFont typeface="Arial" panose="020B0604020202020204" pitchFamily="34" charset="0"/>
              <a:buChar char="•"/>
            </a:pPr>
            <a:endParaRPr lang="en-US" sz="280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63511195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030CF-EA8E-40A8-194B-9790D3DB807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0355987-6D46-A39F-31DC-FC81C9B1166A}"/>
              </a:ext>
            </a:extLst>
          </p:cNvPr>
          <p:cNvSpPr>
            <a:spLocks noGrp="1"/>
          </p:cNvSpPr>
          <p:nvPr>
            <p:ph type="title"/>
          </p:nvPr>
        </p:nvSpPr>
        <p:spPr>
          <a:xfrm>
            <a:off x="131416" y="0"/>
            <a:ext cx="11330610" cy="666474"/>
          </a:xfrm>
        </p:spPr>
        <p:txBody>
          <a:bodyPr>
            <a:noAutofit/>
          </a:bodyPr>
          <a:lstStyle/>
          <a:p>
            <a:r>
              <a:rPr lang="en-US" sz="4400">
                <a:solidFill>
                  <a:schemeClr val="bg1"/>
                </a:solidFill>
              </a:rPr>
              <a:t>Neglect Investigations: Collect Evidence of Victim’s Medical Records</a:t>
            </a:r>
          </a:p>
        </p:txBody>
      </p:sp>
      <p:sp>
        <p:nvSpPr>
          <p:cNvPr id="4" name="Text Placeholder 3">
            <a:extLst>
              <a:ext uri="{FF2B5EF4-FFF2-40B4-BE49-F238E27FC236}">
                <a16:creationId xmlns:a16="http://schemas.microsoft.com/office/drawing/2014/main" id="{14AE7605-6BC8-9B8F-142E-D6D1A5F4289E}"/>
              </a:ext>
            </a:extLst>
          </p:cNvPr>
          <p:cNvSpPr>
            <a:spLocks noGrp="1"/>
          </p:cNvSpPr>
          <p:nvPr>
            <p:ph type="body" idx="1"/>
          </p:nvPr>
        </p:nvSpPr>
        <p:spPr>
          <a:xfrm>
            <a:off x="410816" y="1256994"/>
            <a:ext cx="11781184" cy="4678670"/>
          </a:xfrm>
        </p:spPr>
        <p:txBody>
          <a:bodyPr>
            <a:noAutofit/>
          </a:bodyPr>
          <a:lstStyle/>
          <a:p>
            <a:endParaRPr lang="en-US"/>
          </a:p>
          <a:p>
            <a:pPr lvl="1">
              <a:lnSpc>
                <a:spcPct val="90000"/>
              </a:lnSpc>
              <a:buFont typeface="Arial" charset="0"/>
              <a:buChar char="•"/>
            </a:pPr>
            <a:endParaRPr lang="en-US" sz="2800"/>
          </a:p>
        </p:txBody>
      </p:sp>
      <p:sp>
        <p:nvSpPr>
          <p:cNvPr id="5" name="TextBox 4">
            <a:extLst>
              <a:ext uri="{FF2B5EF4-FFF2-40B4-BE49-F238E27FC236}">
                <a16:creationId xmlns:a16="http://schemas.microsoft.com/office/drawing/2014/main" id="{8BA8FDB6-1716-E8B5-5EF7-D17D6A73A736}"/>
              </a:ext>
            </a:extLst>
          </p:cNvPr>
          <p:cNvSpPr txBox="1"/>
          <p:nvPr/>
        </p:nvSpPr>
        <p:spPr>
          <a:xfrm>
            <a:off x="266700" y="2090172"/>
            <a:ext cx="8836025" cy="4093428"/>
          </a:xfrm>
          <a:prstGeom prst="rect">
            <a:avLst/>
          </a:prstGeom>
          <a:noFill/>
        </p:spPr>
        <p:txBody>
          <a:bodyPr wrap="square">
            <a:spAutoFit/>
          </a:bodyPr>
          <a:lstStyle/>
          <a:p>
            <a:r>
              <a:rPr lang="en-US" sz="2600">
                <a:latin typeface="Source Sans Pro" panose="020B0503030403020204" pitchFamily="34" charset="0"/>
                <a:ea typeface="Source Sans Pro" panose="020B0503030403020204" pitchFamily="34" charset="0"/>
              </a:rPr>
              <a:t>Medical records</a:t>
            </a:r>
          </a:p>
          <a:p>
            <a:pPr marL="914400" lvl="1" indent="-4572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Dating back at least one year prior to incident date</a:t>
            </a:r>
          </a:p>
          <a:p>
            <a:pPr marL="914400" lvl="1" indent="-4572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Nursing notes</a:t>
            </a:r>
          </a:p>
          <a:p>
            <a:pPr marL="914400" lvl="1" indent="-4572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Social worker notes</a:t>
            </a:r>
          </a:p>
          <a:p>
            <a:pPr marL="914400" lvl="1" indent="-4572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Lab reports</a:t>
            </a:r>
          </a:p>
          <a:p>
            <a:pPr marL="914400" lvl="1" indent="-4572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Photographs</a:t>
            </a:r>
          </a:p>
          <a:p>
            <a:pPr marL="914400" lvl="1" indent="-4572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Primary physician’s records</a:t>
            </a:r>
          </a:p>
          <a:p>
            <a:pPr marL="914400" lvl="1" indent="-4572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Most recent and prior hospitalizations, including discharge instructions</a:t>
            </a:r>
          </a:p>
          <a:p>
            <a:pPr lvl="1"/>
            <a:endParaRPr lang="en-US" sz="260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35645463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7F622E-E313-3F23-ED39-82408793F6AE}"/>
              </a:ext>
            </a:extLst>
          </p:cNvPr>
          <p:cNvSpPr>
            <a:spLocks noGrp="1"/>
          </p:cNvSpPr>
          <p:nvPr>
            <p:ph type="sldNum" sz="quarter" idx="2"/>
          </p:nvPr>
        </p:nvSpPr>
        <p:spPr/>
        <p:txBody>
          <a:bodyPr/>
          <a:lstStyle/>
          <a:p>
            <a:fld id="{86CB4B4D-7CA3-9044-876B-883B54F8677D}" type="slidenum">
              <a:rPr lang="en-US" smtClean="0"/>
              <a:t>2</a:t>
            </a:fld>
            <a:endParaRPr lang="en-US"/>
          </a:p>
        </p:txBody>
      </p:sp>
      <p:sp>
        <p:nvSpPr>
          <p:cNvPr id="3" name="Title 2">
            <a:extLst>
              <a:ext uri="{FF2B5EF4-FFF2-40B4-BE49-F238E27FC236}">
                <a16:creationId xmlns:a16="http://schemas.microsoft.com/office/drawing/2014/main" id="{43417AE3-0751-6621-5E77-C10D81F77E47}"/>
              </a:ext>
            </a:extLst>
          </p:cNvPr>
          <p:cNvSpPr>
            <a:spLocks noGrp="1"/>
          </p:cNvSpPr>
          <p:nvPr>
            <p:ph type="title"/>
          </p:nvPr>
        </p:nvSpPr>
        <p:spPr>
          <a:xfrm>
            <a:off x="417442" y="184467"/>
            <a:ext cx="11330610" cy="1028107"/>
          </a:xfrm>
        </p:spPr>
        <p:txBody>
          <a:bodyPr>
            <a:normAutofit/>
          </a:bodyPr>
          <a:lstStyle/>
          <a:p>
            <a:r>
              <a:rPr lang="en-US" sz="4400">
                <a:solidFill>
                  <a:schemeClr val="bg1"/>
                </a:solidFill>
              </a:rPr>
              <a:t>Case Study</a:t>
            </a:r>
          </a:p>
        </p:txBody>
      </p:sp>
      <p:graphicFrame>
        <p:nvGraphicFramePr>
          <p:cNvPr id="4" name="Diagram 3">
            <a:extLst>
              <a:ext uri="{FF2B5EF4-FFF2-40B4-BE49-F238E27FC236}">
                <a16:creationId xmlns:a16="http://schemas.microsoft.com/office/drawing/2014/main" id="{8DE3370A-E301-4EDE-BA3C-633F4123D528}"/>
              </a:ext>
            </a:extLst>
          </p:cNvPr>
          <p:cNvGraphicFramePr/>
          <p:nvPr>
            <p:extLst>
              <p:ext uri="{D42A27DB-BD31-4B8C-83A1-F6EECF244321}">
                <p14:modId xmlns:p14="http://schemas.microsoft.com/office/powerpoint/2010/main" val="959220051"/>
              </p:ext>
            </p:extLst>
          </p:nvPr>
        </p:nvGraphicFramePr>
        <p:xfrm>
          <a:off x="139700" y="719666"/>
          <a:ext cx="11938000" cy="5490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297701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305DA-C47A-81B0-6CC8-8D916B7BDB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40279DC-60AF-A4CA-34E7-55B6459EE3B7}"/>
              </a:ext>
            </a:extLst>
          </p:cNvPr>
          <p:cNvSpPr>
            <a:spLocks noGrp="1"/>
          </p:cNvSpPr>
          <p:nvPr>
            <p:ph type="title"/>
          </p:nvPr>
        </p:nvSpPr>
        <p:spPr>
          <a:xfrm>
            <a:off x="131416" y="0"/>
            <a:ext cx="11330610" cy="666474"/>
          </a:xfrm>
        </p:spPr>
        <p:txBody>
          <a:bodyPr>
            <a:noAutofit/>
          </a:bodyPr>
          <a:lstStyle/>
          <a:p>
            <a:r>
              <a:rPr lang="en-US" sz="4400">
                <a:solidFill>
                  <a:schemeClr val="bg1"/>
                </a:solidFill>
              </a:rPr>
              <a:t>Neglect Investigations: Other Evidence</a:t>
            </a:r>
          </a:p>
        </p:txBody>
      </p:sp>
      <p:sp>
        <p:nvSpPr>
          <p:cNvPr id="4" name="Text Placeholder 3">
            <a:extLst>
              <a:ext uri="{FF2B5EF4-FFF2-40B4-BE49-F238E27FC236}">
                <a16:creationId xmlns:a16="http://schemas.microsoft.com/office/drawing/2014/main" id="{75E49A9D-C4BF-168A-DF36-A749AEBB0932}"/>
              </a:ext>
            </a:extLst>
          </p:cNvPr>
          <p:cNvSpPr>
            <a:spLocks noGrp="1"/>
          </p:cNvSpPr>
          <p:nvPr>
            <p:ph type="body" idx="1"/>
          </p:nvPr>
        </p:nvSpPr>
        <p:spPr>
          <a:xfrm>
            <a:off x="410816" y="1256994"/>
            <a:ext cx="11781184" cy="4678670"/>
          </a:xfrm>
        </p:spPr>
        <p:txBody>
          <a:bodyPr>
            <a:noAutofit/>
          </a:bodyPr>
          <a:lstStyle/>
          <a:p>
            <a:endParaRPr lang="en-US"/>
          </a:p>
          <a:p>
            <a:pPr lvl="1">
              <a:lnSpc>
                <a:spcPct val="90000"/>
              </a:lnSpc>
              <a:buFont typeface="Arial" charset="0"/>
              <a:buChar char="•"/>
            </a:pPr>
            <a:endParaRPr lang="en-US" sz="2800"/>
          </a:p>
        </p:txBody>
      </p:sp>
      <p:sp>
        <p:nvSpPr>
          <p:cNvPr id="5" name="TextBox 4">
            <a:extLst>
              <a:ext uri="{FF2B5EF4-FFF2-40B4-BE49-F238E27FC236}">
                <a16:creationId xmlns:a16="http://schemas.microsoft.com/office/drawing/2014/main" id="{E2DC6B18-6643-7A09-4BB7-47D4F6FBA743}"/>
              </a:ext>
            </a:extLst>
          </p:cNvPr>
          <p:cNvSpPr txBox="1"/>
          <p:nvPr/>
        </p:nvSpPr>
        <p:spPr>
          <a:xfrm>
            <a:off x="266700" y="2090172"/>
            <a:ext cx="8836025" cy="3693319"/>
          </a:xfrm>
          <a:prstGeom prst="rect">
            <a:avLst/>
          </a:prstGeom>
          <a:noFill/>
        </p:spPr>
        <p:txBody>
          <a:bodyPr wrap="square">
            <a:spAutoFit/>
          </a:bodyPr>
          <a:lstStyle/>
          <a:p>
            <a:pPr marL="457200" indent="-4572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If relevant and timely:</a:t>
            </a:r>
          </a:p>
          <a:p>
            <a:pPr marL="914400" lvl="1" indent="-4572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Obtain search warrant for suspect’s residence to search for documents related to victim, evidence of recent purchases and financial motive</a:t>
            </a:r>
          </a:p>
          <a:p>
            <a:pPr marL="914400" lvl="1" indent="-4572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Obtain warrant for suspect’s phone for evidence of location, text messages, emails, internet searches</a:t>
            </a:r>
          </a:p>
          <a:p>
            <a:pPr marL="914400" lvl="1" indent="-4572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Obtain warrant for suspect’s laptop for evidence of emails, internet searches</a:t>
            </a:r>
          </a:p>
          <a:p>
            <a:pPr lvl="1"/>
            <a:endParaRPr lang="en-US" sz="260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11144210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7A530-A718-ABF5-315C-43A123F1A99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BA0D28-6FDE-8307-1BD9-3DC3CFD11D19}"/>
              </a:ext>
            </a:extLst>
          </p:cNvPr>
          <p:cNvSpPr>
            <a:spLocks noGrp="1"/>
          </p:cNvSpPr>
          <p:nvPr>
            <p:ph type="sldNum" sz="quarter" idx="2"/>
          </p:nvPr>
        </p:nvSpPr>
        <p:spPr/>
        <p:txBody>
          <a:bodyPr/>
          <a:lstStyle/>
          <a:p>
            <a:fld id="{86CB4B4D-7CA3-9044-876B-883B54F8677D}" type="slidenum">
              <a:rPr lang="en-US" smtClean="0"/>
              <a:t>21</a:t>
            </a:fld>
            <a:endParaRPr lang="en-US"/>
          </a:p>
        </p:txBody>
      </p:sp>
      <p:sp>
        <p:nvSpPr>
          <p:cNvPr id="3" name="Title 2">
            <a:extLst>
              <a:ext uri="{FF2B5EF4-FFF2-40B4-BE49-F238E27FC236}">
                <a16:creationId xmlns:a16="http://schemas.microsoft.com/office/drawing/2014/main" id="{2BC4FB38-07C2-D7D0-7E10-728FD2A28F06}"/>
              </a:ext>
            </a:extLst>
          </p:cNvPr>
          <p:cNvSpPr>
            <a:spLocks noGrp="1"/>
          </p:cNvSpPr>
          <p:nvPr>
            <p:ph type="title"/>
          </p:nvPr>
        </p:nvSpPr>
        <p:spPr>
          <a:xfrm>
            <a:off x="417442" y="184467"/>
            <a:ext cx="11330610" cy="1028107"/>
          </a:xfrm>
        </p:spPr>
        <p:txBody>
          <a:bodyPr>
            <a:noAutofit/>
          </a:bodyPr>
          <a:lstStyle/>
          <a:p>
            <a:r>
              <a:rPr lang="en-US" sz="4400">
                <a:solidFill>
                  <a:schemeClr val="bg1"/>
                </a:solidFill>
              </a:rPr>
              <a:t>What Other Agencies Can Assist?</a:t>
            </a:r>
          </a:p>
        </p:txBody>
      </p:sp>
      <p:sp>
        <p:nvSpPr>
          <p:cNvPr id="4" name="Text Placeholder 3">
            <a:extLst>
              <a:ext uri="{FF2B5EF4-FFF2-40B4-BE49-F238E27FC236}">
                <a16:creationId xmlns:a16="http://schemas.microsoft.com/office/drawing/2014/main" id="{CFEFBB21-44B0-1851-9EA7-FC0566FA6BAF}"/>
              </a:ext>
            </a:extLst>
          </p:cNvPr>
          <p:cNvSpPr>
            <a:spLocks noGrp="1"/>
          </p:cNvSpPr>
          <p:nvPr>
            <p:ph type="body" idx="1"/>
          </p:nvPr>
        </p:nvSpPr>
        <p:spPr>
          <a:xfrm>
            <a:off x="430695" y="1898648"/>
            <a:ext cx="11330610" cy="4640264"/>
          </a:xfrm>
        </p:spPr>
        <p:txBody>
          <a:bodyPr>
            <a:normAutofit/>
          </a:bodyPr>
          <a:lstStyle/>
          <a:p>
            <a:r>
              <a:rPr lang="en-US" sz="2800"/>
              <a:t>Which agencies would you contact?</a:t>
            </a:r>
          </a:p>
          <a:p>
            <a:r>
              <a:rPr lang="en-US" sz="2800"/>
              <a:t>What information are you looking for?</a:t>
            </a:r>
          </a:p>
        </p:txBody>
      </p:sp>
      <p:sp>
        <p:nvSpPr>
          <p:cNvPr id="7" name="TextBox 6">
            <a:extLst>
              <a:ext uri="{FF2B5EF4-FFF2-40B4-BE49-F238E27FC236}">
                <a16:creationId xmlns:a16="http://schemas.microsoft.com/office/drawing/2014/main" id="{ADCBAABA-8CFB-A9A8-1575-1931EDD882E0}"/>
              </a:ext>
            </a:extLst>
          </p:cNvPr>
          <p:cNvSpPr txBox="1"/>
          <p:nvPr/>
        </p:nvSpPr>
        <p:spPr>
          <a:xfrm>
            <a:off x="3048000" y="3085584"/>
            <a:ext cx="6096000" cy="369332"/>
          </a:xfrm>
          <a:prstGeom prst="rect">
            <a:avLst/>
          </a:prstGeom>
          <a:noFill/>
        </p:spPr>
        <p:txBody>
          <a:bodyPr wrap="square">
            <a:spAutoFit/>
          </a:bodyPr>
          <a:lstStyle/>
          <a:p>
            <a:r>
              <a:rPr lang="en-US" sz="1800">
                <a:solidFill>
                  <a:schemeClr val="bg1"/>
                </a:solidFill>
              </a:rPr>
              <a:t>Beginning You Investigation</a:t>
            </a:r>
          </a:p>
        </p:txBody>
      </p:sp>
    </p:spTree>
    <p:extLst>
      <p:ext uri="{BB962C8B-B14F-4D97-AF65-F5344CB8AC3E}">
        <p14:creationId xmlns:p14="http://schemas.microsoft.com/office/powerpoint/2010/main" val="338971748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EB37A-6411-2F5F-9CDB-4E858A20041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0467582-39BE-9369-23D3-33A5115E388D}"/>
              </a:ext>
            </a:extLst>
          </p:cNvPr>
          <p:cNvSpPr>
            <a:spLocks noGrp="1"/>
          </p:cNvSpPr>
          <p:nvPr>
            <p:ph type="title"/>
          </p:nvPr>
        </p:nvSpPr>
        <p:spPr>
          <a:xfrm>
            <a:off x="131416" y="0"/>
            <a:ext cx="11330610" cy="666474"/>
          </a:xfrm>
        </p:spPr>
        <p:txBody>
          <a:bodyPr>
            <a:noAutofit/>
          </a:bodyPr>
          <a:lstStyle/>
          <a:p>
            <a:r>
              <a:rPr lang="en-US" sz="4400">
                <a:solidFill>
                  <a:schemeClr val="bg1"/>
                </a:solidFill>
              </a:rPr>
              <a:t>Neglect Investigations: Obtain Records from Other Involved Agencies</a:t>
            </a:r>
          </a:p>
        </p:txBody>
      </p:sp>
      <p:sp>
        <p:nvSpPr>
          <p:cNvPr id="4" name="Text Placeholder 3">
            <a:extLst>
              <a:ext uri="{FF2B5EF4-FFF2-40B4-BE49-F238E27FC236}">
                <a16:creationId xmlns:a16="http://schemas.microsoft.com/office/drawing/2014/main" id="{3D213393-E632-4FBD-F26C-E8F597E77290}"/>
              </a:ext>
            </a:extLst>
          </p:cNvPr>
          <p:cNvSpPr>
            <a:spLocks noGrp="1"/>
          </p:cNvSpPr>
          <p:nvPr>
            <p:ph type="body" idx="1"/>
          </p:nvPr>
        </p:nvSpPr>
        <p:spPr>
          <a:xfrm>
            <a:off x="410816" y="1256994"/>
            <a:ext cx="11781184" cy="4678670"/>
          </a:xfrm>
        </p:spPr>
        <p:txBody>
          <a:bodyPr>
            <a:noAutofit/>
          </a:bodyPr>
          <a:lstStyle/>
          <a:p>
            <a:pPr>
              <a:lnSpc>
                <a:spcPct val="90000"/>
              </a:lnSpc>
            </a:pPr>
            <a:r>
              <a:rPr lang="en-US" sz="2600"/>
              <a:t>Adult Protective Services </a:t>
            </a:r>
          </a:p>
          <a:p>
            <a:pPr lvl="2">
              <a:lnSpc>
                <a:spcPct val="90000"/>
              </a:lnSpc>
            </a:pPr>
            <a:r>
              <a:rPr lang="en-US" sz="2600"/>
              <a:t>Current and prior investigations</a:t>
            </a:r>
          </a:p>
          <a:p>
            <a:pPr>
              <a:lnSpc>
                <a:spcPct val="90000"/>
              </a:lnSpc>
            </a:pPr>
            <a:r>
              <a:rPr lang="en-US" sz="2600"/>
              <a:t>State facility licensing agency</a:t>
            </a:r>
          </a:p>
          <a:p>
            <a:pPr>
              <a:lnSpc>
                <a:spcPct val="90000"/>
              </a:lnSpc>
            </a:pPr>
            <a:r>
              <a:rPr lang="en-US" sz="2600"/>
              <a:t>Medicaid Fraud Control Unit (MFCU)</a:t>
            </a:r>
          </a:p>
          <a:p>
            <a:pPr>
              <a:lnSpc>
                <a:spcPct val="90000"/>
              </a:lnSpc>
            </a:pPr>
            <a:r>
              <a:rPr lang="en-US" sz="2600"/>
              <a:t>Department of Health </a:t>
            </a:r>
          </a:p>
          <a:p>
            <a:pPr>
              <a:lnSpc>
                <a:spcPct val="90000"/>
              </a:lnSpc>
            </a:pPr>
            <a:r>
              <a:rPr lang="en-US" sz="2600"/>
              <a:t>Prior police referrals</a:t>
            </a:r>
          </a:p>
          <a:p>
            <a:pPr>
              <a:lnSpc>
                <a:spcPct val="90000"/>
              </a:lnSpc>
            </a:pPr>
            <a:r>
              <a:rPr lang="en-US" sz="2600"/>
              <a:t>Fire Department run reports</a:t>
            </a:r>
          </a:p>
          <a:p>
            <a:pPr lvl="1">
              <a:lnSpc>
                <a:spcPct val="90000"/>
              </a:lnSpc>
              <a:buFont typeface="Arial" charset="0"/>
              <a:buChar char="•"/>
            </a:pPr>
            <a:endParaRPr lang="en-US" sz="2800"/>
          </a:p>
        </p:txBody>
      </p:sp>
    </p:spTree>
    <p:extLst>
      <p:ext uri="{BB962C8B-B14F-4D97-AF65-F5344CB8AC3E}">
        <p14:creationId xmlns:p14="http://schemas.microsoft.com/office/powerpoint/2010/main" val="326878941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54A85-5E0C-E1CA-5CDD-F39417F7049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35E2DB-64BC-959E-6419-AB6A98746B1E}"/>
              </a:ext>
            </a:extLst>
          </p:cNvPr>
          <p:cNvSpPr>
            <a:spLocks noGrp="1"/>
          </p:cNvSpPr>
          <p:nvPr>
            <p:ph type="title"/>
          </p:nvPr>
        </p:nvSpPr>
        <p:spPr>
          <a:xfrm>
            <a:off x="131416" y="0"/>
            <a:ext cx="11330610" cy="666474"/>
          </a:xfrm>
        </p:spPr>
        <p:txBody>
          <a:bodyPr>
            <a:noAutofit/>
          </a:bodyPr>
          <a:lstStyle/>
          <a:p>
            <a:r>
              <a:rPr lang="en-US" sz="4400">
                <a:solidFill>
                  <a:schemeClr val="bg1"/>
                </a:solidFill>
              </a:rPr>
              <a:t>Neglect Investigations: Collaborations </a:t>
            </a:r>
          </a:p>
        </p:txBody>
      </p:sp>
      <p:sp>
        <p:nvSpPr>
          <p:cNvPr id="4" name="Text Placeholder 3">
            <a:extLst>
              <a:ext uri="{FF2B5EF4-FFF2-40B4-BE49-F238E27FC236}">
                <a16:creationId xmlns:a16="http://schemas.microsoft.com/office/drawing/2014/main" id="{BA10A648-398B-3908-C51E-205B594BC165}"/>
              </a:ext>
            </a:extLst>
          </p:cNvPr>
          <p:cNvSpPr>
            <a:spLocks noGrp="1"/>
          </p:cNvSpPr>
          <p:nvPr>
            <p:ph type="body" idx="1"/>
          </p:nvPr>
        </p:nvSpPr>
        <p:spPr>
          <a:xfrm>
            <a:off x="525116" y="1726894"/>
            <a:ext cx="11781184" cy="4678670"/>
          </a:xfrm>
        </p:spPr>
        <p:txBody>
          <a:bodyPr>
            <a:noAutofit/>
          </a:bodyPr>
          <a:lstStyle/>
          <a:p>
            <a:r>
              <a:rPr lang="en-US" sz="2600"/>
              <a:t>Consult early on with:</a:t>
            </a:r>
          </a:p>
          <a:p>
            <a:pPr marL="457200" indent="-457200">
              <a:buFont typeface="Arial" panose="020B0604020202020204" pitchFamily="34" charset="0"/>
              <a:buChar char="•"/>
            </a:pPr>
            <a:r>
              <a:rPr lang="en-US" sz="2600"/>
              <a:t>Prosecutor</a:t>
            </a:r>
          </a:p>
          <a:p>
            <a:pPr marL="457200" indent="-457200">
              <a:buFont typeface="Arial" panose="020B0604020202020204" pitchFamily="34" charset="0"/>
              <a:buChar char="•"/>
            </a:pPr>
            <a:r>
              <a:rPr lang="en-US" sz="2600"/>
              <a:t>APS investigator</a:t>
            </a:r>
          </a:p>
          <a:p>
            <a:pPr marL="457200" indent="-457200">
              <a:buFont typeface="Arial" panose="020B0604020202020204" pitchFamily="34" charset="0"/>
              <a:buChar char="•"/>
            </a:pPr>
            <a:r>
              <a:rPr lang="en-US" sz="2600"/>
              <a:t>Medical expert</a:t>
            </a:r>
          </a:p>
          <a:p>
            <a:pPr marL="457200" indent="-457200">
              <a:buFont typeface="Arial" panose="020B0604020202020204" pitchFamily="34" charset="0"/>
              <a:buChar char="•"/>
            </a:pPr>
            <a:r>
              <a:rPr lang="en-US" sz="2600"/>
              <a:t>Other relevant experts</a:t>
            </a:r>
          </a:p>
          <a:p>
            <a:pPr marL="0" lvl="1" indent="0">
              <a:lnSpc>
                <a:spcPct val="90000"/>
              </a:lnSpc>
              <a:buNone/>
            </a:pPr>
            <a:endParaRPr lang="en-US" sz="2800"/>
          </a:p>
        </p:txBody>
      </p:sp>
    </p:spTree>
    <p:extLst>
      <p:ext uri="{BB962C8B-B14F-4D97-AF65-F5344CB8AC3E}">
        <p14:creationId xmlns:p14="http://schemas.microsoft.com/office/powerpoint/2010/main" val="228487763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43EB0-40FB-A53E-05DC-39FFF28B1B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FF733A0-D2BE-239C-E1B6-F2335D8C3DF4}"/>
              </a:ext>
            </a:extLst>
          </p:cNvPr>
          <p:cNvSpPr>
            <a:spLocks noGrp="1"/>
          </p:cNvSpPr>
          <p:nvPr>
            <p:ph type="title"/>
          </p:nvPr>
        </p:nvSpPr>
        <p:spPr>
          <a:xfrm>
            <a:off x="131416" y="0"/>
            <a:ext cx="11330610" cy="666474"/>
          </a:xfrm>
        </p:spPr>
        <p:txBody>
          <a:bodyPr>
            <a:noAutofit/>
          </a:bodyPr>
          <a:lstStyle/>
          <a:p>
            <a:r>
              <a:rPr lang="en-US" sz="4400">
                <a:solidFill>
                  <a:schemeClr val="bg1"/>
                </a:solidFill>
              </a:rPr>
              <a:t>Neglect Investigations: Interviews </a:t>
            </a:r>
          </a:p>
        </p:txBody>
      </p:sp>
      <p:sp>
        <p:nvSpPr>
          <p:cNvPr id="4" name="Text Placeholder 3">
            <a:extLst>
              <a:ext uri="{FF2B5EF4-FFF2-40B4-BE49-F238E27FC236}">
                <a16:creationId xmlns:a16="http://schemas.microsoft.com/office/drawing/2014/main" id="{45C69ACF-91F8-4F6C-7743-3A954ACF4B05}"/>
              </a:ext>
            </a:extLst>
          </p:cNvPr>
          <p:cNvSpPr>
            <a:spLocks noGrp="1"/>
          </p:cNvSpPr>
          <p:nvPr>
            <p:ph type="body" idx="1"/>
          </p:nvPr>
        </p:nvSpPr>
        <p:spPr>
          <a:xfrm>
            <a:off x="410816" y="1256994"/>
            <a:ext cx="11781184" cy="4678670"/>
          </a:xfrm>
        </p:spPr>
        <p:txBody>
          <a:bodyPr>
            <a:noAutofit/>
          </a:bodyPr>
          <a:lstStyle/>
          <a:p>
            <a:endParaRPr lang="en-US"/>
          </a:p>
          <a:p>
            <a:pPr lvl="1">
              <a:lnSpc>
                <a:spcPct val="90000"/>
              </a:lnSpc>
              <a:buFont typeface="Arial" charset="0"/>
              <a:buChar char="•"/>
            </a:pPr>
            <a:endParaRPr lang="en-US" sz="2800"/>
          </a:p>
        </p:txBody>
      </p:sp>
      <p:sp>
        <p:nvSpPr>
          <p:cNvPr id="5" name="TextBox 4">
            <a:extLst>
              <a:ext uri="{FF2B5EF4-FFF2-40B4-BE49-F238E27FC236}">
                <a16:creationId xmlns:a16="http://schemas.microsoft.com/office/drawing/2014/main" id="{891093CE-E46D-E57A-2843-7A459A21F124}"/>
              </a:ext>
            </a:extLst>
          </p:cNvPr>
          <p:cNvSpPr txBox="1"/>
          <p:nvPr/>
        </p:nvSpPr>
        <p:spPr>
          <a:xfrm>
            <a:off x="660400" y="1831639"/>
            <a:ext cx="8416925" cy="3194721"/>
          </a:xfrm>
          <a:prstGeom prst="rect">
            <a:avLst/>
          </a:prstGeom>
          <a:noFill/>
        </p:spPr>
        <p:txBody>
          <a:bodyPr wrap="square">
            <a:spAutoFit/>
          </a:bodyPr>
          <a:lstStyle/>
          <a:p>
            <a:pPr eaLnBrk="1" hangingPunct="1">
              <a:lnSpc>
                <a:spcPct val="90000"/>
              </a:lnSpc>
            </a:pPr>
            <a:r>
              <a:rPr lang="en-US" sz="2800">
                <a:latin typeface="Source Sans Pro" panose="020B0503030403020204" pitchFamily="34" charset="0"/>
                <a:ea typeface="Source Sans Pro" panose="020B0503030403020204" pitchFamily="34" charset="0"/>
              </a:rPr>
              <a:t>Victim, if possible</a:t>
            </a:r>
          </a:p>
          <a:p>
            <a:pPr eaLnBrk="1" hangingPunct="1">
              <a:lnSpc>
                <a:spcPct val="90000"/>
              </a:lnSpc>
            </a:pPr>
            <a:r>
              <a:rPr lang="en-US" sz="2800">
                <a:latin typeface="Source Sans Pro" panose="020B0503030403020204" pitchFamily="34" charset="0"/>
                <a:ea typeface="Source Sans Pro" panose="020B0503030403020204" pitchFamily="34" charset="0"/>
              </a:rPr>
              <a:t>Primary care physician</a:t>
            </a:r>
          </a:p>
          <a:p>
            <a:pPr eaLnBrk="1" hangingPunct="1">
              <a:lnSpc>
                <a:spcPct val="90000"/>
              </a:lnSpc>
            </a:pPr>
            <a:r>
              <a:rPr lang="en-US" sz="2800">
                <a:latin typeface="Source Sans Pro" panose="020B0503030403020204" pitchFamily="34" charset="0"/>
                <a:ea typeface="Source Sans Pro" panose="020B0503030403020204" pitchFamily="34" charset="0"/>
              </a:rPr>
              <a:t>ER physicians, nurses, social workers</a:t>
            </a:r>
          </a:p>
          <a:p>
            <a:pPr eaLnBrk="1" hangingPunct="1">
              <a:lnSpc>
                <a:spcPct val="90000"/>
              </a:lnSpc>
            </a:pPr>
            <a:r>
              <a:rPr lang="en-US" sz="2800">
                <a:latin typeface="Source Sans Pro" panose="020B0503030403020204" pitchFamily="34" charset="0"/>
                <a:ea typeface="Source Sans Pro" panose="020B0503030403020204" pitchFamily="34" charset="0"/>
              </a:rPr>
              <a:t>EMS Personnel</a:t>
            </a:r>
          </a:p>
          <a:p>
            <a:pPr eaLnBrk="1" hangingPunct="1">
              <a:lnSpc>
                <a:spcPct val="90000"/>
              </a:lnSpc>
            </a:pPr>
            <a:r>
              <a:rPr lang="en-US" sz="2800">
                <a:latin typeface="Source Sans Pro" panose="020B0503030403020204" pitchFamily="34" charset="0"/>
                <a:ea typeface="Source Sans Pro" panose="020B0503030403020204" pitchFamily="34" charset="0"/>
              </a:rPr>
              <a:t>Agency caseworkers</a:t>
            </a:r>
          </a:p>
          <a:p>
            <a:pPr eaLnBrk="1" hangingPunct="1">
              <a:lnSpc>
                <a:spcPct val="90000"/>
              </a:lnSpc>
            </a:pPr>
            <a:r>
              <a:rPr lang="en-US" sz="2800">
                <a:latin typeface="Source Sans Pro" panose="020B0503030403020204" pitchFamily="34" charset="0"/>
                <a:ea typeface="Source Sans Pro" panose="020B0503030403020204" pitchFamily="34" charset="0"/>
              </a:rPr>
              <a:t>Family members, neighbors, friends</a:t>
            </a:r>
          </a:p>
          <a:p>
            <a:pPr eaLnBrk="1" hangingPunct="1">
              <a:lnSpc>
                <a:spcPct val="90000"/>
              </a:lnSpc>
            </a:pPr>
            <a:r>
              <a:rPr lang="en-US" sz="2800">
                <a:latin typeface="Source Sans Pro" panose="020B0503030403020204" pitchFamily="34" charset="0"/>
                <a:ea typeface="Source Sans Pro" panose="020B0503030403020204" pitchFamily="34" charset="0"/>
              </a:rPr>
              <a:t>Caregiver agency supervisor (suspect’s employer)</a:t>
            </a:r>
          </a:p>
          <a:p>
            <a:pPr eaLnBrk="1" hangingPunct="1">
              <a:lnSpc>
                <a:spcPct val="90000"/>
              </a:lnSpc>
            </a:pPr>
            <a:r>
              <a:rPr lang="en-US" sz="2800">
                <a:latin typeface="Source Sans Pro" panose="020B0503030403020204" pitchFamily="34" charset="0"/>
                <a:ea typeface="Source Sans Pro" panose="020B0503030403020204" pitchFamily="34" charset="0"/>
              </a:rPr>
              <a:t>Suspect</a:t>
            </a:r>
          </a:p>
        </p:txBody>
      </p:sp>
    </p:spTree>
    <p:extLst>
      <p:ext uri="{BB962C8B-B14F-4D97-AF65-F5344CB8AC3E}">
        <p14:creationId xmlns:p14="http://schemas.microsoft.com/office/powerpoint/2010/main" val="297154398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0F750-1CFB-2651-D6E1-D4A9A0F6BDF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6AEE093-C3B7-C047-BFE5-2534CB0B7780}"/>
              </a:ext>
            </a:extLst>
          </p:cNvPr>
          <p:cNvSpPr>
            <a:spLocks noGrp="1"/>
          </p:cNvSpPr>
          <p:nvPr>
            <p:ph type="title"/>
          </p:nvPr>
        </p:nvSpPr>
        <p:spPr>
          <a:xfrm>
            <a:off x="410816" y="276135"/>
            <a:ext cx="11330610" cy="666474"/>
          </a:xfrm>
        </p:spPr>
        <p:txBody>
          <a:bodyPr>
            <a:noAutofit/>
          </a:bodyPr>
          <a:lstStyle/>
          <a:p>
            <a:r>
              <a:rPr lang="en-US" sz="4400">
                <a:solidFill>
                  <a:schemeClr val="bg1"/>
                </a:solidFill>
              </a:rPr>
              <a:t>Basic Concepts To Keep In Mind</a:t>
            </a:r>
          </a:p>
        </p:txBody>
      </p:sp>
      <p:sp>
        <p:nvSpPr>
          <p:cNvPr id="4" name="Text Placeholder 3">
            <a:extLst>
              <a:ext uri="{FF2B5EF4-FFF2-40B4-BE49-F238E27FC236}">
                <a16:creationId xmlns:a16="http://schemas.microsoft.com/office/drawing/2014/main" id="{09B45D5F-B881-E089-21B5-DC0B64371AF7}"/>
              </a:ext>
            </a:extLst>
          </p:cNvPr>
          <p:cNvSpPr>
            <a:spLocks noGrp="1"/>
          </p:cNvSpPr>
          <p:nvPr>
            <p:ph type="body" idx="1"/>
          </p:nvPr>
        </p:nvSpPr>
        <p:spPr>
          <a:xfrm>
            <a:off x="201467" y="1389927"/>
            <a:ext cx="11539959" cy="3220173"/>
          </a:xfrm>
        </p:spPr>
        <p:txBody>
          <a:bodyPr>
            <a:normAutofit fontScale="25000" lnSpcReduction="20000"/>
          </a:bodyPr>
          <a:lstStyle/>
          <a:p>
            <a:br>
              <a:rPr lang="en-US" sz="5900"/>
            </a:br>
            <a:endParaRPr lang="en-US" sz="8800"/>
          </a:p>
          <a:p>
            <a:endParaRPr lang="en-US" sz="12800"/>
          </a:p>
          <a:p>
            <a:r>
              <a:rPr lang="en-US" sz="12800"/>
              <a:t>The victim’s body and location </a:t>
            </a:r>
            <a:r>
              <a:rPr lang="en-US" sz="12800" b="1" i="1"/>
              <a:t>are</a:t>
            </a:r>
            <a:r>
              <a:rPr lang="en-US" sz="12800"/>
              <a:t> the crime scene</a:t>
            </a:r>
          </a:p>
          <a:p>
            <a:r>
              <a:rPr lang="en-US" sz="12800"/>
              <a:t>Anticipate and prepare for suspect’s defenses </a:t>
            </a:r>
          </a:p>
          <a:p>
            <a:endParaRPr lang="en-US" sz="4000"/>
          </a:p>
          <a:p>
            <a:endParaRPr lang="en-US" sz="4000"/>
          </a:p>
          <a:p>
            <a:br>
              <a:rPr lang="en-US"/>
            </a:br>
            <a:endParaRPr lang="en-US"/>
          </a:p>
        </p:txBody>
      </p:sp>
    </p:spTree>
    <p:extLst>
      <p:ext uri="{BB962C8B-B14F-4D97-AF65-F5344CB8AC3E}">
        <p14:creationId xmlns:p14="http://schemas.microsoft.com/office/powerpoint/2010/main" val="147730784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EAD48D-B1C9-972B-7DEB-E78CC4E120C7}"/>
              </a:ext>
            </a:extLst>
          </p:cNvPr>
          <p:cNvSpPr>
            <a:spLocks noGrp="1"/>
          </p:cNvSpPr>
          <p:nvPr>
            <p:ph type="sldNum" sz="quarter" idx="2"/>
          </p:nvPr>
        </p:nvSpPr>
        <p:spPr/>
        <p:txBody>
          <a:bodyPr/>
          <a:lstStyle/>
          <a:p>
            <a:fld id="{86CB4B4D-7CA3-9044-876B-883B54F8677D}" type="slidenum">
              <a:rPr lang="en-US" smtClean="0"/>
              <a:t>26</a:t>
            </a:fld>
            <a:endParaRPr lang="en-US"/>
          </a:p>
        </p:txBody>
      </p:sp>
      <p:sp>
        <p:nvSpPr>
          <p:cNvPr id="3" name="Title 2">
            <a:extLst>
              <a:ext uri="{FF2B5EF4-FFF2-40B4-BE49-F238E27FC236}">
                <a16:creationId xmlns:a16="http://schemas.microsoft.com/office/drawing/2014/main" id="{A0885EC2-B9F4-FD86-C7B0-4FC19579B570}"/>
              </a:ext>
            </a:extLst>
          </p:cNvPr>
          <p:cNvSpPr>
            <a:spLocks noGrp="1"/>
          </p:cNvSpPr>
          <p:nvPr>
            <p:ph type="title"/>
          </p:nvPr>
        </p:nvSpPr>
        <p:spPr>
          <a:xfrm>
            <a:off x="273988" y="335496"/>
            <a:ext cx="11330610" cy="666474"/>
          </a:xfrm>
        </p:spPr>
        <p:txBody>
          <a:bodyPr>
            <a:noAutofit/>
          </a:bodyPr>
          <a:lstStyle/>
          <a:p>
            <a:r>
              <a:rPr lang="en-US" sz="4400">
                <a:solidFill>
                  <a:schemeClr val="bg1"/>
                </a:solidFill>
              </a:rPr>
              <a:t>What Defenses Should you Anticipate?</a:t>
            </a:r>
          </a:p>
        </p:txBody>
      </p:sp>
      <p:sp>
        <p:nvSpPr>
          <p:cNvPr id="4" name="Text Placeholder 3">
            <a:extLst>
              <a:ext uri="{FF2B5EF4-FFF2-40B4-BE49-F238E27FC236}">
                <a16:creationId xmlns:a16="http://schemas.microsoft.com/office/drawing/2014/main" id="{E1C13A2C-587F-AC35-BE05-E4AE5E4B1CE2}"/>
              </a:ext>
            </a:extLst>
          </p:cNvPr>
          <p:cNvSpPr>
            <a:spLocks noGrp="1"/>
          </p:cNvSpPr>
          <p:nvPr>
            <p:ph type="body" idx="1"/>
          </p:nvPr>
        </p:nvSpPr>
        <p:spPr/>
        <p:txBody>
          <a:bodyPr>
            <a:normAutofit/>
          </a:bodyPr>
          <a:lstStyle/>
          <a:p>
            <a:r>
              <a:rPr lang="en-US" sz="2800"/>
              <a:t>What are the most common defenses asserted in cases of neglect?</a:t>
            </a:r>
          </a:p>
          <a:p>
            <a:r>
              <a:rPr lang="en-US" sz="2800"/>
              <a:t>How would you respond?</a:t>
            </a:r>
          </a:p>
          <a:p>
            <a:r>
              <a:rPr lang="en-US" sz="2800"/>
              <a:t>What evidence should you collect?</a:t>
            </a:r>
          </a:p>
        </p:txBody>
      </p:sp>
    </p:spTree>
    <p:extLst>
      <p:ext uri="{BB962C8B-B14F-4D97-AF65-F5344CB8AC3E}">
        <p14:creationId xmlns:p14="http://schemas.microsoft.com/office/powerpoint/2010/main" val="3735097894"/>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3C46F-3B88-18B7-C372-8E391DB7D4D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851FB64-9553-2663-5EAB-693D4B8D96F4}"/>
              </a:ext>
            </a:extLst>
          </p:cNvPr>
          <p:cNvSpPr>
            <a:spLocks noGrp="1"/>
          </p:cNvSpPr>
          <p:nvPr>
            <p:ph type="title"/>
          </p:nvPr>
        </p:nvSpPr>
        <p:spPr>
          <a:xfrm>
            <a:off x="410816" y="276135"/>
            <a:ext cx="11330610" cy="666474"/>
          </a:xfrm>
        </p:spPr>
        <p:txBody>
          <a:bodyPr>
            <a:noAutofit/>
          </a:bodyPr>
          <a:lstStyle/>
          <a:p>
            <a:r>
              <a:rPr lang="en-US" sz="4400">
                <a:solidFill>
                  <a:schemeClr val="bg1"/>
                </a:solidFill>
              </a:rPr>
              <a:t>Common Defenses: Consent</a:t>
            </a:r>
          </a:p>
        </p:txBody>
      </p:sp>
      <p:sp>
        <p:nvSpPr>
          <p:cNvPr id="4" name="Text Placeholder 3">
            <a:extLst>
              <a:ext uri="{FF2B5EF4-FFF2-40B4-BE49-F238E27FC236}">
                <a16:creationId xmlns:a16="http://schemas.microsoft.com/office/drawing/2014/main" id="{78278A40-B83D-0F89-66FA-AAD30761E060}"/>
              </a:ext>
            </a:extLst>
          </p:cNvPr>
          <p:cNvSpPr>
            <a:spLocks noGrp="1"/>
          </p:cNvSpPr>
          <p:nvPr>
            <p:ph type="body" idx="1"/>
          </p:nvPr>
        </p:nvSpPr>
        <p:spPr>
          <a:xfrm>
            <a:off x="201467" y="1389927"/>
            <a:ext cx="11539959" cy="4464773"/>
          </a:xfrm>
        </p:spPr>
        <p:txBody>
          <a:bodyPr>
            <a:normAutofit fontScale="32500" lnSpcReduction="20000"/>
          </a:bodyPr>
          <a:lstStyle/>
          <a:p>
            <a:br>
              <a:rPr lang="en-US" sz="5900"/>
            </a:br>
            <a:endParaRPr lang="en-US" sz="8800"/>
          </a:p>
          <a:p>
            <a:pPr marL="331470" lvl="1" indent="0" fontAlgn="auto">
              <a:spcAft>
                <a:spcPts val="0"/>
              </a:spcAft>
              <a:buNone/>
              <a:defRPr/>
            </a:pPr>
            <a:r>
              <a:rPr lang="en-US" sz="8600"/>
              <a:t>Most common defense raised in neglect cases</a:t>
            </a:r>
          </a:p>
          <a:p>
            <a:pPr marL="1188720" lvl="2" indent="-457200" fontAlgn="auto">
              <a:spcAft>
                <a:spcPts val="0"/>
              </a:spcAft>
              <a:defRPr/>
            </a:pPr>
            <a:r>
              <a:rPr lang="en-US" sz="8600"/>
              <a:t>“I promised her she wouldn’t have to go to the hospital or a nursing home.”</a:t>
            </a:r>
          </a:p>
          <a:p>
            <a:pPr marL="1188720" lvl="2" indent="-457200" fontAlgn="auto">
              <a:spcAft>
                <a:spcPts val="0"/>
              </a:spcAft>
              <a:defRPr/>
            </a:pPr>
            <a:r>
              <a:rPr lang="en-US" sz="8600"/>
              <a:t>“He wanted me to leave him alone. I was just following his wishes.”</a:t>
            </a:r>
          </a:p>
          <a:p>
            <a:endParaRPr lang="en-US" sz="4000"/>
          </a:p>
          <a:p>
            <a:endParaRPr lang="en-US" sz="4000"/>
          </a:p>
          <a:p>
            <a:br>
              <a:rPr lang="en-US"/>
            </a:br>
            <a:endParaRPr lang="en-US"/>
          </a:p>
        </p:txBody>
      </p:sp>
    </p:spTree>
    <p:extLst>
      <p:ext uri="{BB962C8B-B14F-4D97-AF65-F5344CB8AC3E}">
        <p14:creationId xmlns:p14="http://schemas.microsoft.com/office/powerpoint/2010/main" val="2888126755"/>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9CBEE-D558-265F-1055-8875DDAB63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2183C64-3FB7-A956-5DDB-3F52E793473E}"/>
              </a:ext>
            </a:extLst>
          </p:cNvPr>
          <p:cNvSpPr>
            <a:spLocks noGrp="1"/>
          </p:cNvSpPr>
          <p:nvPr>
            <p:ph type="title"/>
          </p:nvPr>
        </p:nvSpPr>
        <p:spPr>
          <a:xfrm>
            <a:off x="410816" y="276135"/>
            <a:ext cx="11330610" cy="666474"/>
          </a:xfrm>
        </p:spPr>
        <p:txBody>
          <a:bodyPr>
            <a:noAutofit/>
          </a:bodyPr>
          <a:lstStyle/>
          <a:p>
            <a:r>
              <a:rPr lang="en-US" sz="4400">
                <a:solidFill>
                  <a:schemeClr val="bg1"/>
                </a:solidFill>
              </a:rPr>
              <a:t>If the Victim had Cognitive Impairment</a:t>
            </a:r>
          </a:p>
        </p:txBody>
      </p:sp>
      <p:sp>
        <p:nvSpPr>
          <p:cNvPr id="4" name="Text Placeholder 3">
            <a:extLst>
              <a:ext uri="{FF2B5EF4-FFF2-40B4-BE49-F238E27FC236}">
                <a16:creationId xmlns:a16="http://schemas.microsoft.com/office/drawing/2014/main" id="{902C257E-EFE3-3AA1-5DB3-01CAE5D8748E}"/>
              </a:ext>
            </a:extLst>
          </p:cNvPr>
          <p:cNvSpPr>
            <a:spLocks noGrp="1"/>
          </p:cNvSpPr>
          <p:nvPr>
            <p:ph type="body" idx="1"/>
          </p:nvPr>
        </p:nvSpPr>
        <p:spPr>
          <a:xfrm>
            <a:off x="241225" y="609372"/>
            <a:ext cx="11539959" cy="1663700"/>
          </a:xfrm>
        </p:spPr>
        <p:txBody>
          <a:bodyPr>
            <a:normAutofit fontScale="25000" lnSpcReduction="20000"/>
          </a:bodyPr>
          <a:lstStyle/>
          <a:p>
            <a:br>
              <a:rPr lang="en-US" sz="5900"/>
            </a:br>
            <a:endParaRPr lang="en-US" sz="8800"/>
          </a:p>
          <a:p>
            <a:endParaRPr lang="en-US" sz="10400"/>
          </a:p>
          <a:p>
            <a:r>
              <a:rPr lang="en-US" sz="10400"/>
              <a:t>If victim suffered from significant dementia and suspect knew/should have known of the condition, a defense of consent will be of little value</a:t>
            </a:r>
          </a:p>
          <a:p>
            <a:r>
              <a:rPr lang="en-US" sz="10400"/>
              <a:t>Review victim’s medical records for:</a:t>
            </a:r>
          </a:p>
          <a:p>
            <a:pPr lvl="2"/>
            <a:r>
              <a:rPr lang="en-US" sz="10400"/>
              <a:t>Cognitive screening and evaluations</a:t>
            </a:r>
          </a:p>
          <a:p>
            <a:pPr lvl="2"/>
            <a:r>
              <a:rPr lang="en-US" sz="10400"/>
              <a:t>Dementia diagnosis</a:t>
            </a:r>
          </a:p>
          <a:p>
            <a:pPr lvl="2"/>
            <a:r>
              <a:rPr lang="en-US" sz="10400"/>
              <a:t>Whether victim had history of refusing care</a:t>
            </a:r>
          </a:p>
          <a:p>
            <a:endParaRPr lang="en-US" sz="4000"/>
          </a:p>
          <a:p>
            <a:endParaRPr lang="en-US" sz="4000"/>
          </a:p>
          <a:p>
            <a:br>
              <a:rPr lang="en-US"/>
            </a:br>
            <a:endParaRPr lang="en-US"/>
          </a:p>
        </p:txBody>
      </p:sp>
    </p:spTree>
    <p:extLst>
      <p:ext uri="{BB962C8B-B14F-4D97-AF65-F5344CB8AC3E}">
        <p14:creationId xmlns:p14="http://schemas.microsoft.com/office/powerpoint/2010/main" val="1590822696"/>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A9008-3C24-628F-9DA0-0A41C81E11E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2B19161-B1EA-93E6-4342-93403D1D45E2}"/>
              </a:ext>
            </a:extLst>
          </p:cNvPr>
          <p:cNvSpPr>
            <a:spLocks noGrp="1"/>
          </p:cNvSpPr>
          <p:nvPr>
            <p:ph type="title"/>
          </p:nvPr>
        </p:nvSpPr>
        <p:spPr>
          <a:xfrm>
            <a:off x="410816" y="276135"/>
            <a:ext cx="11330610" cy="666474"/>
          </a:xfrm>
        </p:spPr>
        <p:txBody>
          <a:bodyPr>
            <a:noAutofit/>
          </a:bodyPr>
          <a:lstStyle/>
          <a:p>
            <a:r>
              <a:rPr lang="en-US" sz="4400">
                <a:solidFill>
                  <a:schemeClr val="bg1"/>
                </a:solidFill>
              </a:rPr>
              <a:t>Common Defenses: Victim Blaming</a:t>
            </a:r>
          </a:p>
        </p:txBody>
      </p:sp>
      <p:sp>
        <p:nvSpPr>
          <p:cNvPr id="4" name="Text Placeholder 3">
            <a:extLst>
              <a:ext uri="{FF2B5EF4-FFF2-40B4-BE49-F238E27FC236}">
                <a16:creationId xmlns:a16="http://schemas.microsoft.com/office/drawing/2014/main" id="{6220135D-9B40-CE98-7BF2-4B5224D68AFA}"/>
              </a:ext>
            </a:extLst>
          </p:cNvPr>
          <p:cNvSpPr>
            <a:spLocks noGrp="1"/>
          </p:cNvSpPr>
          <p:nvPr>
            <p:ph type="body" idx="1"/>
          </p:nvPr>
        </p:nvSpPr>
        <p:spPr>
          <a:xfrm>
            <a:off x="201467" y="942609"/>
            <a:ext cx="11539959" cy="3220173"/>
          </a:xfrm>
        </p:spPr>
        <p:txBody>
          <a:bodyPr>
            <a:normAutofit fontScale="25000" lnSpcReduction="20000"/>
          </a:bodyPr>
          <a:lstStyle/>
          <a:p>
            <a:br>
              <a:rPr lang="en-US" sz="5900"/>
            </a:br>
            <a:endParaRPr lang="en-US" sz="8800"/>
          </a:p>
          <a:p>
            <a:endParaRPr lang="en-US" sz="10400"/>
          </a:p>
          <a:p>
            <a:pPr marL="274320" fontAlgn="auto">
              <a:spcAft>
                <a:spcPts val="0"/>
              </a:spcAft>
              <a:defRPr/>
            </a:pPr>
            <a:r>
              <a:rPr lang="en-US" sz="10400"/>
              <a:t>Victim-blaming:</a:t>
            </a:r>
          </a:p>
          <a:p>
            <a:pPr marL="674370" lvl="1">
              <a:spcAft>
                <a:spcPts val="0"/>
              </a:spcAft>
              <a:buFont typeface="Arial"/>
              <a:buChar char="•"/>
              <a:defRPr/>
            </a:pPr>
            <a:r>
              <a:rPr lang="en-US" sz="10400"/>
              <a:t>“She was difficult to care for. I did the best I could.”</a:t>
            </a:r>
          </a:p>
          <a:p>
            <a:pPr marL="420370" lvl="1" indent="0">
              <a:spcAft>
                <a:spcPts val="0"/>
              </a:spcAft>
              <a:buNone/>
              <a:defRPr/>
            </a:pPr>
            <a:endParaRPr lang="en-US" sz="10400"/>
          </a:p>
          <a:p>
            <a:pPr marL="273050"/>
            <a:r>
              <a:rPr lang="en-US" sz="9600"/>
              <a:t>Caregiver stress is not a recognized defense in any state, but may be raised in conjunction with a mental defense</a:t>
            </a:r>
          </a:p>
          <a:p>
            <a:pPr marL="273050"/>
            <a:r>
              <a:rPr lang="en-US" sz="9600"/>
              <a:t>Work with prosecutor to determine proper avenues of investigation in response</a:t>
            </a:r>
          </a:p>
          <a:p>
            <a:pPr marL="420370">
              <a:spcAft>
                <a:spcPts val="0"/>
              </a:spcAft>
              <a:buFont typeface="Arial"/>
              <a:buChar char="•"/>
              <a:defRPr/>
            </a:pPr>
            <a:endParaRPr lang="en-US" sz="10400"/>
          </a:p>
          <a:p>
            <a:endParaRPr lang="en-US" sz="4000"/>
          </a:p>
          <a:p>
            <a:endParaRPr lang="en-US" sz="4000"/>
          </a:p>
          <a:p>
            <a:br>
              <a:rPr lang="en-US"/>
            </a:br>
            <a:endParaRPr lang="en-US"/>
          </a:p>
        </p:txBody>
      </p:sp>
    </p:spTree>
    <p:extLst>
      <p:ext uri="{BB962C8B-B14F-4D97-AF65-F5344CB8AC3E}">
        <p14:creationId xmlns:p14="http://schemas.microsoft.com/office/powerpoint/2010/main" val="109636894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a:extLst>
              <a:ext uri="{FF2B5EF4-FFF2-40B4-BE49-F238E27FC236}">
                <a16:creationId xmlns:a16="http://schemas.microsoft.com/office/drawing/2014/main" id="{2DEE297F-E274-4D44-FFD8-0C5CF83A7F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155700"/>
            <a:ext cx="9144000" cy="5067300"/>
          </a:xfrm>
          <a:prstGeom prst="rect">
            <a:avLst/>
          </a:prstGeom>
          <a:solidFill>
            <a:schemeClr val="accent1"/>
          </a:solidFill>
        </p:spPr>
      </p:pic>
      <p:sp>
        <p:nvSpPr>
          <p:cNvPr id="177155" name="Rectangle 3">
            <a:extLst>
              <a:ext uri="{FF2B5EF4-FFF2-40B4-BE49-F238E27FC236}">
                <a16:creationId xmlns:a16="http://schemas.microsoft.com/office/drawing/2014/main" id="{CEC732EB-0DED-F6BA-0C66-F16A4B6FBDD8}"/>
              </a:ext>
            </a:extLst>
          </p:cNvPr>
          <p:cNvSpPr>
            <a:spLocks noChangeArrowheads="1"/>
          </p:cNvSpPr>
          <p:nvPr/>
        </p:nvSpPr>
        <p:spPr bwMode="auto">
          <a:xfrm>
            <a:off x="3835400" y="3232150"/>
            <a:ext cx="444500" cy="4000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BD9097-5A10-F996-302B-C3687B233819}"/>
              </a:ext>
            </a:extLst>
          </p:cNvPr>
          <p:cNvSpPr>
            <a:spLocks noGrp="1"/>
          </p:cNvSpPr>
          <p:nvPr>
            <p:ph type="title"/>
          </p:nvPr>
        </p:nvSpPr>
        <p:spPr>
          <a:xfrm>
            <a:off x="410816" y="264836"/>
            <a:ext cx="11330610" cy="666474"/>
          </a:xfrm>
        </p:spPr>
        <p:txBody>
          <a:bodyPr>
            <a:noAutofit/>
          </a:bodyPr>
          <a:lstStyle/>
          <a:p>
            <a:r>
              <a:rPr lang="en-US" sz="4400">
                <a:solidFill>
                  <a:schemeClr val="bg1"/>
                </a:solidFill>
              </a:rPr>
              <a:t>Multidisciplinary Teams</a:t>
            </a:r>
          </a:p>
        </p:txBody>
      </p:sp>
      <p:pic>
        <p:nvPicPr>
          <p:cNvPr id="6" name="Picture 5">
            <a:extLst>
              <a:ext uri="{FF2B5EF4-FFF2-40B4-BE49-F238E27FC236}">
                <a16:creationId xmlns:a16="http://schemas.microsoft.com/office/drawing/2014/main" id="{7573A65E-1DE1-A44E-5A7F-6DC230E5E1CD}"/>
              </a:ext>
            </a:extLst>
          </p:cNvPr>
          <p:cNvPicPr>
            <a:picLocks noChangeAspect="1"/>
          </p:cNvPicPr>
          <p:nvPr/>
        </p:nvPicPr>
        <p:blipFill>
          <a:blip r:embed="rId3"/>
          <a:stretch>
            <a:fillRect/>
          </a:stretch>
        </p:blipFill>
        <p:spPr>
          <a:xfrm>
            <a:off x="0" y="1288974"/>
            <a:ext cx="12192000" cy="4924539"/>
          </a:xfrm>
          <a:prstGeom prst="rect">
            <a:avLst/>
          </a:prstGeom>
        </p:spPr>
      </p:pic>
    </p:spTree>
    <p:extLst>
      <p:ext uri="{BB962C8B-B14F-4D97-AF65-F5344CB8AC3E}">
        <p14:creationId xmlns:p14="http://schemas.microsoft.com/office/powerpoint/2010/main" val="401735061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8473D-961D-61F2-30EF-4F1702A7244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75F056C-6117-FDDE-5005-02B987A3F755}"/>
              </a:ext>
            </a:extLst>
          </p:cNvPr>
          <p:cNvSpPr>
            <a:spLocks noGrp="1"/>
          </p:cNvSpPr>
          <p:nvPr>
            <p:ph type="title"/>
          </p:nvPr>
        </p:nvSpPr>
        <p:spPr>
          <a:xfrm>
            <a:off x="289629" y="0"/>
            <a:ext cx="11330610" cy="881649"/>
          </a:xfrm>
        </p:spPr>
        <p:txBody>
          <a:bodyPr>
            <a:noAutofit/>
          </a:bodyPr>
          <a:lstStyle/>
          <a:p>
            <a:r>
              <a:rPr lang="en-US" sz="4400">
                <a:solidFill>
                  <a:schemeClr val="bg1"/>
                </a:solidFill>
              </a:rPr>
              <a:t>When Your Case Isn’t Getting Traction With the Prosecutor—Some Suggestions</a:t>
            </a:r>
          </a:p>
        </p:txBody>
      </p:sp>
      <p:sp>
        <p:nvSpPr>
          <p:cNvPr id="4" name="Text Placeholder 3">
            <a:extLst>
              <a:ext uri="{FF2B5EF4-FFF2-40B4-BE49-F238E27FC236}">
                <a16:creationId xmlns:a16="http://schemas.microsoft.com/office/drawing/2014/main" id="{55471A78-94B9-F1F4-8466-D017BA492850}"/>
              </a:ext>
            </a:extLst>
          </p:cNvPr>
          <p:cNvSpPr>
            <a:spLocks noGrp="1"/>
          </p:cNvSpPr>
          <p:nvPr>
            <p:ph type="body" idx="1"/>
          </p:nvPr>
        </p:nvSpPr>
        <p:spPr>
          <a:xfrm>
            <a:off x="417442" y="1515291"/>
            <a:ext cx="11330610" cy="4661673"/>
          </a:xfrm>
        </p:spPr>
        <p:txBody>
          <a:bodyPr>
            <a:normAutofit fontScale="92500" lnSpcReduction="20000"/>
          </a:bodyPr>
          <a:lstStyle/>
          <a:p>
            <a:pPr lvl="2"/>
            <a:r>
              <a:rPr lang="en-US" sz="2800"/>
              <a:t>Ask to meet with the office’s elder abuse prosecutor</a:t>
            </a:r>
          </a:p>
          <a:p>
            <a:pPr lvl="2"/>
            <a:r>
              <a:rPr lang="en-US" sz="2800"/>
              <a:t>If there isn’t one, ask to meet with the prosecutor who handles financial crimes</a:t>
            </a:r>
          </a:p>
          <a:p>
            <a:pPr lvl="2"/>
            <a:r>
              <a:rPr lang="en-US" sz="2800"/>
              <a:t>If the prosecutor won’t engage, ask for a meeting with the elected prosecutor and an APS supervisor to request that the office designate a prosecutor to handle elder financial crimes. Bring case examples with you.</a:t>
            </a:r>
          </a:p>
          <a:p>
            <a:pPr lvl="2"/>
            <a:r>
              <a:rPr lang="en-US" sz="2800"/>
              <a:t>Participate in your community’s MDT</a:t>
            </a:r>
          </a:p>
          <a:p>
            <a:pPr lvl="2"/>
            <a:r>
              <a:rPr lang="en-US" sz="2800"/>
              <a:t>Ask your prosecutor’s office to send a prosecutor to the National Institute on the Prosecution of Elder Abuse (see handout)</a:t>
            </a:r>
          </a:p>
          <a:p>
            <a:pPr marL="457200" indent="-457200">
              <a:lnSpc>
                <a:spcPct val="110000"/>
              </a:lnSpc>
              <a:spcBef>
                <a:spcPts val="0"/>
              </a:spcBef>
              <a:spcAft>
                <a:spcPts val="0"/>
              </a:spcAft>
              <a:buFont typeface="Arial" panose="020B0604020202020204" pitchFamily="34" charset="0"/>
              <a:buChar char="•"/>
            </a:pPr>
            <a:endParaRPr lang="en-US" sz="2800"/>
          </a:p>
        </p:txBody>
      </p:sp>
    </p:spTree>
    <p:extLst>
      <p:ext uri="{BB962C8B-B14F-4D97-AF65-F5344CB8AC3E}">
        <p14:creationId xmlns:p14="http://schemas.microsoft.com/office/powerpoint/2010/main" val="552568524"/>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E31862-0404-F543-81DB-CDEA8992E543}"/>
              </a:ext>
            </a:extLst>
          </p:cNvPr>
          <p:cNvSpPr>
            <a:spLocks noGrp="1"/>
          </p:cNvSpPr>
          <p:nvPr>
            <p:ph type="title"/>
          </p:nvPr>
        </p:nvSpPr>
        <p:spPr>
          <a:xfrm>
            <a:off x="410816" y="60960"/>
            <a:ext cx="11330610" cy="881649"/>
          </a:xfrm>
        </p:spPr>
        <p:txBody>
          <a:bodyPr>
            <a:noAutofit/>
          </a:bodyPr>
          <a:lstStyle/>
          <a:p>
            <a:r>
              <a:rPr lang="en-US" sz="4400">
                <a:solidFill>
                  <a:schemeClr val="bg1"/>
                </a:solidFill>
              </a:rPr>
              <a:t>Practice Tips</a:t>
            </a:r>
          </a:p>
        </p:txBody>
      </p:sp>
      <p:sp>
        <p:nvSpPr>
          <p:cNvPr id="4" name="Text Placeholder 3">
            <a:extLst>
              <a:ext uri="{FF2B5EF4-FFF2-40B4-BE49-F238E27FC236}">
                <a16:creationId xmlns:a16="http://schemas.microsoft.com/office/drawing/2014/main" id="{29762092-C348-CD0A-B62E-C78469D62311}"/>
              </a:ext>
            </a:extLst>
          </p:cNvPr>
          <p:cNvSpPr>
            <a:spLocks noGrp="1"/>
          </p:cNvSpPr>
          <p:nvPr>
            <p:ph type="body" idx="1"/>
          </p:nvPr>
        </p:nvSpPr>
        <p:spPr>
          <a:xfrm>
            <a:off x="410816" y="1571898"/>
            <a:ext cx="11330610" cy="3815112"/>
          </a:xfrm>
        </p:spPr>
        <p:txBody>
          <a:bodyPr>
            <a:normAutofit lnSpcReduction="10000"/>
          </a:bodyPr>
          <a:lstStyle/>
          <a:p>
            <a:pPr marL="457200" indent="-457200">
              <a:lnSpc>
                <a:spcPct val="120000"/>
              </a:lnSpc>
              <a:spcBef>
                <a:spcPts val="0"/>
              </a:spcBef>
              <a:spcAft>
                <a:spcPts val="0"/>
              </a:spcAft>
              <a:buFont typeface="Arial" panose="020B0604020202020204" pitchFamily="34" charset="0"/>
              <a:buChar char="•"/>
            </a:pPr>
            <a:r>
              <a:rPr lang="en-US" sz="2400"/>
              <a:t>Collaborate with your prosecutor from the beginning of the investigation regarding charges, evidence collection, interviews, and the investigation</a:t>
            </a:r>
          </a:p>
          <a:p>
            <a:pPr marL="457200" indent="-457200">
              <a:lnSpc>
                <a:spcPct val="120000"/>
              </a:lnSpc>
              <a:spcBef>
                <a:spcPts val="0"/>
              </a:spcBef>
              <a:spcAft>
                <a:spcPts val="0"/>
              </a:spcAft>
              <a:buFont typeface="Arial" panose="020B0604020202020204" pitchFamily="34" charset="0"/>
              <a:buChar char="•"/>
            </a:pPr>
            <a:r>
              <a:rPr lang="en-US" sz="2400"/>
              <a:t>Educate yourself about elder abuse, training opportunities, and resources and share that information with your department and prosecutor’s office</a:t>
            </a:r>
          </a:p>
          <a:p>
            <a:pPr marL="457200" indent="-457200">
              <a:lnSpc>
                <a:spcPct val="120000"/>
              </a:lnSpc>
              <a:spcBef>
                <a:spcPts val="0"/>
              </a:spcBef>
              <a:spcAft>
                <a:spcPts val="0"/>
              </a:spcAft>
              <a:buFont typeface="Arial" panose="020B0604020202020204" pitchFamily="34" charset="0"/>
              <a:buChar char="•"/>
            </a:pPr>
            <a:r>
              <a:rPr lang="en-US" sz="2400"/>
              <a:t>Because consent is so often the defense, be sure to fully investigate the victim’s capacity by obtaining relevant records, conducting a videotaped interview and, if needed, obtaining a capacity evaluation</a:t>
            </a:r>
          </a:p>
          <a:p>
            <a:pPr marL="457200" indent="-457200">
              <a:lnSpc>
                <a:spcPct val="120000"/>
              </a:lnSpc>
              <a:spcBef>
                <a:spcPts val="0"/>
              </a:spcBef>
              <a:spcAft>
                <a:spcPts val="0"/>
              </a:spcAft>
              <a:buFont typeface="Arial" panose="020B0604020202020204" pitchFamily="34" charset="0"/>
              <a:buChar char="•"/>
            </a:pPr>
            <a:r>
              <a:rPr lang="en-US" sz="2400"/>
              <a:t>Get help from a forensic account</a:t>
            </a:r>
          </a:p>
          <a:p>
            <a:pPr marL="457200" indent="-457200">
              <a:lnSpc>
                <a:spcPct val="120000"/>
              </a:lnSpc>
              <a:spcBef>
                <a:spcPts val="0"/>
              </a:spcBef>
              <a:spcAft>
                <a:spcPts val="0"/>
              </a:spcAft>
              <a:buFont typeface="Arial" panose="020B0604020202020204" pitchFamily="34" charset="0"/>
              <a:buChar char="•"/>
            </a:pPr>
            <a:r>
              <a:rPr lang="en-US" sz="2400"/>
              <a:t>Learn about and stay focused on the victim’s concerns, values, and wishes</a:t>
            </a:r>
          </a:p>
          <a:p>
            <a:pPr>
              <a:lnSpc>
                <a:spcPct val="120000"/>
              </a:lnSpc>
              <a:spcBef>
                <a:spcPts val="0"/>
              </a:spcBef>
              <a:spcAft>
                <a:spcPts val="0"/>
              </a:spcAft>
            </a:pPr>
            <a:endParaRPr lang="en-US" sz="2400">
              <a:hlinkClick r:id="rId3"/>
            </a:endParaRPr>
          </a:p>
          <a:p>
            <a:pPr marL="457200" lvl="2" indent="0">
              <a:buNone/>
            </a:pPr>
            <a:endParaRPr lang="en-US" sz="2800"/>
          </a:p>
        </p:txBody>
      </p:sp>
    </p:spTree>
    <p:extLst>
      <p:ext uri="{BB962C8B-B14F-4D97-AF65-F5344CB8AC3E}">
        <p14:creationId xmlns:p14="http://schemas.microsoft.com/office/powerpoint/2010/main" val="2465615218"/>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DAA3F-F90E-10D4-93E5-FFD69A248E8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6F488B7-150E-1C96-BE4A-81D4A9867CE7}"/>
              </a:ext>
            </a:extLst>
          </p:cNvPr>
          <p:cNvSpPr>
            <a:spLocks noGrp="1"/>
          </p:cNvSpPr>
          <p:nvPr>
            <p:ph type="title"/>
          </p:nvPr>
        </p:nvSpPr>
        <p:spPr>
          <a:xfrm>
            <a:off x="410816" y="276135"/>
            <a:ext cx="11330610" cy="666474"/>
          </a:xfrm>
        </p:spPr>
        <p:txBody>
          <a:bodyPr>
            <a:noAutofit/>
          </a:bodyPr>
          <a:lstStyle/>
          <a:p>
            <a:r>
              <a:rPr lang="en-US" sz="4400">
                <a:solidFill>
                  <a:schemeClr val="bg1"/>
                </a:solidFill>
              </a:rPr>
              <a:t>Summary</a:t>
            </a:r>
          </a:p>
        </p:txBody>
      </p:sp>
      <p:sp>
        <p:nvSpPr>
          <p:cNvPr id="4" name="Text Placeholder 3">
            <a:extLst>
              <a:ext uri="{FF2B5EF4-FFF2-40B4-BE49-F238E27FC236}">
                <a16:creationId xmlns:a16="http://schemas.microsoft.com/office/drawing/2014/main" id="{54ED64F5-1D95-6A5E-E797-F1610D82663A}"/>
              </a:ext>
            </a:extLst>
          </p:cNvPr>
          <p:cNvSpPr>
            <a:spLocks noGrp="1"/>
          </p:cNvSpPr>
          <p:nvPr>
            <p:ph type="body" idx="1"/>
          </p:nvPr>
        </p:nvSpPr>
        <p:spPr>
          <a:xfrm>
            <a:off x="306141" y="1895595"/>
            <a:ext cx="11539959" cy="3066809"/>
          </a:xfrm>
        </p:spPr>
        <p:txBody>
          <a:bodyPr>
            <a:normAutofit fontScale="25000" lnSpcReduction="20000"/>
          </a:bodyPr>
          <a:lstStyle/>
          <a:p>
            <a:pPr>
              <a:buSzPct val="60000"/>
            </a:pPr>
            <a:r>
              <a:rPr lang="en-US" sz="11200"/>
              <a:t>In any case of neglect or self-neglect, always investigate to determine if a crime has been committed</a:t>
            </a:r>
          </a:p>
          <a:p>
            <a:pPr>
              <a:buSzPct val="60000"/>
            </a:pPr>
            <a:r>
              <a:rPr lang="en-US" sz="11200"/>
              <a:t>Collaborate with other agencies</a:t>
            </a:r>
          </a:p>
          <a:p>
            <a:pPr>
              <a:buSzPct val="60000"/>
            </a:pPr>
            <a:r>
              <a:rPr lang="en-US" sz="11200"/>
              <a:t>Look for evidence of financial motive</a:t>
            </a:r>
          </a:p>
          <a:p>
            <a:pPr>
              <a:buSzPct val="60000"/>
            </a:pPr>
            <a:r>
              <a:rPr lang="en-US" sz="11200"/>
              <a:t>Look for co-occurring forms of abuse</a:t>
            </a:r>
          </a:p>
          <a:p>
            <a:endParaRPr lang="en-US" sz="6000" b="1"/>
          </a:p>
          <a:p>
            <a:pPr lvl="0"/>
            <a:endParaRPr lang="en-US" sz="6000"/>
          </a:p>
          <a:p>
            <a:endParaRPr lang="en-US" sz="8800"/>
          </a:p>
          <a:p>
            <a:endParaRPr lang="en-US" sz="8600"/>
          </a:p>
          <a:p>
            <a:endParaRPr lang="en-US" sz="4000"/>
          </a:p>
          <a:p>
            <a:endParaRPr lang="en-US" sz="4000"/>
          </a:p>
          <a:p>
            <a:br>
              <a:rPr lang="en-US"/>
            </a:br>
            <a:endParaRPr lang="en-US"/>
          </a:p>
        </p:txBody>
      </p:sp>
    </p:spTree>
    <p:extLst>
      <p:ext uri="{BB962C8B-B14F-4D97-AF65-F5344CB8AC3E}">
        <p14:creationId xmlns:p14="http://schemas.microsoft.com/office/powerpoint/2010/main" val="1851060706"/>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C7720-34A4-787D-47B4-B6357F947F6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7B5C7DD-450D-3543-A31B-35AC7F170DCE}"/>
              </a:ext>
            </a:extLst>
          </p:cNvPr>
          <p:cNvSpPr>
            <a:spLocks noGrp="1"/>
          </p:cNvSpPr>
          <p:nvPr>
            <p:ph type="title"/>
          </p:nvPr>
        </p:nvSpPr>
        <p:spPr>
          <a:xfrm>
            <a:off x="137160" y="278102"/>
            <a:ext cx="11330610" cy="666474"/>
          </a:xfrm>
        </p:spPr>
        <p:txBody>
          <a:bodyPr>
            <a:noAutofit/>
          </a:bodyPr>
          <a:lstStyle/>
          <a:p>
            <a:r>
              <a:rPr lang="en-US" sz="4400">
                <a:solidFill>
                  <a:schemeClr val="bg1"/>
                </a:solidFill>
              </a:rPr>
              <a:t>EAGLE Resources</a:t>
            </a:r>
          </a:p>
        </p:txBody>
      </p:sp>
      <p:sp>
        <p:nvSpPr>
          <p:cNvPr id="4" name="TextBox 3">
            <a:extLst>
              <a:ext uri="{FF2B5EF4-FFF2-40B4-BE49-F238E27FC236}">
                <a16:creationId xmlns:a16="http://schemas.microsoft.com/office/drawing/2014/main" id="{2AFCEC72-AAE2-57D1-415A-ED2B03FA8712}"/>
              </a:ext>
            </a:extLst>
          </p:cNvPr>
          <p:cNvSpPr txBox="1"/>
          <p:nvPr/>
        </p:nvSpPr>
        <p:spPr>
          <a:xfrm>
            <a:off x="291309" y="1484725"/>
            <a:ext cx="12367071" cy="4862870"/>
          </a:xfrm>
          <a:prstGeom prst="rect">
            <a:avLst/>
          </a:prstGeom>
          <a:noFill/>
        </p:spPr>
        <p:txBody>
          <a:bodyPr wrap="square" rtlCol="0">
            <a:spAutoFit/>
          </a:bodyPr>
          <a:lstStyle/>
          <a:p>
            <a:r>
              <a:rPr lang="en-US" sz="2400">
                <a:latin typeface="Source Sans Pro" panose="020B0503030403020204" pitchFamily="34" charset="0"/>
                <a:ea typeface="Source Sans Pro" panose="020B0503030403020204" pitchFamily="34" charset="0"/>
                <a:hlinkClick r:id="rId3"/>
              </a:rPr>
              <a:t>Financial Abuse</a:t>
            </a:r>
            <a:endParaRPr lang="en-US" sz="2400">
              <a:latin typeface="Source Sans Pro" panose="020B0503030403020204" pitchFamily="34" charset="0"/>
              <a:ea typeface="Source Sans Pro" panose="020B0503030403020204" pitchFamily="34" charset="0"/>
              <a:hlinkClick r:id="rId4"/>
            </a:endParaRPr>
          </a:p>
          <a:p>
            <a:r>
              <a:rPr lang="en-US" sz="2400">
                <a:latin typeface="Source Sans Pro" panose="020B0503030403020204" pitchFamily="34" charset="0"/>
                <a:ea typeface="Source Sans Pro" panose="020B0503030403020204" pitchFamily="34" charset="0"/>
                <a:hlinkClick r:id="rId4"/>
              </a:rPr>
              <a:t>First Responder Checklist</a:t>
            </a:r>
            <a:endParaRPr lang="en-US" sz="2400">
              <a:latin typeface="Source Sans Pro" panose="020B0503030403020204" pitchFamily="34" charset="0"/>
              <a:ea typeface="Source Sans Pro" panose="020B0503030403020204" pitchFamily="34" charset="0"/>
            </a:endParaRPr>
          </a:p>
          <a:p>
            <a:r>
              <a:rPr lang="en-US" sz="2400">
                <a:latin typeface="Source Sans Pro" panose="020B0503030403020204" pitchFamily="34" charset="0"/>
                <a:ea typeface="Source Sans Pro" panose="020B0503030403020204" pitchFamily="34" charset="0"/>
                <a:hlinkClick r:id="rId5"/>
              </a:rPr>
              <a:t>Evidence Collection Checklist</a:t>
            </a:r>
            <a:endParaRPr lang="en-US" sz="2400">
              <a:latin typeface="Source Sans Pro" panose="020B0503030403020204" pitchFamily="34" charset="0"/>
              <a:ea typeface="Source Sans Pro" panose="020B0503030403020204" pitchFamily="34" charset="0"/>
            </a:endParaRPr>
          </a:p>
          <a:p>
            <a:r>
              <a:rPr lang="en-US" sz="2400">
                <a:latin typeface="Source Sans Pro" panose="020B0503030403020204" pitchFamily="34" charset="0"/>
                <a:ea typeface="Source Sans Pro" panose="020B0503030403020204" pitchFamily="34" charset="0"/>
                <a:hlinkClick r:id="rId6"/>
              </a:rPr>
              <a:t>Elder Abuse and Neglect Injury Documentation Tool</a:t>
            </a:r>
            <a:endParaRPr lang="en-US" sz="2400">
              <a:latin typeface="Source Sans Pro" panose="020B0503030403020204" pitchFamily="34" charset="0"/>
              <a:ea typeface="Source Sans Pro" panose="020B0503030403020204" pitchFamily="34" charset="0"/>
            </a:endParaRPr>
          </a:p>
          <a:p>
            <a:r>
              <a:rPr lang="en-US" sz="2400">
                <a:latin typeface="Source Sans Pro" panose="020B0503030403020204" pitchFamily="34" charset="0"/>
                <a:ea typeface="Source Sans Pro" panose="020B0503030403020204" pitchFamily="34" charset="0"/>
                <a:hlinkClick r:id="rId7"/>
              </a:rPr>
              <a:t>Documenting Bed Sores</a:t>
            </a:r>
            <a:endParaRPr lang="en-US" sz="2400">
              <a:latin typeface="Source Sans Pro" panose="020B0503030403020204" pitchFamily="34" charset="0"/>
              <a:ea typeface="Source Sans Pro" panose="020B0503030403020204" pitchFamily="34" charset="0"/>
            </a:endParaRPr>
          </a:p>
          <a:p>
            <a:r>
              <a:rPr lang="en-US" sz="2400">
                <a:latin typeface="Source Sans Pro" panose="020B0503030403020204" pitchFamily="34" charset="0"/>
                <a:ea typeface="Source Sans Pro" panose="020B0503030403020204" pitchFamily="34" charset="0"/>
                <a:hlinkClick r:id="rId8"/>
              </a:rPr>
              <a:t>Bruising Identification Chart</a:t>
            </a:r>
            <a:endParaRPr lang="en-US" sz="2400">
              <a:latin typeface="Source Sans Pro" panose="020B0503030403020204" pitchFamily="34" charset="0"/>
              <a:ea typeface="Source Sans Pro" panose="020B0503030403020204" pitchFamily="34" charset="0"/>
            </a:endParaRPr>
          </a:p>
          <a:p>
            <a:r>
              <a:rPr lang="en-US" sz="2400">
                <a:latin typeface="Source Sans Pro" panose="020B0503030403020204" pitchFamily="34" charset="0"/>
                <a:ea typeface="Source Sans Pro" panose="020B0503030403020204" pitchFamily="34" charset="0"/>
                <a:hlinkClick r:id="rId9"/>
              </a:rPr>
              <a:t>Interviewing Older Adults</a:t>
            </a:r>
            <a:endParaRPr lang="en-US" sz="2400">
              <a:latin typeface="Source Sans Pro" panose="020B0503030403020204" pitchFamily="34" charset="0"/>
              <a:ea typeface="Source Sans Pro" panose="020B0503030403020204" pitchFamily="34" charset="0"/>
            </a:endParaRPr>
          </a:p>
          <a:p>
            <a:r>
              <a:rPr lang="en-US" sz="2400">
                <a:latin typeface="Source Sans Pro" panose="020B0503030403020204" pitchFamily="34" charset="0"/>
                <a:ea typeface="Source Sans Pro" panose="020B0503030403020204" pitchFamily="34" charset="0"/>
                <a:hlinkClick r:id="rId10"/>
              </a:rPr>
              <a:t>Interview Guide for Investigators</a:t>
            </a:r>
            <a:endParaRPr lang="en-US" sz="2400">
              <a:latin typeface="Source Sans Pro" panose="020B0503030403020204" pitchFamily="34" charset="0"/>
              <a:ea typeface="Source Sans Pro" panose="020B0503030403020204" pitchFamily="34" charset="0"/>
            </a:endParaRPr>
          </a:p>
          <a:p>
            <a:r>
              <a:rPr lang="en-US" sz="2400">
                <a:latin typeface="Source Sans Pro" panose="020B0503030403020204" pitchFamily="34" charset="0"/>
                <a:ea typeface="Source Sans Pro" panose="020B0503030403020204" pitchFamily="34" charset="0"/>
                <a:hlinkClick r:id="rId11"/>
              </a:rPr>
              <a:t>Investigator Interview Checklist</a:t>
            </a:r>
            <a:endParaRPr lang="en-US" sz="2400">
              <a:latin typeface="Source Sans Pro" panose="020B0503030403020204" pitchFamily="34" charset="0"/>
              <a:ea typeface="Source Sans Pro" panose="020B0503030403020204" pitchFamily="34" charset="0"/>
            </a:endParaRPr>
          </a:p>
          <a:p>
            <a:r>
              <a:rPr lang="en-US" sz="2400">
                <a:latin typeface="Source Sans Pro" panose="020B0503030403020204" pitchFamily="34" charset="0"/>
                <a:ea typeface="Source Sans Pro" panose="020B0503030403020204" pitchFamily="34" charset="0"/>
                <a:hlinkClick r:id="rId12"/>
              </a:rPr>
              <a:t>Multidisciplinary Teams</a:t>
            </a:r>
            <a:endParaRPr lang="en-US" sz="2400">
              <a:latin typeface="Source Sans Pro" panose="020B0503030403020204" pitchFamily="34" charset="0"/>
              <a:ea typeface="Source Sans Pro" panose="020B0503030403020204" pitchFamily="34" charset="0"/>
            </a:endParaRPr>
          </a:p>
          <a:p>
            <a:r>
              <a:rPr lang="en-US" sz="2400">
                <a:latin typeface="Source Sans Pro" panose="020B0503030403020204" pitchFamily="34" charset="0"/>
                <a:ea typeface="Source Sans Pro" panose="020B0503030403020204" pitchFamily="34" charset="0"/>
                <a:hlinkClick r:id="rId13"/>
              </a:rPr>
              <a:t>Community Resource Referral</a:t>
            </a:r>
            <a:endParaRPr lang="en-US" sz="2400">
              <a:latin typeface="Source Sans Pro" panose="020B0503030403020204" pitchFamily="34" charset="0"/>
              <a:ea typeface="Source Sans Pro" panose="020B0503030403020204" pitchFamily="34" charset="0"/>
            </a:endParaRPr>
          </a:p>
          <a:p>
            <a:endParaRPr lang="en-US" sz="2800"/>
          </a:p>
          <a:p>
            <a:endParaRPr lang="en-US"/>
          </a:p>
        </p:txBody>
      </p:sp>
    </p:spTree>
    <p:extLst>
      <p:ext uri="{BB962C8B-B14F-4D97-AF65-F5344CB8AC3E}">
        <p14:creationId xmlns:p14="http://schemas.microsoft.com/office/powerpoint/2010/main" val="380847710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DD56A-2594-8A7D-519F-2C2F9D8BD0F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505C93-9E06-14CF-18DA-7ABC0D6D883B}"/>
              </a:ext>
            </a:extLst>
          </p:cNvPr>
          <p:cNvSpPr>
            <a:spLocks noGrp="1"/>
          </p:cNvSpPr>
          <p:nvPr>
            <p:ph type="sldNum" sz="quarter" idx="2"/>
          </p:nvPr>
        </p:nvSpPr>
        <p:spPr/>
        <p:txBody>
          <a:bodyPr/>
          <a:lstStyle/>
          <a:p>
            <a:fld id="{86CB4B4D-7CA3-9044-876B-883B54F8677D}" type="slidenum">
              <a:rPr lang="en-US" smtClean="0"/>
              <a:t>4</a:t>
            </a:fld>
            <a:endParaRPr lang="en-US"/>
          </a:p>
        </p:txBody>
      </p:sp>
      <p:sp>
        <p:nvSpPr>
          <p:cNvPr id="3" name="Title 2">
            <a:extLst>
              <a:ext uri="{FF2B5EF4-FFF2-40B4-BE49-F238E27FC236}">
                <a16:creationId xmlns:a16="http://schemas.microsoft.com/office/drawing/2014/main" id="{05F478FF-A169-E4DE-4DB2-69677ED96499}"/>
              </a:ext>
            </a:extLst>
          </p:cNvPr>
          <p:cNvSpPr>
            <a:spLocks noGrp="1"/>
          </p:cNvSpPr>
          <p:nvPr>
            <p:ph type="title"/>
          </p:nvPr>
        </p:nvSpPr>
        <p:spPr>
          <a:xfrm>
            <a:off x="417442" y="184467"/>
            <a:ext cx="11330610" cy="1028107"/>
          </a:xfrm>
        </p:spPr>
        <p:txBody>
          <a:bodyPr>
            <a:normAutofit/>
          </a:bodyPr>
          <a:lstStyle/>
          <a:p>
            <a:r>
              <a:rPr lang="en-US" sz="4400">
                <a:solidFill>
                  <a:schemeClr val="bg1"/>
                </a:solidFill>
              </a:rPr>
              <a:t>Case Study – Charges and Plea</a:t>
            </a:r>
          </a:p>
        </p:txBody>
      </p:sp>
      <p:graphicFrame>
        <p:nvGraphicFramePr>
          <p:cNvPr id="4" name="Diagram 3">
            <a:extLst>
              <a:ext uri="{FF2B5EF4-FFF2-40B4-BE49-F238E27FC236}">
                <a16:creationId xmlns:a16="http://schemas.microsoft.com/office/drawing/2014/main" id="{DC81009B-70CD-5E47-29A9-49C2FF47D544}"/>
              </a:ext>
            </a:extLst>
          </p:cNvPr>
          <p:cNvGraphicFramePr/>
          <p:nvPr>
            <p:extLst>
              <p:ext uri="{D42A27DB-BD31-4B8C-83A1-F6EECF244321}">
                <p14:modId xmlns:p14="http://schemas.microsoft.com/office/powerpoint/2010/main" val="2214162509"/>
              </p:ext>
            </p:extLst>
          </p:nvPr>
        </p:nvGraphicFramePr>
        <p:xfrm>
          <a:off x="139700" y="719666"/>
          <a:ext cx="11938000" cy="54906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059895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2D362-EB53-A313-9A06-8A415ED9FFA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7D4DE3D-7244-5A48-9F78-3E00D2924493}"/>
              </a:ext>
            </a:extLst>
          </p:cNvPr>
          <p:cNvSpPr>
            <a:spLocks noGrp="1"/>
          </p:cNvSpPr>
          <p:nvPr>
            <p:ph type="title"/>
          </p:nvPr>
        </p:nvSpPr>
        <p:spPr>
          <a:xfrm>
            <a:off x="410816" y="276135"/>
            <a:ext cx="11330610" cy="666474"/>
          </a:xfrm>
        </p:spPr>
        <p:txBody>
          <a:bodyPr>
            <a:noAutofit/>
          </a:bodyPr>
          <a:lstStyle/>
          <a:p>
            <a:r>
              <a:rPr lang="en-US" sz="4400">
                <a:solidFill>
                  <a:schemeClr val="bg1"/>
                </a:solidFill>
              </a:rPr>
              <a:t>Neglect</a:t>
            </a:r>
          </a:p>
        </p:txBody>
      </p:sp>
      <p:sp>
        <p:nvSpPr>
          <p:cNvPr id="4" name="Text Placeholder 3">
            <a:extLst>
              <a:ext uri="{FF2B5EF4-FFF2-40B4-BE49-F238E27FC236}">
                <a16:creationId xmlns:a16="http://schemas.microsoft.com/office/drawing/2014/main" id="{5E414FE3-839D-8CBE-8EE7-A8B7FAA0B26F}"/>
              </a:ext>
            </a:extLst>
          </p:cNvPr>
          <p:cNvSpPr>
            <a:spLocks noGrp="1"/>
          </p:cNvSpPr>
          <p:nvPr>
            <p:ph type="body" idx="1"/>
          </p:nvPr>
        </p:nvSpPr>
        <p:spPr>
          <a:xfrm>
            <a:off x="430695" y="2323567"/>
            <a:ext cx="11330610" cy="4258298"/>
          </a:xfrm>
        </p:spPr>
        <p:txBody>
          <a:bodyPr>
            <a:normAutofit/>
          </a:bodyPr>
          <a:lstStyle/>
          <a:p>
            <a:br>
              <a:rPr lang="en-US"/>
            </a:br>
            <a:endParaRPr lang="en-US"/>
          </a:p>
        </p:txBody>
      </p:sp>
      <p:sp>
        <p:nvSpPr>
          <p:cNvPr id="5" name="TextBox 4">
            <a:extLst>
              <a:ext uri="{FF2B5EF4-FFF2-40B4-BE49-F238E27FC236}">
                <a16:creationId xmlns:a16="http://schemas.microsoft.com/office/drawing/2014/main" id="{AEAEE40E-276A-57C5-A6AC-7D99E4FCD6A4}"/>
              </a:ext>
            </a:extLst>
          </p:cNvPr>
          <p:cNvSpPr txBox="1"/>
          <p:nvPr/>
        </p:nvSpPr>
        <p:spPr>
          <a:xfrm>
            <a:off x="647700" y="2161776"/>
            <a:ext cx="10210800" cy="3111108"/>
          </a:xfrm>
          <a:prstGeom prst="rect">
            <a:avLst/>
          </a:prstGeom>
          <a:noFill/>
        </p:spPr>
        <p:txBody>
          <a:bodyPr wrap="square">
            <a:spAutoFit/>
          </a:bodyPr>
          <a:lstStyle/>
          <a:p>
            <a:pPr marL="205740" indent="-205740">
              <a:spcBef>
                <a:spcPts val="0"/>
              </a:spcBef>
              <a:spcAft>
                <a:spcPts val="0"/>
              </a:spcAft>
              <a:buSzPct val="100000"/>
            </a:pPr>
            <a:r>
              <a:rPr lang="en-US" sz="3200">
                <a:latin typeface="Source Sans Pro" panose="020B0503030403020204" pitchFamily="34" charset="0"/>
                <a:ea typeface="Source Sans Pro" panose="020B0503030403020204" pitchFamily="34" charset="0"/>
              </a:rPr>
              <a:t>General definition: the failure by one with a duty of care to a dependent adult, resulting in harm/imminent risk of harm </a:t>
            </a:r>
          </a:p>
          <a:p>
            <a:pPr marL="205740" indent="-205740">
              <a:spcBef>
                <a:spcPts val="0"/>
              </a:spcBef>
              <a:spcAft>
                <a:spcPts val="0"/>
              </a:spcAft>
              <a:buSzPct val="100000"/>
            </a:pPr>
            <a:endParaRPr lang="en-US" sz="3200">
              <a:latin typeface="Source Sans Pro" panose="020B0503030403020204" pitchFamily="34" charset="0"/>
              <a:ea typeface="Source Sans Pro" panose="020B0503030403020204" pitchFamily="34" charset="0"/>
            </a:endParaRPr>
          </a:p>
          <a:p>
            <a:pPr marL="205740" indent="-205740">
              <a:spcBef>
                <a:spcPts val="480"/>
              </a:spcBef>
              <a:spcAft>
                <a:spcPts val="0"/>
              </a:spcAft>
              <a:buSzPct val="100000"/>
            </a:pPr>
            <a:r>
              <a:rPr lang="en-US" sz="3200">
                <a:latin typeface="Source Sans Pro" panose="020B0503030403020204" pitchFamily="34" charset="0"/>
                <a:ea typeface="Source Sans Pro" panose="020B0503030403020204" pitchFamily="34" charset="0"/>
              </a:rPr>
              <a:t>One of the most common forms of abuse reported to Adult Protective Services</a:t>
            </a:r>
          </a:p>
        </p:txBody>
      </p:sp>
    </p:spTree>
    <p:extLst>
      <p:ext uri="{BB962C8B-B14F-4D97-AF65-F5344CB8AC3E}">
        <p14:creationId xmlns:p14="http://schemas.microsoft.com/office/powerpoint/2010/main" val="32772183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C91BA-A079-16A6-D818-EB31B2510E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DFFDABD-9C16-A38C-2D0C-76AA282E1FCD}"/>
              </a:ext>
            </a:extLst>
          </p:cNvPr>
          <p:cNvSpPr>
            <a:spLocks noGrp="1"/>
          </p:cNvSpPr>
          <p:nvPr>
            <p:ph type="title"/>
          </p:nvPr>
        </p:nvSpPr>
        <p:spPr>
          <a:xfrm>
            <a:off x="410816" y="276135"/>
            <a:ext cx="11330610" cy="666474"/>
          </a:xfrm>
        </p:spPr>
        <p:txBody>
          <a:bodyPr>
            <a:noAutofit/>
          </a:bodyPr>
          <a:lstStyle/>
          <a:p>
            <a:r>
              <a:rPr lang="en-US" sz="4400">
                <a:solidFill>
                  <a:schemeClr val="bg1"/>
                </a:solidFill>
              </a:rPr>
              <a:t>Self-Neglect</a:t>
            </a:r>
          </a:p>
        </p:txBody>
      </p:sp>
      <p:sp>
        <p:nvSpPr>
          <p:cNvPr id="4" name="Text Placeholder 3">
            <a:extLst>
              <a:ext uri="{FF2B5EF4-FFF2-40B4-BE49-F238E27FC236}">
                <a16:creationId xmlns:a16="http://schemas.microsoft.com/office/drawing/2014/main" id="{8FCFDDA3-F5D4-1AD6-309E-4904E32B72BC}"/>
              </a:ext>
            </a:extLst>
          </p:cNvPr>
          <p:cNvSpPr>
            <a:spLocks noGrp="1"/>
          </p:cNvSpPr>
          <p:nvPr>
            <p:ph type="body" idx="1"/>
          </p:nvPr>
        </p:nvSpPr>
        <p:spPr>
          <a:xfrm>
            <a:off x="430695" y="2323567"/>
            <a:ext cx="11330610" cy="4258298"/>
          </a:xfrm>
        </p:spPr>
        <p:txBody>
          <a:bodyPr>
            <a:normAutofit/>
          </a:bodyPr>
          <a:lstStyle/>
          <a:p>
            <a:br>
              <a:rPr lang="en-US"/>
            </a:br>
            <a:endParaRPr lang="en-US"/>
          </a:p>
        </p:txBody>
      </p:sp>
      <p:sp>
        <p:nvSpPr>
          <p:cNvPr id="5" name="TextBox 4">
            <a:extLst>
              <a:ext uri="{FF2B5EF4-FFF2-40B4-BE49-F238E27FC236}">
                <a16:creationId xmlns:a16="http://schemas.microsoft.com/office/drawing/2014/main" id="{75059D15-B5D6-B529-0425-84E184F0E6AC}"/>
              </a:ext>
            </a:extLst>
          </p:cNvPr>
          <p:cNvSpPr txBox="1"/>
          <p:nvPr/>
        </p:nvSpPr>
        <p:spPr>
          <a:xfrm>
            <a:off x="647700" y="2161776"/>
            <a:ext cx="10210800" cy="3539430"/>
          </a:xfrm>
          <a:prstGeom prst="rect">
            <a:avLst/>
          </a:prstGeom>
          <a:noFill/>
        </p:spPr>
        <p:txBody>
          <a:bodyPr wrap="square">
            <a:spAutoFit/>
          </a:bodyPr>
          <a:lstStyle/>
          <a:p>
            <a:pPr>
              <a:buSzPct val="60000"/>
            </a:pPr>
            <a:r>
              <a:rPr lang="en-US" sz="3200"/>
              <a:t>The failure of an adult to adequately meet their own care needs</a:t>
            </a:r>
          </a:p>
          <a:p>
            <a:pPr marL="457200" indent="-457200">
              <a:buSzPct val="60000"/>
              <a:buFont typeface="Arial" panose="020B0604020202020204" pitchFamily="34" charset="0"/>
              <a:buChar char="•"/>
            </a:pPr>
            <a:endParaRPr lang="en-US" sz="3200"/>
          </a:p>
          <a:p>
            <a:pPr marL="457200" indent="-457200">
              <a:buSzPct val="60000"/>
              <a:buFont typeface="Arial" panose="020B0604020202020204" pitchFamily="34" charset="0"/>
              <a:buChar char="•"/>
            </a:pPr>
            <a:r>
              <a:rPr lang="en-US" sz="3200"/>
              <a:t>Can look like neglect except no one has a duty of care to the person</a:t>
            </a:r>
          </a:p>
          <a:p>
            <a:pPr marL="457200" indent="-457200">
              <a:buSzPct val="60000"/>
              <a:buFont typeface="Arial" panose="020B0604020202020204" pitchFamily="34" charset="0"/>
              <a:buChar char="•"/>
            </a:pPr>
            <a:endParaRPr lang="en-US" sz="3200"/>
          </a:p>
          <a:p>
            <a:pPr marL="457200" indent="-457200">
              <a:buSzPct val="60000"/>
              <a:buFont typeface="Arial" panose="020B0604020202020204" pitchFamily="34" charset="0"/>
              <a:buChar char="•"/>
            </a:pPr>
            <a:r>
              <a:rPr lang="en-US" sz="3200"/>
              <a:t>Is not a crime</a:t>
            </a:r>
          </a:p>
        </p:txBody>
      </p:sp>
    </p:spTree>
    <p:extLst>
      <p:ext uri="{BB962C8B-B14F-4D97-AF65-F5344CB8AC3E}">
        <p14:creationId xmlns:p14="http://schemas.microsoft.com/office/powerpoint/2010/main" val="415182877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D664A-9D37-F5CC-A5B8-B8114D7652A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2D26D0C-DC9A-1D8C-498F-D8972E95A143}"/>
              </a:ext>
            </a:extLst>
          </p:cNvPr>
          <p:cNvSpPr>
            <a:spLocks noGrp="1"/>
          </p:cNvSpPr>
          <p:nvPr>
            <p:ph type="title"/>
          </p:nvPr>
        </p:nvSpPr>
        <p:spPr>
          <a:xfrm>
            <a:off x="410816" y="276135"/>
            <a:ext cx="11330610" cy="666474"/>
          </a:xfrm>
        </p:spPr>
        <p:txBody>
          <a:bodyPr>
            <a:noAutofit/>
          </a:bodyPr>
          <a:lstStyle/>
          <a:p>
            <a:r>
              <a:rPr lang="en-US" sz="4400">
                <a:solidFill>
                  <a:schemeClr val="bg1"/>
                </a:solidFill>
              </a:rPr>
              <a:t>Self-Neglect: Law Enforcement Response</a:t>
            </a:r>
          </a:p>
        </p:txBody>
      </p:sp>
      <p:sp>
        <p:nvSpPr>
          <p:cNvPr id="4" name="Text Placeholder 3">
            <a:extLst>
              <a:ext uri="{FF2B5EF4-FFF2-40B4-BE49-F238E27FC236}">
                <a16:creationId xmlns:a16="http://schemas.microsoft.com/office/drawing/2014/main" id="{DFDEE265-2D64-BD2E-DF24-6E378A8D7D9A}"/>
              </a:ext>
            </a:extLst>
          </p:cNvPr>
          <p:cNvSpPr>
            <a:spLocks noGrp="1"/>
          </p:cNvSpPr>
          <p:nvPr>
            <p:ph type="body" idx="1"/>
          </p:nvPr>
        </p:nvSpPr>
        <p:spPr>
          <a:xfrm>
            <a:off x="430695" y="2323567"/>
            <a:ext cx="11330610" cy="4258298"/>
          </a:xfrm>
        </p:spPr>
        <p:txBody>
          <a:bodyPr>
            <a:normAutofit/>
          </a:bodyPr>
          <a:lstStyle/>
          <a:p>
            <a:br>
              <a:rPr lang="en-US"/>
            </a:br>
            <a:endParaRPr lang="en-US"/>
          </a:p>
        </p:txBody>
      </p:sp>
      <p:sp>
        <p:nvSpPr>
          <p:cNvPr id="5" name="TextBox 4">
            <a:extLst>
              <a:ext uri="{FF2B5EF4-FFF2-40B4-BE49-F238E27FC236}">
                <a16:creationId xmlns:a16="http://schemas.microsoft.com/office/drawing/2014/main" id="{6D5484B8-C2AD-6910-BF8E-5BD219082047}"/>
              </a:ext>
            </a:extLst>
          </p:cNvPr>
          <p:cNvSpPr txBox="1"/>
          <p:nvPr/>
        </p:nvSpPr>
        <p:spPr>
          <a:xfrm>
            <a:off x="660400" y="1361676"/>
            <a:ext cx="10210800" cy="5324535"/>
          </a:xfrm>
          <a:prstGeom prst="rect">
            <a:avLst/>
          </a:prstGeom>
          <a:noFill/>
        </p:spPr>
        <p:txBody>
          <a:bodyPr wrap="square">
            <a:spAutoFit/>
          </a:bodyPr>
          <a:lstStyle/>
          <a:p>
            <a:pPr>
              <a:buSzPct val="60000"/>
            </a:pPr>
            <a:r>
              <a:rPr lang="en-US" sz="2800">
                <a:latin typeface="Source Sans Pro" panose="020B0503030403020204" pitchFamily="34" charset="0"/>
                <a:ea typeface="Source Sans Pro" panose="020B0503030403020204" pitchFamily="34" charset="0"/>
              </a:rPr>
              <a:t>If you are called to the scene of what appears to be self-neglect:</a:t>
            </a:r>
          </a:p>
          <a:p>
            <a:pPr>
              <a:buSzPct val="60000"/>
            </a:pPr>
            <a:endParaRPr lang="en-US" sz="2800">
              <a:latin typeface="Source Sans Pro" panose="020B0503030403020204" pitchFamily="34" charset="0"/>
              <a:ea typeface="Source Sans Pro" panose="020B0503030403020204" pitchFamily="34" charset="0"/>
            </a:endParaRPr>
          </a:p>
          <a:p>
            <a:pPr marL="914400" lvl="1" indent="-457200">
              <a:buSzPct val="600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Always conduct an investigation to determine whether anyone else is responsible for the older adult’s care</a:t>
            </a:r>
          </a:p>
          <a:p>
            <a:pPr lvl="1">
              <a:buSzPct val="60000"/>
            </a:pPr>
            <a:endParaRPr lang="en-US" sz="2800">
              <a:latin typeface="Source Sans Pro" panose="020B0503030403020204" pitchFamily="34" charset="0"/>
              <a:ea typeface="Source Sans Pro" panose="020B0503030403020204" pitchFamily="34" charset="0"/>
            </a:endParaRPr>
          </a:p>
          <a:p>
            <a:pPr>
              <a:buSzPct val="60000"/>
            </a:pPr>
            <a:r>
              <a:rPr lang="en-US" sz="2800">
                <a:latin typeface="Source Sans Pro" panose="020B0503030403020204" pitchFamily="34" charset="0"/>
                <a:ea typeface="Source Sans Pro" panose="020B0503030403020204" pitchFamily="34" charset="0"/>
              </a:rPr>
              <a:t>Legal duty of care, i.e., paid caregiver, facility, guardian</a:t>
            </a:r>
          </a:p>
          <a:p>
            <a:pPr marL="1371600" lvl="2" indent="-457200">
              <a:buSzPct val="60000"/>
              <a:buFont typeface="Arial" panose="020B0604020202020204" pitchFamily="34" charset="0"/>
              <a:buChar char="•"/>
            </a:pPr>
            <a:r>
              <a:rPr lang="en-US" sz="2800">
                <a:latin typeface="Source Sans Pro" panose="020B0503030403020204" pitchFamily="34" charset="0"/>
                <a:ea typeface="Source Sans Pro" panose="020B0503030403020204" pitchFamily="34" charset="0"/>
              </a:rPr>
              <a:t>Duty of care created by the caregiver having assumed the responsibility for providing care</a:t>
            </a:r>
          </a:p>
          <a:p>
            <a:pPr lvl="1">
              <a:buSzPct val="60000"/>
            </a:pPr>
            <a:endParaRPr lang="en-US" sz="2800">
              <a:latin typeface="Source Sans Pro" panose="020B0503030403020204" pitchFamily="34" charset="0"/>
              <a:ea typeface="Source Sans Pro" panose="020B0503030403020204" pitchFamily="34" charset="0"/>
            </a:endParaRPr>
          </a:p>
          <a:p>
            <a:pPr>
              <a:buSzPct val="60000"/>
            </a:pPr>
            <a:r>
              <a:rPr lang="en-US" sz="2800">
                <a:latin typeface="Source Sans Pro" panose="020B0503030403020204" pitchFamily="34" charset="0"/>
                <a:ea typeface="Source Sans Pro" panose="020B0503030403020204" pitchFamily="34" charset="0"/>
              </a:rPr>
              <a:t>Be aware that self-neglect can be an indicator of financial exploitation or some other form of abuse</a:t>
            </a:r>
          </a:p>
          <a:p>
            <a:pPr marL="457200" indent="-457200">
              <a:buSzPct val="60000"/>
              <a:buFont typeface="Arial" panose="020B0604020202020204" pitchFamily="34" charset="0"/>
              <a:buChar char="•"/>
            </a:pPr>
            <a:endParaRPr lang="en-US" sz="3200"/>
          </a:p>
        </p:txBody>
      </p:sp>
    </p:spTree>
    <p:extLst>
      <p:ext uri="{BB962C8B-B14F-4D97-AF65-F5344CB8AC3E}">
        <p14:creationId xmlns:p14="http://schemas.microsoft.com/office/powerpoint/2010/main" val="325364468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7F9EF-611D-5C43-1DDF-38E8987F594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0F4EF0-BA65-7BAD-A894-8CDA9A195228}"/>
              </a:ext>
            </a:extLst>
          </p:cNvPr>
          <p:cNvSpPr>
            <a:spLocks noGrp="1"/>
          </p:cNvSpPr>
          <p:nvPr>
            <p:ph type="title"/>
          </p:nvPr>
        </p:nvSpPr>
        <p:spPr>
          <a:xfrm>
            <a:off x="410816" y="276135"/>
            <a:ext cx="11330610" cy="666474"/>
          </a:xfrm>
        </p:spPr>
        <p:txBody>
          <a:bodyPr>
            <a:noAutofit/>
          </a:bodyPr>
          <a:lstStyle/>
          <a:p>
            <a:r>
              <a:rPr lang="en-US" sz="4400">
                <a:solidFill>
                  <a:schemeClr val="bg1"/>
                </a:solidFill>
              </a:rPr>
              <a:t>Self-Neglect: Multidisciplinary Response</a:t>
            </a:r>
          </a:p>
        </p:txBody>
      </p:sp>
      <p:sp>
        <p:nvSpPr>
          <p:cNvPr id="4" name="Text Placeholder 3">
            <a:extLst>
              <a:ext uri="{FF2B5EF4-FFF2-40B4-BE49-F238E27FC236}">
                <a16:creationId xmlns:a16="http://schemas.microsoft.com/office/drawing/2014/main" id="{9A3B7B11-F8CC-74D1-2739-D47752DBABFF}"/>
              </a:ext>
            </a:extLst>
          </p:cNvPr>
          <p:cNvSpPr>
            <a:spLocks noGrp="1"/>
          </p:cNvSpPr>
          <p:nvPr>
            <p:ph type="body" idx="1"/>
          </p:nvPr>
        </p:nvSpPr>
        <p:spPr>
          <a:xfrm>
            <a:off x="430695" y="2323567"/>
            <a:ext cx="11330610" cy="4258298"/>
          </a:xfrm>
        </p:spPr>
        <p:txBody>
          <a:bodyPr>
            <a:normAutofit/>
          </a:bodyPr>
          <a:lstStyle/>
          <a:p>
            <a:br>
              <a:rPr lang="en-US"/>
            </a:br>
            <a:endParaRPr lang="en-US"/>
          </a:p>
        </p:txBody>
      </p:sp>
      <p:sp>
        <p:nvSpPr>
          <p:cNvPr id="5" name="TextBox 4">
            <a:extLst>
              <a:ext uri="{FF2B5EF4-FFF2-40B4-BE49-F238E27FC236}">
                <a16:creationId xmlns:a16="http://schemas.microsoft.com/office/drawing/2014/main" id="{B998C136-9FB1-FF5B-2140-AD9245F22C9E}"/>
              </a:ext>
            </a:extLst>
          </p:cNvPr>
          <p:cNvSpPr txBox="1"/>
          <p:nvPr/>
        </p:nvSpPr>
        <p:spPr>
          <a:xfrm>
            <a:off x="685800" y="1653776"/>
            <a:ext cx="10210800" cy="4585871"/>
          </a:xfrm>
          <a:prstGeom prst="rect">
            <a:avLst/>
          </a:prstGeom>
          <a:noFill/>
        </p:spPr>
        <p:txBody>
          <a:bodyPr wrap="square">
            <a:spAutoFit/>
          </a:bodyPr>
          <a:lstStyle/>
          <a:p>
            <a:r>
              <a:rPr lang="en-US" sz="2600">
                <a:latin typeface="Source Sans Pro" panose="020B0503030403020204" pitchFamily="34" charset="0"/>
                <a:ea typeface="Source Sans Pro" panose="020B0503030403020204" pitchFamily="34" charset="0"/>
              </a:rPr>
              <a:t>Involve other agencies in the investigation:</a:t>
            </a:r>
          </a:p>
          <a:p>
            <a:endParaRPr lang="en-US" sz="2600">
              <a:latin typeface="Source Sans Pro" panose="020B0503030403020204" pitchFamily="34" charset="0"/>
              <a:ea typeface="Source Sans Pro" panose="020B0503030403020204" pitchFamily="34" charset="0"/>
            </a:endParaRPr>
          </a:p>
          <a:p>
            <a:pPr marL="800100" lvl="1" indent="-3429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If medical or serious mental health concerns, call EMTs</a:t>
            </a:r>
          </a:p>
          <a:p>
            <a:pPr marL="800100" lvl="1" indent="-342900">
              <a:buFont typeface="Arial" panose="020B0604020202020204" pitchFamily="34" charset="0"/>
              <a:buChar char="•"/>
            </a:pPr>
            <a:endParaRPr lang="en-US" sz="2600">
              <a:latin typeface="Source Sans Pro" panose="020B0503030403020204" pitchFamily="34" charset="0"/>
              <a:ea typeface="Source Sans Pro" panose="020B0503030403020204" pitchFamily="34" charset="0"/>
            </a:endParaRPr>
          </a:p>
          <a:p>
            <a:pPr marL="800100" lvl="1" indent="-3429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Report to Adult Protective Services (APS)</a:t>
            </a:r>
          </a:p>
          <a:p>
            <a:pPr marL="800100" lvl="1" indent="-342900">
              <a:buFont typeface="Arial" panose="020B0604020202020204" pitchFamily="34" charset="0"/>
              <a:buChar char="•"/>
            </a:pPr>
            <a:endParaRPr lang="en-US" sz="2600">
              <a:latin typeface="Source Sans Pro" panose="020B0503030403020204" pitchFamily="34" charset="0"/>
              <a:ea typeface="Source Sans Pro" panose="020B0503030403020204" pitchFamily="34" charset="0"/>
            </a:endParaRPr>
          </a:p>
          <a:p>
            <a:pPr marL="800100" lvl="1" indent="-3429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Consider also reporting to:</a:t>
            </a:r>
          </a:p>
          <a:p>
            <a:pPr lvl="2"/>
            <a:r>
              <a:rPr lang="en-US" sz="2600">
                <a:latin typeface="Source Sans Pro" panose="020B0503030403020204" pitchFamily="34" charset="0"/>
                <a:ea typeface="Source Sans Pro" panose="020B0503030403020204" pitchFamily="34" charset="0"/>
              </a:rPr>
              <a:t>Mental health agencies</a:t>
            </a:r>
          </a:p>
          <a:p>
            <a:pPr lvl="2"/>
            <a:r>
              <a:rPr lang="en-US" sz="2600">
                <a:latin typeface="Source Sans Pro" panose="020B0503030403020204" pitchFamily="34" charset="0"/>
                <a:ea typeface="Source Sans Pro" panose="020B0503030403020204" pitchFamily="34" charset="0"/>
              </a:rPr>
              <a:t>Humane Society</a:t>
            </a:r>
          </a:p>
          <a:p>
            <a:pPr lvl="2"/>
            <a:r>
              <a:rPr lang="en-US" sz="2600">
                <a:latin typeface="Source Sans Pro" panose="020B0503030403020204" pitchFamily="34" charset="0"/>
                <a:ea typeface="Source Sans Pro" panose="020B0503030403020204" pitchFamily="34" charset="0"/>
              </a:rPr>
              <a:t>Code enforcement agencies</a:t>
            </a:r>
          </a:p>
          <a:p>
            <a:pPr marL="457200" indent="-457200">
              <a:buSzPct val="60000"/>
              <a:buFont typeface="Arial" panose="020B0604020202020204" pitchFamily="34" charset="0"/>
              <a:buChar char="•"/>
            </a:pPr>
            <a:endParaRPr lang="en-US" sz="3200"/>
          </a:p>
        </p:txBody>
      </p:sp>
    </p:spTree>
    <p:extLst>
      <p:ext uri="{BB962C8B-B14F-4D97-AF65-F5344CB8AC3E}">
        <p14:creationId xmlns:p14="http://schemas.microsoft.com/office/powerpoint/2010/main" val="130553592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1ED5E-8C9D-ABF3-D5F8-AA00AA7417D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2519EE-7C9C-9610-CF8E-B2DC9CB79932}"/>
              </a:ext>
            </a:extLst>
          </p:cNvPr>
          <p:cNvSpPr>
            <a:spLocks noGrp="1"/>
          </p:cNvSpPr>
          <p:nvPr>
            <p:ph type="title"/>
          </p:nvPr>
        </p:nvSpPr>
        <p:spPr>
          <a:xfrm>
            <a:off x="410816" y="276135"/>
            <a:ext cx="11330610" cy="666474"/>
          </a:xfrm>
        </p:spPr>
        <p:txBody>
          <a:bodyPr>
            <a:noAutofit/>
          </a:bodyPr>
          <a:lstStyle/>
          <a:p>
            <a:r>
              <a:rPr lang="en-US" sz="4400">
                <a:solidFill>
                  <a:schemeClr val="bg1"/>
                </a:solidFill>
              </a:rPr>
              <a:t>Criminal Neglect</a:t>
            </a:r>
          </a:p>
        </p:txBody>
      </p:sp>
      <p:sp>
        <p:nvSpPr>
          <p:cNvPr id="4" name="Text Placeholder 3">
            <a:extLst>
              <a:ext uri="{FF2B5EF4-FFF2-40B4-BE49-F238E27FC236}">
                <a16:creationId xmlns:a16="http://schemas.microsoft.com/office/drawing/2014/main" id="{3AD6CD4A-B5F3-834F-6C71-F0D165C4DAC7}"/>
              </a:ext>
            </a:extLst>
          </p:cNvPr>
          <p:cNvSpPr>
            <a:spLocks noGrp="1"/>
          </p:cNvSpPr>
          <p:nvPr>
            <p:ph type="body" idx="1"/>
          </p:nvPr>
        </p:nvSpPr>
        <p:spPr>
          <a:xfrm>
            <a:off x="430695" y="2323567"/>
            <a:ext cx="11330610" cy="4258298"/>
          </a:xfrm>
        </p:spPr>
        <p:txBody>
          <a:bodyPr>
            <a:normAutofit/>
          </a:bodyPr>
          <a:lstStyle/>
          <a:p>
            <a:br>
              <a:rPr lang="en-US"/>
            </a:br>
            <a:endParaRPr lang="en-US"/>
          </a:p>
        </p:txBody>
      </p:sp>
      <p:sp>
        <p:nvSpPr>
          <p:cNvPr id="5" name="TextBox 4">
            <a:extLst>
              <a:ext uri="{FF2B5EF4-FFF2-40B4-BE49-F238E27FC236}">
                <a16:creationId xmlns:a16="http://schemas.microsoft.com/office/drawing/2014/main" id="{A7696088-59BC-F713-DF4F-8F4D8DA7A395}"/>
              </a:ext>
            </a:extLst>
          </p:cNvPr>
          <p:cNvSpPr txBox="1"/>
          <p:nvPr/>
        </p:nvSpPr>
        <p:spPr>
          <a:xfrm>
            <a:off x="647700" y="2161776"/>
            <a:ext cx="10210800" cy="4074962"/>
          </a:xfrm>
          <a:prstGeom prst="rect">
            <a:avLst/>
          </a:prstGeom>
          <a:noFill/>
        </p:spPr>
        <p:txBody>
          <a:bodyPr wrap="square">
            <a:spAutoFit/>
          </a:bodyPr>
          <a:lstStyle/>
          <a:p>
            <a:pPr lvl="1" fontAlgn="auto">
              <a:lnSpc>
                <a:spcPct val="90000"/>
              </a:lnSpc>
              <a:spcAft>
                <a:spcPts val="0"/>
              </a:spcAft>
              <a:buFont typeface="Arial" panose="020B0604020202020204" pitchFamily="34" charset="0"/>
              <a:buChar char="•"/>
              <a:defRPr/>
            </a:pPr>
            <a:r>
              <a:rPr lang="en-US" sz="2800">
                <a:latin typeface="Source Sans Pro" panose="020B0503030403020204" pitchFamily="34" charset="0"/>
                <a:ea typeface="Source Sans Pro" panose="020B0503030403020204" pitchFamily="34" charset="0"/>
              </a:rPr>
              <a:t>Victims are rarely available to testify due to dementia or death</a:t>
            </a:r>
          </a:p>
          <a:p>
            <a:pPr lvl="1" fontAlgn="auto">
              <a:lnSpc>
                <a:spcPct val="90000"/>
              </a:lnSpc>
              <a:spcAft>
                <a:spcPts val="0"/>
              </a:spcAft>
              <a:buFont typeface="Arial" panose="020B0604020202020204" pitchFamily="34" charset="0"/>
              <a:buChar char="•"/>
              <a:defRPr/>
            </a:pPr>
            <a:endParaRPr lang="en-US" sz="2800">
              <a:latin typeface="Source Sans Pro" panose="020B0503030403020204" pitchFamily="34" charset="0"/>
              <a:ea typeface="Source Sans Pro" panose="020B0503030403020204" pitchFamily="34" charset="0"/>
            </a:endParaRPr>
          </a:p>
          <a:p>
            <a:pPr lvl="1" fontAlgn="auto">
              <a:lnSpc>
                <a:spcPct val="90000"/>
              </a:lnSpc>
              <a:spcAft>
                <a:spcPts val="0"/>
              </a:spcAft>
              <a:buFont typeface="Arial" panose="020B0604020202020204" pitchFamily="34" charset="0"/>
              <a:buChar char="•"/>
              <a:defRPr/>
            </a:pPr>
            <a:r>
              <a:rPr lang="en-US" sz="2800">
                <a:latin typeface="Source Sans Pro" panose="020B0503030403020204" pitchFamily="34" charset="0"/>
                <a:ea typeface="Source Sans Pro" panose="020B0503030403020204" pitchFamily="34" charset="0"/>
              </a:rPr>
              <a:t>Cases are, therefore, almost always circumstantial</a:t>
            </a:r>
          </a:p>
          <a:p>
            <a:pPr lvl="1" fontAlgn="auto">
              <a:lnSpc>
                <a:spcPct val="90000"/>
              </a:lnSpc>
              <a:spcAft>
                <a:spcPts val="0"/>
              </a:spcAft>
              <a:buFont typeface="Arial" panose="020B0604020202020204" pitchFamily="34" charset="0"/>
              <a:buChar char="•"/>
              <a:defRPr/>
            </a:pPr>
            <a:endParaRPr lang="en-US" sz="2800">
              <a:latin typeface="Source Sans Pro" panose="020B0503030403020204" pitchFamily="34" charset="0"/>
              <a:ea typeface="Source Sans Pro" panose="020B0503030403020204" pitchFamily="34" charset="0"/>
            </a:endParaRPr>
          </a:p>
          <a:p>
            <a:pPr lvl="1" fontAlgn="auto">
              <a:lnSpc>
                <a:spcPct val="90000"/>
              </a:lnSpc>
              <a:spcAft>
                <a:spcPts val="0"/>
              </a:spcAft>
              <a:buFont typeface="Arial" panose="020B0604020202020204" pitchFamily="34" charset="0"/>
              <a:buChar char="•"/>
              <a:defRPr/>
            </a:pPr>
            <a:r>
              <a:rPr lang="en-US" sz="2800">
                <a:latin typeface="Source Sans Pro" panose="020B0503030403020204" pitchFamily="34" charset="0"/>
                <a:ea typeface="Source Sans Pro" panose="020B0503030403020204" pitchFamily="34" charset="0"/>
              </a:rPr>
              <a:t>Know your state’s neglect crimes</a:t>
            </a:r>
          </a:p>
          <a:p>
            <a:pPr lvl="1" fontAlgn="auto">
              <a:lnSpc>
                <a:spcPct val="90000"/>
              </a:lnSpc>
              <a:spcAft>
                <a:spcPts val="0"/>
              </a:spcAft>
              <a:buFont typeface="Arial" panose="020B0604020202020204" pitchFamily="34" charset="0"/>
              <a:buChar char="•"/>
              <a:defRPr/>
            </a:pPr>
            <a:endParaRPr lang="en-US" sz="2800">
              <a:latin typeface="Source Sans Pro" panose="020B0503030403020204" pitchFamily="34" charset="0"/>
              <a:ea typeface="Source Sans Pro" panose="020B0503030403020204" pitchFamily="34" charset="0"/>
            </a:endParaRPr>
          </a:p>
          <a:p>
            <a:pPr lvl="1" fontAlgn="auto">
              <a:lnSpc>
                <a:spcPct val="90000"/>
              </a:lnSpc>
              <a:spcAft>
                <a:spcPts val="0"/>
              </a:spcAft>
              <a:buFont typeface="Arial" panose="020B0604020202020204" pitchFamily="34" charset="0"/>
              <a:buChar char="•"/>
              <a:defRPr/>
            </a:pPr>
            <a:r>
              <a:rPr lang="en-US" sz="2800">
                <a:latin typeface="Source Sans Pro" panose="020B0503030403020204" pitchFamily="34" charset="0"/>
                <a:ea typeface="Source Sans Pro" panose="020B0503030403020204" pitchFamily="34" charset="0"/>
              </a:rPr>
              <a:t>Consult with involved physician or medical expert to determine that injuries/symptoms are caused by neglect versus underlying disease</a:t>
            </a:r>
          </a:p>
          <a:p>
            <a:pPr marL="457200" indent="-457200">
              <a:buSzPct val="60000"/>
              <a:buFont typeface="Arial" panose="020B0604020202020204" pitchFamily="34" charset="0"/>
              <a:buChar char="•"/>
            </a:pPr>
            <a:endParaRPr lang="en-US" sz="3200"/>
          </a:p>
        </p:txBody>
      </p:sp>
    </p:spTree>
    <p:extLst>
      <p:ext uri="{BB962C8B-B14F-4D97-AF65-F5344CB8AC3E}">
        <p14:creationId xmlns:p14="http://schemas.microsoft.com/office/powerpoint/2010/main" val="3494499175"/>
      </p:ext>
    </p:extLst>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Office Theme">
  <a:themeElements>
    <a:clrScheme name="Eagle">
      <a:dk1>
        <a:srgbClr val="000000"/>
      </a:dk1>
      <a:lt1>
        <a:srgbClr val="FFFFFF"/>
      </a:lt1>
      <a:dk2>
        <a:srgbClr val="0E1336"/>
      </a:dk2>
      <a:lt2>
        <a:srgbClr val="E7E6E6"/>
      </a:lt2>
      <a:accent1>
        <a:srgbClr val="835B2E"/>
      </a:accent1>
      <a:accent2>
        <a:srgbClr val="821418"/>
      </a:accent2>
      <a:accent3>
        <a:srgbClr val="0E1336"/>
      </a:accent3>
      <a:accent4>
        <a:srgbClr val="930515"/>
      </a:accent4>
      <a:accent5>
        <a:srgbClr val="363955"/>
      </a:accent5>
      <a:accent6>
        <a:srgbClr val="FFBE00"/>
      </a:accent6>
      <a:hlink>
        <a:srgbClr val="930616"/>
      </a:hlink>
      <a:folHlink>
        <a:srgbClr val="835B2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F133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Eagle">
      <a:dk1>
        <a:srgbClr val="000000"/>
      </a:dk1>
      <a:lt1>
        <a:srgbClr val="FFFFFF"/>
      </a:lt1>
      <a:dk2>
        <a:srgbClr val="0E1336"/>
      </a:dk2>
      <a:lt2>
        <a:srgbClr val="E7E6E6"/>
      </a:lt2>
      <a:accent1>
        <a:srgbClr val="835B2E"/>
      </a:accent1>
      <a:accent2>
        <a:srgbClr val="821418"/>
      </a:accent2>
      <a:accent3>
        <a:srgbClr val="0E1336"/>
      </a:accent3>
      <a:accent4>
        <a:srgbClr val="930515"/>
      </a:accent4>
      <a:accent5>
        <a:srgbClr val="363955"/>
      </a:accent5>
      <a:accent6>
        <a:srgbClr val="FFBE00"/>
      </a:accent6>
      <a:hlink>
        <a:srgbClr val="930616"/>
      </a:hlink>
      <a:folHlink>
        <a:srgbClr val="835B2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F133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15ef12a1-af58-44c4-b029-712fc0605570}" enabled="0" method="" siteId="{15ef12a1-af58-44c4-b029-712fc0605570}" removed="1"/>
  <clbl:label id="{daf69420-7356-43ce-989f-cc1324b6da61}" enabled="1" method="Privileged" siteId="{a63249ac-3e0b-4a24-9e0c-c90ab9891e30}" removed="0"/>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34</Slides>
  <Notes>30</Notes>
  <HiddenSlides>0</HiddenSlides>
  <ScaleCrop>false</ScaleCrop>
  <HeadingPairs>
    <vt:vector size="4" baseType="variant">
      <vt:variant>
        <vt:lpstr>Theme</vt:lpstr>
      </vt:variant>
      <vt:variant>
        <vt:i4>3</vt:i4>
      </vt:variant>
      <vt:variant>
        <vt:lpstr>Slide Titles</vt:lpstr>
      </vt:variant>
      <vt:variant>
        <vt:i4>34</vt:i4>
      </vt:variant>
    </vt:vector>
  </HeadingPairs>
  <TitlesOfParts>
    <vt:vector size="37" baseType="lpstr">
      <vt:lpstr>office theme</vt:lpstr>
      <vt:lpstr>3_Office Theme</vt:lpstr>
      <vt:lpstr>5_Office Theme</vt:lpstr>
      <vt:lpstr>PowerPoint Presentation</vt:lpstr>
      <vt:lpstr>Case Study</vt:lpstr>
      <vt:lpstr>PowerPoint Presentation</vt:lpstr>
      <vt:lpstr>Case Study – Charges and Plea</vt:lpstr>
      <vt:lpstr>Neglect</vt:lpstr>
      <vt:lpstr>Self-Neglect</vt:lpstr>
      <vt:lpstr>Self-Neglect: Law Enforcement Response</vt:lpstr>
      <vt:lpstr>Self-Neglect: Multidisciplinary Response</vt:lpstr>
      <vt:lpstr>Criminal Neglect</vt:lpstr>
      <vt:lpstr>Proving Criminal Neglect</vt:lpstr>
      <vt:lpstr>Beginning Your Investigation</vt:lpstr>
      <vt:lpstr>Signs of Neglect</vt:lpstr>
      <vt:lpstr>Signs of Neglect</vt:lpstr>
      <vt:lpstr>The Challenges of Investigating Neglect</vt:lpstr>
      <vt:lpstr>What Makes a Case of Neglect a Viable Felony-level Criminal Case?</vt:lpstr>
      <vt:lpstr>Neglect Investigations: Take Photographs </vt:lpstr>
      <vt:lpstr>Neglect Investigations: Collect Evidence</vt:lpstr>
      <vt:lpstr>Neglect Investigations: Collect Evidence of Financial Motive</vt:lpstr>
      <vt:lpstr>Neglect Investigations: Collect Evidence of Victim’s Medical Records</vt:lpstr>
      <vt:lpstr>Neglect Investigations: Other Evidence</vt:lpstr>
      <vt:lpstr>What Other Agencies Can Assist?</vt:lpstr>
      <vt:lpstr>Neglect Investigations: Obtain Records from Other Involved Agencies</vt:lpstr>
      <vt:lpstr>Neglect Investigations: Collaborations </vt:lpstr>
      <vt:lpstr>Neglect Investigations: Interviews </vt:lpstr>
      <vt:lpstr>Basic Concepts To Keep In Mind</vt:lpstr>
      <vt:lpstr>What Defenses Should you Anticipate?</vt:lpstr>
      <vt:lpstr>Common Defenses: Consent</vt:lpstr>
      <vt:lpstr>If the Victim had Cognitive Impairment</vt:lpstr>
      <vt:lpstr>Common Defenses: Victim Blaming</vt:lpstr>
      <vt:lpstr>Multidisciplinary Teams</vt:lpstr>
      <vt:lpstr>When Your Case Isn’t Getting Traction With the Prosecutor—Some Suggestions</vt:lpstr>
      <vt:lpstr>Practice Tips</vt:lpstr>
      <vt:lpstr>Summary</vt:lpstr>
      <vt:lpstr>EAGLE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2026-07-22T18:53:20Z</dcterms:created>
  <dcterms:modified xsi:type="dcterms:W3CDTF">2026-07-22T18:53:39Z</dcterms:modified>
</cp:coreProperties>
</file>