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757" r:id="rId2"/>
    <p:sldMasterId id="2147483800" r:id="rId3"/>
  </p:sldMasterIdLst>
  <p:notesMasterIdLst>
    <p:notesMasterId r:id="rId22"/>
  </p:notesMasterIdLst>
  <p:sldIdLst>
    <p:sldId id="594" r:id="rId4"/>
    <p:sldId id="2855" r:id="rId5"/>
    <p:sldId id="2845" r:id="rId6"/>
    <p:sldId id="2856" r:id="rId7"/>
    <p:sldId id="2844" r:id="rId8"/>
    <p:sldId id="2839" r:id="rId9"/>
    <p:sldId id="2853" r:id="rId10"/>
    <p:sldId id="2851" r:id="rId11"/>
    <p:sldId id="2852" r:id="rId12"/>
    <p:sldId id="2857" r:id="rId13"/>
    <p:sldId id="2858" r:id="rId14"/>
    <p:sldId id="2849" r:id="rId15"/>
    <p:sldId id="2831" r:id="rId16"/>
    <p:sldId id="2836" r:id="rId17"/>
    <p:sldId id="2833" r:id="rId18"/>
    <p:sldId id="2837" r:id="rId19"/>
    <p:sldId id="2834" r:id="rId20"/>
    <p:sldId id="275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9DA05F-70BA-4670-B370-D8BA2AA8C7BF}" v="5" dt="2026-08-26T02:02:59.2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01" autoAdjust="0"/>
    <p:restoredTop sz="85626" autoAdjust="0"/>
  </p:normalViewPr>
  <p:slideViewPr>
    <p:cSldViewPr snapToGrid="0">
      <p:cViewPr varScale="1">
        <p:scale>
          <a:sx n="63" d="100"/>
          <a:sy n="63" d="100"/>
        </p:scale>
        <p:origin x="72" y="60"/>
      </p:cViewPr>
      <p:guideLst/>
    </p:cSldViewPr>
  </p:slideViewPr>
  <p:notesTextViewPr>
    <p:cViewPr>
      <p:scale>
        <a:sx n="1" d="1"/>
        <a:sy n="1" d="1"/>
      </p:scale>
      <p:origin x="0" y="0"/>
    </p:cViewPr>
  </p:notesTextViewPr>
  <p:sorterViewPr>
    <p:cViewPr>
      <p:scale>
        <a:sx n="77" d="100"/>
        <a:sy n="77" d="100"/>
      </p:scale>
      <p:origin x="0" y="-21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657607-BCF3-4DE3-B921-44F2B57C5D57}" type="doc">
      <dgm:prSet loTypeId="urn:microsoft.com/office/officeart/2005/8/layout/process1" loCatId="process" qsTypeId="urn:microsoft.com/office/officeart/2005/8/quickstyle/simple1" qsCatId="simple" csTypeId="urn:microsoft.com/office/officeart/2005/8/colors/accent1_2" csCatId="accent1" phldr="1"/>
      <dgm:spPr/>
    </dgm:pt>
    <dgm:pt modelId="{0E6B75CA-8C43-46BC-8266-4198D05353D8}">
      <dgm:prSet phldrT="[Text]"/>
      <dgm:spPr>
        <a:solidFill>
          <a:srgbClr val="996633"/>
        </a:solidFill>
      </dgm:spPr>
      <dgm:t>
        <a:bodyPr/>
        <a:lstStyle/>
        <a:p>
          <a:pPr>
            <a:buFont typeface="Arial" panose="020B0604020202020204" pitchFamily="34" charset="0"/>
            <a:buChar char="•"/>
          </a:pPr>
          <a:r>
            <a:rPr lang="en-US" dirty="0">
              <a:solidFill>
                <a:schemeClr val="bg1"/>
              </a:solidFill>
              <a:latin typeface="Source Sans Pro" panose="020B0503030403020204" pitchFamily="34" charset="0"/>
              <a:ea typeface="Source Sans Pro" panose="020B0503030403020204" pitchFamily="34" charset="0"/>
              <a:cs typeface="+mn-lt"/>
            </a:rPr>
            <a:t>Mrs. Kraft was an 89-year-old woman who died at home. </a:t>
          </a:r>
        </a:p>
        <a:p>
          <a:pPr>
            <a:buFont typeface="Arial" panose="020B0604020202020204" pitchFamily="34" charset="0"/>
            <a:buChar char="•"/>
          </a:pPr>
          <a:r>
            <a:rPr lang="en-US" dirty="0">
              <a:solidFill>
                <a:schemeClr val="bg1"/>
              </a:solidFill>
              <a:latin typeface="Source Sans Pro" panose="020B0503030403020204" pitchFamily="34" charset="0"/>
              <a:ea typeface="Source Sans Pro" panose="020B0503030403020204" pitchFamily="34" charset="0"/>
              <a:cs typeface="+mn-lt"/>
            </a:rPr>
            <a:t>Her caregiver was her 67-year-old daughter, a retired registered nurse (RN) who moved in with her mother 10 months ago to care for her. </a:t>
          </a:r>
          <a:endParaRPr lang="en-US" dirty="0">
            <a:solidFill>
              <a:schemeClr val="bg1"/>
            </a:solidFill>
          </a:endParaRPr>
        </a:p>
      </dgm:t>
    </dgm:pt>
    <dgm:pt modelId="{6B5A4852-FBFA-48A2-B69E-3C6716F606E4}" type="parTrans" cxnId="{0E79D023-9366-4B5B-8AEB-FAD9AA17468F}">
      <dgm:prSet/>
      <dgm:spPr/>
      <dgm:t>
        <a:bodyPr/>
        <a:lstStyle/>
        <a:p>
          <a:endParaRPr lang="en-US"/>
        </a:p>
      </dgm:t>
    </dgm:pt>
    <dgm:pt modelId="{427CD430-C9EE-48BC-ADC2-7781783E5845}" type="sibTrans" cxnId="{0E79D023-9366-4B5B-8AEB-FAD9AA17468F}">
      <dgm:prSet/>
      <dgm:spPr/>
      <dgm:t>
        <a:bodyPr/>
        <a:lstStyle/>
        <a:p>
          <a:endParaRPr lang="en-US"/>
        </a:p>
      </dgm:t>
    </dgm:pt>
    <dgm:pt modelId="{39F6FBE4-D368-486C-8642-9726B94C8511}">
      <dgm:prSet phldrT="[Text]"/>
      <dgm:spPr>
        <a:solidFill>
          <a:srgbClr val="996633"/>
        </a:solidFill>
      </dgm:spPr>
      <dgm:t>
        <a:bodyPr/>
        <a:lstStyle/>
        <a:p>
          <a:pPr>
            <a:buFont typeface="Arial" panose="020B0604020202020204" pitchFamily="34" charset="0"/>
            <a:buChar char="•"/>
          </a:pPr>
          <a:r>
            <a:rPr lang="en-US" dirty="0">
              <a:solidFill>
                <a:schemeClr val="bg1"/>
              </a:solidFill>
              <a:latin typeface="Source Sans Pro" panose="020B0503030403020204" pitchFamily="34" charset="0"/>
              <a:ea typeface="Source Sans Pro" panose="020B0503030403020204" pitchFamily="34" charset="0"/>
              <a:cs typeface="+mn-lt"/>
            </a:rPr>
            <a:t>At noon she noticed that her mother had died, and called paramedics.</a:t>
          </a:r>
        </a:p>
        <a:p>
          <a:pPr>
            <a:buFont typeface="Arial" panose="020B0604020202020204" pitchFamily="34" charset="0"/>
            <a:buChar char="•"/>
          </a:pPr>
          <a:r>
            <a:rPr lang="en-US" dirty="0">
              <a:solidFill>
                <a:schemeClr val="bg1"/>
              </a:solidFill>
              <a:latin typeface="Source Sans Pro" panose="020B0503030403020204" pitchFamily="34" charset="0"/>
              <a:ea typeface="Source Sans Pro" panose="020B0503030403020204" pitchFamily="34" charset="0"/>
              <a:cs typeface="+mn-lt"/>
            </a:rPr>
            <a:t>They did not attempt resuscitation because rigor mortis had already started (her body was cold and stiff). </a:t>
          </a:r>
          <a:endParaRPr lang="en-US" dirty="0">
            <a:solidFill>
              <a:schemeClr val="bg1"/>
            </a:solidFill>
          </a:endParaRPr>
        </a:p>
      </dgm:t>
    </dgm:pt>
    <dgm:pt modelId="{D25E7B22-075E-4FC8-A11D-62D0F6494D54}" type="parTrans" cxnId="{24A85F27-9391-42F8-A788-FAB6E4624D91}">
      <dgm:prSet/>
      <dgm:spPr/>
      <dgm:t>
        <a:bodyPr/>
        <a:lstStyle/>
        <a:p>
          <a:endParaRPr lang="en-US"/>
        </a:p>
      </dgm:t>
    </dgm:pt>
    <dgm:pt modelId="{D69611DC-C6B6-4F41-81A2-C18F1FA1B042}" type="sibTrans" cxnId="{24A85F27-9391-42F8-A788-FAB6E4624D91}">
      <dgm:prSet/>
      <dgm:spPr/>
      <dgm:t>
        <a:bodyPr/>
        <a:lstStyle/>
        <a:p>
          <a:endParaRPr lang="en-US"/>
        </a:p>
      </dgm:t>
    </dgm:pt>
    <dgm:pt modelId="{09E99C75-9D79-4295-84FC-E00D55953306}">
      <dgm:prSet phldrT="[Text]"/>
      <dgm:spPr>
        <a:solidFill>
          <a:srgbClr val="996633"/>
        </a:solidFill>
      </dgm:spPr>
      <dgm:t>
        <a:bodyPr/>
        <a:lstStyle/>
        <a:p>
          <a:pPr>
            <a:buFont typeface="Arial" panose="020B0604020202020204" pitchFamily="34" charset="0"/>
            <a:buChar char="•"/>
          </a:pPr>
          <a:r>
            <a:rPr lang="en-US" dirty="0">
              <a:solidFill>
                <a:schemeClr val="bg1"/>
              </a:solidFill>
              <a:latin typeface="Source Sans Pro" panose="020B0503030403020204" pitchFamily="34" charset="0"/>
              <a:ea typeface="Source Sans Pro" panose="020B0503030403020204" pitchFamily="34" charset="0"/>
              <a:cs typeface="+mn-lt"/>
            </a:rPr>
            <a:t>They found some old pill bottles that had the  physician’s name on the labels and called the office, but the physician refused to sign a death certificate because her last appointment was almost a year ago. </a:t>
          </a:r>
          <a:endParaRPr lang="en-US" dirty="0">
            <a:solidFill>
              <a:schemeClr val="bg1"/>
            </a:solidFill>
          </a:endParaRPr>
        </a:p>
      </dgm:t>
    </dgm:pt>
    <dgm:pt modelId="{A10C54B1-428F-46DF-B3EA-336A81157F50}" type="parTrans" cxnId="{5ED7444E-CD46-4724-8BFE-B9CAA93C8611}">
      <dgm:prSet/>
      <dgm:spPr/>
      <dgm:t>
        <a:bodyPr/>
        <a:lstStyle/>
        <a:p>
          <a:endParaRPr lang="en-US"/>
        </a:p>
      </dgm:t>
    </dgm:pt>
    <dgm:pt modelId="{15F64897-B9A0-4A95-A6C8-A5CF2DD291F8}" type="sibTrans" cxnId="{5ED7444E-CD46-4724-8BFE-B9CAA93C8611}">
      <dgm:prSet/>
      <dgm:spPr/>
      <dgm:t>
        <a:bodyPr/>
        <a:lstStyle/>
        <a:p>
          <a:endParaRPr lang="en-US"/>
        </a:p>
      </dgm:t>
    </dgm:pt>
    <dgm:pt modelId="{D79E1871-00B1-4006-BCEF-5CCA30E64185}" type="pres">
      <dgm:prSet presAssocID="{EC657607-BCF3-4DE3-B921-44F2B57C5D57}" presName="Name0" presStyleCnt="0">
        <dgm:presLayoutVars>
          <dgm:dir/>
          <dgm:resizeHandles val="exact"/>
        </dgm:presLayoutVars>
      </dgm:prSet>
      <dgm:spPr/>
    </dgm:pt>
    <dgm:pt modelId="{6672FBC2-8108-4FF5-8DBD-35B041E6828B}" type="pres">
      <dgm:prSet presAssocID="{0E6B75CA-8C43-46BC-8266-4198D05353D8}" presName="node" presStyleLbl="node1" presStyleIdx="0" presStyleCnt="3">
        <dgm:presLayoutVars>
          <dgm:bulletEnabled val="1"/>
        </dgm:presLayoutVars>
      </dgm:prSet>
      <dgm:spPr/>
    </dgm:pt>
    <dgm:pt modelId="{426EBF98-0DC4-40C9-9B56-77045921BF1F}" type="pres">
      <dgm:prSet presAssocID="{427CD430-C9EE-48BC-ADC2-7781783E5845}" presName="sibTrans" presStyleLbl="sibTrans2D1" presStyleIdx="0" presStyleCnt="2"/>
      <dgm:spPr/>
    </dgm:pt>
    <dgm:pt modelId="{CBD77647-97CB-4F84-AB67-9F9810D5C548}" type="pres">
      <dgm:prSet presAssocID="{427CD430-C9EE-48BC-ADC2-7781783E5845}" presName="connectorText" presStyleLbl="sibTrans2D1" presStyleIdx="0" presStyleCnt="2"/>
      <dgm:spPr/>
    </dgm:pt>
    <dgm:pt modelId="{DE424E7F-CF69-423C-ADF2-1EF395BAF904}" type="pres">
      <dgm:prSet presAssocID="{39F6FBE4-D368-486C-8642-9726B94C8511}" presName="node" presStyleLbl="node1" presStyleIdx="1" presStyleCnt="3">
        <dgm:presLayoutVars>
          <dgm:bulletEnabled val="1"/>
        </dgm:presLayoutVars>
      </dgm:prSet>
      <dgm:spPr/>
    </dgm:pt>
    <dgm:pt modelId="{A331C9DE-30E0-4D8E-8C8B-68578A710556}" type="pres">
      <dgm:prSet presAssocID="{D69611DC-C6B6-4F41-81A2-C18F1FA1B042}" presName="sibTrans" presStyleLbl="sibTrans2D1" presStyleIdx="1" presStyleCnt="2"/>
      <dgm:spPr/>
    </dgm:pt>
    <dgm:pt modelId="{F81B5733-2F5F-4D28-A720-71A9F98F35DE}" type="pres">
      <dgm:prSet presAssocID="{D69611DC-C6B6-4F41-81A2-C18F1FA1B042}" presName="connectorText" presStyleLbl="sibTrans2D1" presStyleIdx="1" presStyleCnt="2"/>
      <dgm:spPr/>
    </dgm:pt>
    <dgm:pt modelId="{9743D9A4-EF87-462D-91D9-748E6BD0CDAB}" type="pres">
      <dgm:prSet presAssocID="{09E99C75-9D79-4295-84FC-E00D55953306}" presName="node" presStyleLbl="node1" presStyleIdx="2" presStyleCnt="3">
        <dgm:presLayoutVars>
          <dgm:bulletEnabled val="1"/>
        </dgm:presLayoutVars>
      </dgm:prSet>
      <dgm:spPr/>
    </dgm:pt>
  </dgm:ptLst>
  <dgm:cxnLst>
    <dgm:cxn modelId="{D64A5F16-38A5-417D-A0B6-937CFDBB3009}" type="presOf" srcId="{D69611DC-C6B6-4F41-81A2-C18F1FA1B042}" destId="{F81B5733-2F5F-4D28-A720-71A9F98F35DE}" srcOrd="1" destOrd="0" presId="urn:microsoft.com/office/officeart/2005/8/layout/process1"/>
    <dgm:cxn modelId="{0E79D023-9366-4B5B-8AEB-FAD9AA17468F}" srcId="{EC657607-BCF3-4DE3-B921-44F2B57C5D57}" destId="{0E6B75CA-8C43-46BC-8266-4198D05353D8}" srcOrd="0" destOrd="0" parTransId="{6B5A4852-FBFA-48A2-B69E-3C6716F606E4}" sibTransId="{427CD430-C9EE-48BC-ADC2-7781783E5845}"/>
    <dgm:cxn modelId="{CBCCF325-0577-49D9-8D2E-8BDB8B82D1F3}" type="presOf" srcId="{D69611DC-C6B6-4F41-81A2-C18F1FA1B042}" destId="{A331C9DE-30E0-4D8E-8C8B-68578A710556}" srcOrd="0" destOrd="0" presId="urn:microsoft.com/office/officeart/2005/8/layout/process1"/>
    <dgm:cxn modelId="{24A85F27-9391-42F8-A788-FAB6E4624D91}" srcId="{EC657607-BCF3-4DE3-B921-44F2B57C5D57}" destId="{39F6FBE4-D368-486C-8642-9726B94C8511}" srcOrd="1" destOrd="0" parTransId="{D25E7B22-075E-4FC8-A11D-62D0F6494D54}" sibTransId="{D69611DC-C6B6-4F41-81A2-C18F1FA1B042}"/>
    <dgm:cxn modelId="{EBB0482B-1E31-408A-A951-BFEEF221D82F}" type="presOf" srcId="{427CD430-C9EE-48BC-ADC2-7781783E5845}" destId="{426EBF98-0DC4-40C9-9B56-77045921BF1F}" srcOrd="0" destOrd="0" presId="urn:microsoft.com/office/officeart/2005/8/layout/process1"/>
    <dgm:cxn modelId="{5ED7444E-CD46-4724-8BFE-B9CAA93C8611}" srcId="{EC657607-BCF3-4DE3-B921-44F2B57C5D57}" destId="{09E99C75-9D79-4295-84FC-E00D55953306}" srcOrd="2" destOrd="0" parTransId="{A10C54B1-428F-46DF-B3EA-336A81157F50}" sibTransId="{15F64897-B9A0-4A95-A6C8-A5CF2DD291F8}"/>
    <dgm:cxn modelId="{9EDC6F71-8DF4-45A0-AC0B-1C02FA9EBAA8}" type="presOf" srcId="{09E99C75-9D79-4295-84FC-E00D55953306}" destId="{9743D9A4-EF87-462D-91D9-748E6BD0CDAB}" srcOrd="0" destOrd="0" presId="urn:microsoft.com/office/officeart/2005/8/layout/process1"/>
    <dgm:cxn modelId="{40B7377E-D3F3-4887-B31D-900391552A0D}" type="presOf" srcId="{427CD430-C9EE-48BC-ADC2-7781783E5845}" destId="{CBD77647-97CB-4F84-AB67-9F9810D5C548}" srcOrd="1" destOrd="0" presId="urn:microsoft.com/office/officeart/2005/8/layout/process1"/>
    <dgm:cxn modelId="{B7D8DBA7-9123-4A09-990C-45ACAE10EAD9}" type="presOf" srcId="{0E6B75CA-8C43-46BC-8266-4198D05353D8}" destId="{6672FBC2-8108-4FF5-8DBD-35B041E6828B}" srcOrd="0" destOrd="0" presId="urn:microsoft.com/office/officeart/2005/8/layout/process1"/>
    <dgm:cxn modelId="{1D9518B2-9AFA-4665-8980-EB892B73EEE0}" type="presOf" srcId="{EC657607-BCF3-4DE3-B921-44F2B57C5D57}" destId="{D79E1871-00B1-4006-BCEF-5CCA30E64185}" srcOrd="0" destOrd="0" presId="urn:microsoft.com/office/officeart/2005/8/layout/process1"/>
    <dgm:cxn modelId="{9F486EE8-5B1B-42B5-8DA5-28524597C932}" type="presOf" srcId="{39F6FBE4-D368-486C-8642-9726B94C8511}" destId="{DE424E7F-CF69-423C-ADF2-1EF395BAF904}" srcOrd="0" destOrd="0" presId="urn:microsoft.com/office/officeart/2005/8/layout/process1"/>
    <dgm:cxn modelId="{6FE8AF32-FCB5-4338-B1E1-2ED4D5967481}" type="presParOf" srcId="{D79E1871-00B1-4006-BCEF-5CCA30E64185}" destId="{6672FBC2-8108-4FF5-8DBD-35B041E6828B}" srcOrd="0" destOrd="0" presId="urn:microsoft.com/office/officeart/2005/8/layout/process1"/>
    <dgm:cxn modelId="{09960E74-DB9F-4497-BD50-837AB324F1A9}" type="presParOf" srcId="{D79E1871-00B1-4006-BCEF-5CCA30E64185}" destId="{426EBF98-0DC4-40C9-9B56-77045921BF1F}" srcOrd="1" destOrd="0" presId="urn:microsoft.com/office/officeart/2005/8/layout/process1"/>
    <dgm:cxn modelId="{09621A68-D667-424E-BF18-CCDEA2CF93C1}" type="presParOf" srcId="{426EBF98-0DC4-40C9-9B56-77045921BF1F}" destId="{CBD77647-97CB-4F84-AB67-9F9810D5C548}" srcOrd="0" destOrd="0" presId="urn:microsoft.com/office/officeart/2005/8/layout/process1"/>
    <dgm:cxn modelId="{7CCE8380-1430-4923-99D8-853BE8473CF2}" type="presParOf" srcId="{D79E1871-00B1-4006-BCEF-5CCA30E64185}" destId="{DE424E7F-CF69-423C-ADF2-1EF395BAF904}" srcOrd="2" destOrd="0" presId="urn:microsoft.com/office/officeart/2005/8/layout/process1"/>
    <dgm:cxn modelId="{0B339681-1383-4601-BCB6-62B20A40B511}" type="presParOf" srcId="{D79E1871-00B1-4006-BCEF-5CCA30E64185}" destId="{A331C9DE-30E0-4D8E-8C8B-68578A710556}" srcOrd="3" destOrd="0" presId="urn:microsoft.com/office/officeart/2005/8/layout/process1"/>
    <dgm:cxn modelId="{BDF39EF0-CC78-44E5-A911-841A98EB3742}" type="presParOf" srcId="{A331C9DE-30E0-4D8E-8C8B-68578A710556}" destId="{F81B5733-2F5F-4D28-A720-71A9F98F35DE}" srcOrd="0" destOrd="0" presId="urn:microsoft.com/office/officeart/2005/8/layout/process1"/>
    <dgm:cxn modelId="{4E04D88C-D3A6-4B0F-A330-3EEF421492F8}" type="presParOf" srcId="{D79E1871-00B1-4006-BCEF-5CCA30E64185}" destId="{9743D9A4-EF87-462D-91D9-748E6BD0CDAB}"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657607-BCF3-4DE3-B921-44F2B57C5D57}" type="doc">
      <dgm:prSet loTypeId="urn:microsoft.com/office/officeart/2005/8/layout/process1" loCatId="process" qsTypeId="urn:microsoft.com/office/officeart/2005/8/quickstyle/simple1" qsCatId="simple" csTypeId="urn:microsoft.com/office/officeart/2005/8/colors/accent1_2" csCatId="accent1" phldr="1"/>
      <dgm:spPr/>
    </dgm:pt>
    <dgm:pt modelId="{0E6B75CA-8C43-46BC-8266-4198D05353D8}">
      <dgm:prSet phldrT="[Text]"/>
      <dgm:spPr>
        <a:solidFill>
          <a:srgbClr val="996633"/>
        </a:solidFill>
      </dgm:spPr>
      <dgm:t>
        <a:bodyPr/>
        <a:lstStyle/>
        <a:p>
          <a:pPr>
            <a:buFont typeface="Arial" panose="020B0604020202020204" pitchFamily="34" charset="0"/>
            <a:buChar char="•"/>
          </a:pPr>
          <a:r>
            <a:rPr lang="en-US" dirty="0">
              <a:solidFill>
                <a:schemeClr val="bg1"/>
              </a:solidFill>
              <a:latin typeface="Source Sans Pro" panose="020B0503030403020204" pitchFamily="34" charset="0"/>
              <a:ea typeface="Source Sans Pro" panose="020B0503030403020204" pitchFamily="34" charset="0"/>
              <a:cs typeface="+mn-lt"/>
            </a:rPr>
            <a:t>The police on the scene noticed that she was thin; her facial bones were very prominent/easy to see</a:t>
          </a:r>
        </a:p>
        <a:p>
          <a:pPr>
            <a:buFont typeface="Arial" panose="020B0604020202020204" pitchFamily="34" charset="0"/>
            <a:buChar char="•"/>
          </a:pPr>
          <a:r>
            <a:rPr lang="en-US" dirty="0">
              <a:solidFill>
                <a:schemeClr val="bg1"/>
              </a:solidFill>
              <a:latin typeface="Source Sans Pro" panose="020B0503030403020204" pitchFamily="34" charset="0"/>
              <a:ea typeface="Source Sans Pro" panose="020B0503030403020204" pitchFamily="34" charset="0"/>
              <a:cs typeface="+mn-lt"/>
            </a:rPr>
            <a:t>Most of the house looked nice when they entered, although her room had a very bad odor.</a:t>
          </a:r>
          <a:endParaRPr lang="en-US" dirty="0">
            <a:solidFill>
              <a:schemeClr val="bg1"/>
            </a:solidFill>
          </a:endParaRPr>
        </a:p>
      </dgm:t>
    </dgm:pt>
    <dgm:pt modelId="{6B5A4852-FBFA-48A2-B69E-3C6716F606E4}" type="parTrans" cxnId="{0E79D023-9366-4B5B-8AEB-FAD9AA17468F}">
      <dgm:prSet/>
      <dgm:spPr/>
      <dgm:t>
        <a:bodyPr/>
        <a:lstStyle/>
        <a:p>
          <a:endParaRPr lang="en-US"/>
        </a:p>
      </dgm:t>
    </dgm:pt>
    <dgm:pt modelId="{427CD430-C9EE-48BC-ADC2-7781783E5845}" type="sibTrans" cxnId="{0E79D023-9366-4B5B-8AEB-FAD9AA17468F}">
      <dgm:prSet/>
      <dgm:spPr/>
      <dgm:t>
        <a:bodyPr/>
        <a:lstStyle/>
        <a:p>
          <a:endParaRPr lang="en-US"/>
        </a:p>
      </dgm:t>
    </dgm:pt>
    <dgm:pt modelId="{39F6FBE4-D368-486C-8642-9726B94C8511}">
      <dgm:prSet phldrT="[Text]"/>
      <dgm:spPr>
        <a:solidFill>
          <a:srgbClr val="996633"/>
        </a:solidFill>
      </dgm:spPr>
      <dgm:t>
        <a:bodyPr/>
        <a:lstStyle/>
        <a:p>
          <a:pPr>
            <a:buFont typeface="Arial" panose="020B0604020202020204" pitchFamily="34" charset="0"/>
            <a:buChar char="•"/>
          </a:pPr>
          <a:r>
            <a:rPr lang="en-US" dirty="0">
              <a:solidFill>
                <a:schemeClr val="bg1"/>
              </a:solidFill>
              <a:latin typeface="Source Sans Pro" panose="020B0503030403020204" pitchFamily="34" charset="0"/>
              <a:ea typeface="Source Sans Pro" panose="020B0503030403020204" pitchFamily="34" charset="0"/>
              <a:cs typeface="+mn-lt"/>
            </a:rPr>
            <a:t>The daughter was crying, repeating “oh mom, I loved you so much” and was cooperative with answering questions.</a:t>
          </a:r>
          <a:endParaRPr lang="en-US" dirty="0">
            <a:solidFill>
              <a:schemeClr val="bg1"/>
            </a:solidFill>
          </a:endParaRPr>
        </a:p>
      </dgm:t>
    </dgm:pt>
    <dgm:pt modelId="{D25E7B22-075E-4FC8-A11D-62D0F6494D54}" type="parTrans" cxnId="{24A85F27-9391-42F8-A788-FAB6E4624D91}">
      <dgm:prSet/>
      <dgm:spPr/>
      <dgm:t>
        <a:bodyPr/>
        <a:lstStyle/>
        <a:p>
          <a:endParaRPr lang="en-US"/>
        </a:p>
      </dgm:t>
    </dgm:pt>
    <dgm:pt modelId="{D69611DC-C6B6-4F41-81A2-C18F1FA1B042}" type="sibTrans" cxnId="{24A85F27-9391-42F8-A788-FAB6E4624D91}">
      <dgm:prSet/>
      <dgm:spPr/>
      <dgm:t>
        <a:bodyPr/>
        <a:lstStyle/>
        <a:p>
          <a:endParaRPr lang="en-US"/>
        </a:p>
      </dgm:t>
    </dgm:pt>
    <dgm:pt modelId="{09E99C75-9D79-4295-84FC-E00D55953306}">
      <dgm:prSet phldrT="[Text]"/>
      <dgm:spPr>
        <a:solidFill>
          <a:srgbClr val="996633"/>
        </a:solidFill>
      </dgm:spPr>
      <dgm:t>
        <a:bodyPr/>
        <a:lstStyle/>
        <a:p>
          <a:pPr>
            <a:buFont typeface="Arial" panose="020B0604020202020204" pitchFamily="34" charset="0"/>
            <a:buChar char="•"/>
          </a:pPr>
          <a:r>
            <a:rPr lang="en-US" dirty="0">
              <a:solidFill>
                <a:schemeClr val="bg1"/>
              </a:solidFill>
              <a:latin typeface="Source Sans Pro" panose="020B0503030403020204" pitchFamily="34" charset="0"/>
              <a:ea typeface="Source Sans Pro" panose="020B0503030403020204" pitchFamily="34" charset="0"/>
              <a:cs typeface="+mn-lt"/>
            </a:rPr>
            <a:t>The officers called the coroner/medical examiner</a:t>
          </a:r>
          <a:endParaRPr lang="en-US" dirty="0">
            <a:solidFill>
              <a:schemeClr val="bg1"/>
            </a:solidFill>
          </a:endParaRPr>
        </a:p>
      </dgm:t>
    </dgm:pt>
    <dgm:pt modelId="{A10C54B1-428F-46DF-B3EA-336A81157F50}" type="parTrans" cxnId="{5ED7444E-CD46-4724-8BFE-B9CAA93C8611}">
      <dgm:prSet/>
      <dgm:spPr/>
      <dgm:t>
        <a:bodyPr/>
        <a:lstStyle/>
        <a:p>
          <a:endParaRPr lang="en-US"/>
        </a:p>
      </dgm:t>
    </dgm:pt>
    <dgm:pt modelId="{15F64897-B9A0-4A95-A6C8-A5CF2DD291F8}" type="sibTrans" cxnId="{5ED7444E-CD46-4724-8BFE-B9CAA93C8611}">
      <dgm:prSet/>
      <dgm:spPr/>
      <dgm:t>
        <a:bodyPr/>
        <a:lstStyle/>
        <a:p>
          <a:endParaRPr lang="en-US"/>
        </a:p>
      </dgm:t>
    </dgm:pt>
    <dgm:pt modelId="{D79E1871-00B1-4006-BCEF-5CCA30E64185}" type="pres">
      <dgm:prSet presAssocID="{EC657607-BCF3-4DE3-B921-44F2B57C5D57}" presName="Name0" presStyleCnt="0">
        <dgm:presLayoutVars>
          <dgm:dir/>
          <dgm:resizeHandles val="exact"/>
        </dgm:presLayoutVars>
      </dgm:prSet>
      <dgm:spPr/>
    </dgm:pt>
    <dgm:pt modelId="{6672FBC2-8108-4FF5-8DBD-35B041E6828B}" type="pres">
      <dgm:prSet presAssocID="{0E6B75CA-8C43-46BC-8266-4198D05353D8}" presName="node" presStyleLbl="node1" presStyleIdx="0" presStyleCnt="3">
        <dgm:presLayoutVars>
          <dgm:bulletEnabled val="1"/>
        </dgm:presLayoutVars>
      </dgm:prSet>
      <dgm:spPr/>
    </dgm:pt>
    <dgm:pt modelId="{426EBF98-0DC4-40C9-9B56-77045921BF1F}" type="pres">
      <dgm:prSet presAssocID="{427CD430-C9EE-48BC-ADC2-7781783E5845}" presName="sibTrans" presStyleLbl="sibTrans2D1" presStyleIdx="0" presStyleCnt="2"/>
      <dgm:spPr/>
    </dgm:pt>
    <dgm:pt modelId="{CBD77647-97CB-4F84-AB67-9F9810D5C548}" type="pres">
      <dgm:prSet presAssocID="{427CD430-C9EE-48BC-ADC2-7781783E5845}" presName="connectorText" presStyleLbl="sibTrans2D1" presStyleIdx="0" presStyleCnt="2"/>
      <dgm:spPr/>
    </dgm:pt>
    <dgm:pt modelId="{DE424E7F-CF69-423C-ADF2-1EF395BAF904}" type="pres">
      <dgm:prSet presAssocID="{39F6FBE4-D368-486C-8642-9726B94C8511}" presName="node" presStyleLbl="node1" presStyleIdx="1" presStyleCnt="3">
        <dgm:presLayoutVars>
          <dgm:bulletEnabled val="1"/>
        </dgm:presLayoutVars>
      </dgm:prSet>
      <dgm:spPr/>
    </dgm:pt>
    <dgm:pt modelId="{A331C9DE-30E0-4D8E-8C8B-68578A710556}" type="pres">
      <dgm:prSet presAssocID="{D69611DC-C6B6-4F41-81A2-C18F1FA1B042}" presName="sibTrans" presStyleLbl="sibTrans2D1" presStyleIdx="1" presStyleCnt="2"/>
      <dgm:spPr/>
    </dgm:pt>
    <dgm:pt modelId="{F81B5733-2F5F-4D28-A720-71A9F98F35DE}" type="pres">
      <dgm:prSet presAssocID="{D69611DC-C6B6-4F41-81A2-C18F1FA1B042}" presName="connectorText" presStyleLbl="sibTrans2D1" presStyleIdx="1" presStyleCnt="2"/>
      <dgm:spPr/>
    </dgm:pt>
    <dgm:pt modelId="{9743D9A4-EF87-462D-91D9-748E6BD0CDAB}" type="pres">
      <dgm:prSet presAssocID="{09E99C75-9D79-4295-84FC-E00D55953306}" presName="node" presStyleLbl="node1" presStyleIdx="2" presStyleCnt="3">
        <dgm:presLayoutVars>
          <dgm:bulletEnabled val="1"/>
        </dgm:presLayoutVars>
      </dgm:prSet>
      <dgm:spPr/>
    </dgm:pt>
  </dgm:ptLst>
  <dgm:cxnLst>
    <dgm:cxn modelId="{D64A5F16-38A5-417D-A0B6-937CFDBB3009}" type="presOf" srcId="{D69611DC-C6B6-4F41-81A2-C18F1FA1B042}" destId="{F81B5733-2F5F-4D28-A720-71A9F98F35DE}" srcOrd="1" destOrd="0" presId="urn:microsoft.com/office/officeart/2005/8/layout/process1"/>
    <dgm:cxn modelId="{0E79D023-9366-4B5B-8AEB-FAD9AA17468F}" srcId="{EC657607-BCF3-4DE3-B921-44F2B57C5D57}" destId="{0E6B75CA-8C43-46BC-8266-4198D05353D8}" srcOrd="0" destOrd="0" parTransId="{6B5A4852-FBFA-48A2-B69E-3C6716F606E4}" sibTransId="{427CD430-C9EE-48BC-ADC2-7781783E5845}"/>
    <dgm:cxn modelId="{CBCCF325-0577-49D9-8D2E-8BDB8B82D1F3}" type="presOf" srcId="{D69611DC-C6B6-4F41-81A2-C18F1FA1B042}" destId="{A331C9DE-30E0-4D8E-8C8B-68578A710556}" srcOrd="0" destOrd="0" presId="urn:microsoft.com/office/officeart/2005/8/layout/process1"/>
    <dgm:cxn modelId="{24A85F27-9391-42F8-A788-FAB6E4624D91}" srcId="{EC657607-BCF3-4DE3-B921-44F2B57C5D57}" destId="{39F6FBE4-D368-486C-8642-9726B94C8511}" srcOrd="1" destOrd="0" parTransId="{D25E7B22-075E-4FC8-A11D-62D0F6494D54}" sibTransId="{D69611DC-C6B6-4F41-81A2-C18F1FA1B042}"/>
    <dgm:cxn modelId="{EBB0482B-1E31-408A-A951-BFEEF221D82F}" type="presOf" srcId="{427CD430-C9EE-48BC-ADC2-7781783E5845}" destId="{426EBF98-0DC4-40C9-9B56-77045921BF1F}" srcOrd="0" destOrd="0" presId="urn:microsoft.com/office/officeart/2005/8/layout/process1"/>
    <dgm:cxn modelId="{5ED7444E-CD46-4724-8BFE-B9CAA93C8611}" srcId="{EC657607-BCF3-4DE3-B921-44F2B57C5D57}" destId="{09E99C75-9D79-4295-84FC-E00D55953306}" srcOrd="2" destOrd="0" parTransId="{A10C54B1-428F-46DF-B3EA-336A81157F50}" sibTransId="{15F64897-B9A0-4A95-A6C8-A5CF2DD291F8}"/>
    <dgm:cxn modelId="{9EDC6F71-8DF4-45A0-AC0B-1C02FA9EBAA8}" type="presOf" srcId="{09E99C75-9D79-4295-84FC-E00D55953306}" destId="{9743D9A4-EF87-462D-91D9-748E6BD0CDAB}" srcOrd="0" destOrd="0" presId="urn:microsoft.com/office/officeart/2005/8/layout/process1"/>
    <dgm:cxn modelId="{40B7377E-D3F3-4887-B31D-900391552A0D}" type="presOf" srcId="{427CD430-C9EE-48BC-ADC2-7781783E5845}" destId="{CBD77647-97CB-4F84-AB67-9F9810D5C548}" srcOrd="1" destOrd="0" presId="urn:microsoft.com/office/officeart/2005/8/layout/process1"/>
    <dgm:cxn modelId="{B7D8DBA7-9123-4A09-990C-45ACAE10EAD9}" type="presOf" srcId="{0E6B75CA-8C43-46BC-8266-4198D05353D8}" destId="{6672FBC2-8108-4FF5-8DBD-35B041E6828B}" srcOrd="0" destOrd="0" presId="urn:microsoft.com/office/officeart/2005/8/layout/process1"/>
    <dgm:cxn modelId="{1D9518B2-9AFA-4665-8980-EB892B73EEE0}" type="presOf" srcId="{EC657607-BCF3-4DE3-B921-44F2B57C5D57}" destId="{D79E1871-00B1-4006-BCEF-5CCA30E64185}" srcOrd="0" destOrd="0" presId="urn:microsoft.com/office/officeart/2005/8/layout/process1"/>
    <dgm:cxn modelId="{9F486EE8-5B1B-42B5-8DA5-28524597C932}" type="presOf" srcId="{39F6FBE4-D368-486C-8642-9726B94C8511}" destId="{DE424E7F-CF69-423C-ADF2-1EF395BAF904}" srcOrd="0" destOrd="0" presId="urn:microsoft.com/office/officeart/2005/8/layout/process1"/>
    <dgm:cxn modelId="{6FE8AF32-FCB5-4338-B1E1-2ED4D5967481}" type="presParOf" srcId="{D79E1871-00B1-4006-BCEF-5CCA30E64185}" destId="{6672FBC2-8108-4FF5-8DBD-35B041E6828B}" srcOrd="0" destOrd="0" presId="urn:microsoft.com/office/officeart/2005/8/layout/process1"/>
    <dgm:cxn modelId="{09960E74-DB9F-4497-BD50-837AB324F1A9}" type="presParOf" srcId="{D79E1871-00B1-4006-BCEF-5CCA30E64185}" destId="{426EBF98-0DC4-40C9-9B56-77045921BF1F}" srcOrd="1" destOrd="0" presId="urn:microsoft.com/office/officeart/2005/8/layout/process1"/>
    <dgm:cxn modelId="{09621A68-D667-424E-BF18-CCDEA2CF93C1}" type="presParOf" srcId="{426EBF98-0DC4-40C9-9B56-77045921BF1F}" destId="{CBD77647-97CB-4F84-AB67-9F9810D5C548}" srcOrd="0" destOrd="0" presId="urn:microsoft.com/office/officeart/2005/8/layout/process1"/>
    <dgm:cxn modelId="{7CCE8380-1430-4923-99D8-853BE8473CF2}" type="presParOf" srcId="{D79E1871-00B1-4006-BCEF-5CCA30E64185}" destId="{DE424E7F-CF69-423C-ADF2-1EF395BAF904}" srcOrd="2" destOrd="0" presId="urn:microsoft.com/office/officeart/2005/8/layout/process1"/>
    <dgm:cxn modelId="{0B339681-1383-4601-BCB6-62B20A40B511}" type="presParOf" srcId="{D79E1871-00B1-4006-BCEF-5CCA30E64185}" destId="{A331C9DE-30E0-4D8E-8C8B-68578A710556}" srcOrd="3" destOrd="0" presId="urn:microsoft.com/office/officeart/2005/8/layout/process1"/>
    <dgm:cxn modelId="{BDF39EF0-CC78-44E5-A911-841A98EB3742}" type="presParOf" srcId="{A331C9DE-30E0-4D8E-8C8B-68578A710556}" destId="{F81B5733-2F5F-4D28-A720-71A9F98F35DE}" srcOrd="0" destOrd="0" presId="urn:microsoft.com/office/officeart/2005/8/layout/process1"/>
    <dgm:cxn modelId="{4E04D88C-D3A6-4B0F-A330-3EEF421492F8}" type="presParOf" srcId="{D79E1871-00B1-4006-BCEF-5CCA30E64185}" destId="{9743D9A4-EF87-462D-91D9-748E6BD0CDAB}"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657607-BCF3-4DE3-B921-44F2B57C5D57}" type="doc">
      <dgm:prSet loTypeId="urn:microsoft.com/office/officeart/2005/8/layout/process1" loCatId="process" qsTypeId="urn:microsoft.com/office/officeart/2005/8/quickstyle/simple1" qsCatId="simple" csTypeId="urn:microsoft.com/office/officeart/2005/8/colors/accent1_2" csCatId="accent1" phldr="1"/>
      <dgm:spPr/>
    </dgm:pt>
    <dgm:pt modelId="{0E6B75CA-8C43-46BC-8266-4198D05353D8}">
      <dgm:prSet phldrT="[Text]"/>
      <dgm:spPr>
        <a:solidFill>
          <a:srgbClr val="996633"/>
        </a:solidFill>
      </dgm:spPr>
      <dgm:t>
        <a:bodyPr/>
        <a:lstStyle/>
        <a:p>
          <a:pPr>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The investigator arrives and pulls back the covers.</a:t>
          </a:r>
        </a:p>
        <a:p>
          <a:pPr>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He finds that Mrs. Kraft is emaciated (he can easily see her ribs protruding).</a:t>
          </a:r>
          <a:endParaRPr lang="en-US" dirty="0">
            <a:solidFill>
              <a:schemeClr val="bg1"/>
            </a:solidFill>
          </a:endParaRPr>
        </a:p>
      </dgm:t>
    </dgm:pt>
    <dgm:pt modelId="{6B5A4852-FBFA-48A2-B69E-3C6716F606E4}" type="parTrans" cxnId="{0E79D023-9366-4B5B-8AEB-FAD9AA17468F}">
      <dgm:prSet/>
      <dgm:spPr/>
      <dgm:t>
        <a:bodyPr/>
        <a:lstStyle/>
        <a:p>
          <a:endParaRPr lang="en-US"/>
        </a:p>
      </dgm:t>
    </dgm:pt>
    <dgm:pt modelId="{427CD430-C9EE-48BC-ADC2-7781783E5845}" type="sibTrans" cxnId="{0E79D023-9366-4B5B-8AEB-FAD9AA17468F}">
      <dgm:prSet/>
      <dgm:spPr/>
      <dgm:t>
        <a:bodyPr/>
        <a:lstStyle/>
        <a:p>
          <a:endParaRPr lang="en-US"/>
        </a:p>
      </dgm:t>
    </dgm:pt>
    <dgm:pt modelId="{39F6FBE4-D368-486C-8642-9726B94C8511}">
      <dgm:prSet phldrT="[Text]"/>
      <dgm:spPr>
        <a:solidFill>
          <a:srgbClr val="996633"/>
        </a:solidFill>
      </dgm:spPr>
      <dgm:t>
        <a:bodyPr/>
        <a:lstStyle/>
        <a:p>
          <a:pPr>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She is </a:t>
          </a:r>
          <a:r>
            <a:rPr lang="en-US">
              <a:latin typeface="Source Sans Pro" panose="020B0503030403020204" pitchFamily="34" charset="0"/>
              <a:ea typeface="Source Sans Pro" panose="020B0503030403020204" pitchFamily="34" charset="0"/>
            </a:rPr>
            <a:t>wearing undergarments </a:t>
          </a:r>
          <a:r>
            <a:rPr lang="en-US" dirty="0">
              <a:latin typeface="Source Sans Pro" panose="020B0503030403020204" pitchFamily="34" charset="0"/>
              <a:ea typeface="Source Sans Pro" panose="020B0503030403020204" pitchFamily="34" charset="0"/>
            </a:rPr>
            <a:t>that appear to be filthy</a:t>
          </a:r>
          <a:r>
            <a:rPr lang="en-US" dirty="0">
              <a:solidFill>
                <a:schemeClr val="bg1"/>
              </a:solidFill>
              <a:latin typeface="Source Sans Pro" panose="020B0503030403020204" pitchFamily="34" charset="0"/>
              <a:ea typeface="Source Sans Pro" panose="020B0503030403020204" pitchFamily="34" charset="0"/>
              <a:cs typeface="+mn-lt"/>
            </a:rPr>
            <a:t>.</a:t>
          </a:r>
          <a:endParaRPr lang="en-US" dirty="0">
            <a:solidFill>
              <a:schemeClr val="bg1"/>
            </a:solidFill>
          </a:endParaRPr>
        </a:p>
      </dgm:t>
    </dgm:pt>
    <dgm:pt modelId="{D25E7B22-075E-4FC8-A11D-62D0F6494D54}" type="parTrans" cxnId="{24A85F27-9391-42F8-A788-FAB6E4624D91}">
      <dgm:prSet/>
      <dgm:spPr/>
      <dgm:t>
        <a:bodyPr/>
        <a:lstStyle/>
        <a:p>
          <a:endParaRPr lang="en-US"/>
        </a:p>
      </dgm:t>
    </dgm:pt>
    <dgm:pt modelId="{D69611DC-C6B6-4F41-81A2-C18F1FA1B042}" type="sibTrans" cxnId="{24A85F27-9391-42F8-A788-FAB6E4624D91}">
      <dgm:prSet/>
      <dgm:spPr/>
      <dgm:t>
        <a:bodyPr/>
        <a:lstStyle/>
        <a:p>
          <a:endParaRPr lang="en-US"/>
        </a:p>
      </dgm:t>
    </dgm:pt>
    <dgm:pt modelId="{09E99C75-9D79-4295-84FC-E00D55953306}">
      <dgm:prSet phldrT="[Text]"/>
      <dgm:spPr>
        <a:solidFill>
          <a:srgbClr val="996633"/>
        </a:solidFill>
      </dgm:spPr>
      <dgm:t>
        <a:bodyPr/>
        <a:lstStyle/>
        <a:p>
          <a:pPr>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When he rolls her body over, he finds open sores on the back of her head, lower back, and both heels.</a:t>
          </a:r>
        </a:p>
        <a:p>
          <a:pPr>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The sores seem to be the source of the bad odor in the room.</a:t>
          </a:r>
          <a:endParaRPr lang="en-US" dirty="0">
            <a:solidFill>
              <a:schemeClr val="bg1"/>
            </a:solidFill>
          </a:endParaRPr>
        </a:p>
      </dgm:t>
    </dgm:pt>
    <dgm:pt modelId="{A10C54B1-428F-46DF-B3EA-336A81157F50}" type="parTrans" cxnId="{5ED7444E-CD46-4724-8BFE-B9CAA93C8611}">
      <dgm:prSet/>
      <dgm:spPr/>
      <dgm:t>
        <a:bodyPr/>
        <a:lstStyle/>
        <a:p>
          <a:endParaRPr lang="en-US"/>
        </a:p>
      </dgm:t>
    </dgm:pt>
    <dgm:pt modelId="{15F64897-B9A0-4A95-A6C8-A5CF2DD291F8}" type="sibTrans" cxnId="{5ED7444E-CD46-4724-8BFE-B9CAA93C8611}">
      <dgm:prSet/>
      <dgm:spPr/>
      <dgm:t>
        <a:bodyPr/>
        <a:lstStyle/>
        <a:p>
          <a:endParaRPr lang="en-US"/>
        </a:p>
      </dgm:t>
    </dgm:pt>
    <dgm:pt modelId="{D79E1871-00B1-4006-BCEF-5CCA30E64185}" type="pres">
      <dgm:prSet presAssocID="{EC657607-BCF3-4DE3-B921-44F2B57C5D57}" presName="Name0" presStyleCnt="0">
        <dgm:presLayoutVars>
          <dgm:dir/>
          <dgm:resizeHandles val="exact"/>
        </dgm:presLayoutVars>
      </dgm:prSet>
      <dgm:spPr/>
    </dgm:pt>
    <dgm:pt modelId="{6672FBC2-8108-4FF5-8DBD-35B041E6828B}" type="pres">
      <dgm:prSet presAssocID="{0E6B75CA-8C43-46BC-8266-4198D05353D8}" presName="node" presStyleLbl="node1" presStyleIdx="0" presStyleCnt="3">
        <dgm:presLayoutVars>
          <dgm:bulletEnabled val="1"/>
        </dgm:presLayoutVars>
      </dgm:prSet>
      <dgm:spPr/>
    </dgm:pt>
    <dgm:pt modelId="{426EBF98-0DC4-40C9-9B56-77045921BF1F}" type="pres">
      <dgm:prSet presAssocID="{427CD430-C9EE-48BC-ADC2-7781783E5845}" presName="sibTrans" presStyleLbl="sibTrans2D1" presStyleIdx="0" presStyleCnt="2"/>
      <dgm:spPr/>
    </dgm:pt>
    <dgm:pt modelId="{CBD77647-97CB-4F84-AB67-9F9810D5C548}" type="pres">
      <dgm:prSet presAssocID="{427CD430-C9EE-48BC-ADC2-7781783E5845}" presName="connectorText" presStyleLbl="sibTrans2D1" presStyleIdx="0" presStyleCnt="2"/>
      <dgm:spPr/>
    </dgm:pt>
    <dgm:pt modelId="{DE424E7F-CF69-423C-ADF2-1EF395BAF904}" type="pres">
      <dgm:prSet presAssocID="{39F6FBE4-D368-486C-8642-9726B94C8511}" presName="node" presStyleLbl="node1" presStyleIdx="1" presStyleCnt="3">
        <dgm:presLayoutVars>
          <dgm:bulletEnabled val="1"/>
        </dgm:presLayoutVars>
      </dgm:prSet>
      <dgm:spPr/>
    </dgm:pt>
    <dgm:pt modelId="{A331C9DE-30E0-4D8E-8C8B-68578A710556}" type="pres">
      <dgm:prSet presAssocID="{D69611DC-C6B6-4F41-81A2-C18F1FA1B042}" presName="sibTrans" presStyleLbl="sibTrans2D1" presStyleIdx="1" presStyleCnt="2"/>
      <dgm:spPr/>
    </dgm:pt>
    <dgm:pt modelId="{F81B5733-2F5F-4D28-A720-71A9F98F35DE}" type="pres">
      <dgm:prSet presAssocID="{D69611DC-C6B6-4F41-81A2-C18F1FA1B042}" presName="connectorText" presStyleLbl="sibTrans2D1" presStyleIdx="1" presStyleCnt="2"/>
      <dgm:spPr/>
    </dgm:pt>
    <dgm:pt modelId="{9743D9A4-EF87-462D-91D9-748E6BD0CDAB}" type="pres">
      <dgm:prSet presAssocID="{09E99C75-9D79-4295-84FC-E00D55953306}" presName="node" presStyleLbl="node1" presStyleIdx="2" presStyleCnt="3">
        <dgm:presLayoutVars>
          <dgm:bulletEnabled val="1"/>
        </dgm:presLayoutVars>
      </dgm:prSet>
      <dgm:spPr/>
    </dgm:pt>
  </dgm:ptLst>
  <dgm:cxnLst>
    <dgm:cxn modelId="{D64A5F16-38A5-417D-A0B6-937CFDBB3009}" type="presOf" srcId="{D69611DC-C6B6-4F41-81A2-C18F1FA1B042}" destId="{F81B5733-2F5F-4D28-A720-71A9F98F35DE}" srcOrd="1" destOrd="0" presId="urn:microsoft.com/office/officeart/2005/8/layout/process1"/>
    <dgm:cxn modelId="{0E79D023-9366-4B5B-8AEB-FAD9AA17468F}" srcId="{EC657607-BCF3-4DE3-B921-44F2B57C5D57}" destId="{0E6B75CA-8C43-46BC-8266-4198D05353D8}" srcOrd="0" destOrd="0" parTransId="{6B5A4852-FBFA-48A2-B69E-3C6716F606E4}" sibTransId="{427CD430-C9EE-48BC-ADC2-7781783E5845}"/>
    <dgm:cxn modelId="{CBCCF325-0577-49D9-8D2E-8BDB8B82D1F3}" type="presOf" srcId="{D69611DC-C6B6-4F41-81A2-C18F1FA1B042}" destId="{A331C9DE-30E0-4D8E-8C8B-68578A710556}" srcOrd="0" destOrd="0" presId="urn:microsoft.com/office/officeart/2005/8/layout/process1"/>
    <dgm:cxn modelId="{24A85F27-9391-42F8-A788-FAB6E4624D91}" srcId="{EC657607-BCF3-4DE3-B921-44F2B57C5D57}" destId="{39F6FBE4-D368-486C-8642-9726B94C8511}" srcOrd="1" destOrd="0" parTransId="{D25E7B22-075E-4FC8-A11D-62D0F6494D54}" sibTransId="{D69611DC-C6B6-4F41-81A2-C18F1FA1B042}"/>
    <dgm:cxn modelId="{EBB0482B-1E31-408A-A951-BFEEF221D82F}" type="presOf" srcId="{427CD430-C9EE-48BC-ADC2-7781783E5845}" destId="{426EBF98-0DC4-40C9-9B56-77045921BF1F}" srcOrd="0" destOrd="0" presId="urn:microsoft.com/office/officeart/2005/8/layout/process1"/>
    <dgm:cxn modelId="{5ED7444E-CD46-4724-8BFE-B9CAA93C8611}" srcId="{EC657607-BCF3-4DE3-B921-44F2B57C5D57}" destId="{09E99C75-9D79-4295-84FC-E00D55953306}" srcOrd="2" destOrd="0" parTransId="{A10C54B1-428F-46DF-B3EA-336A81157F50}" sibTransId="{15F64897-B9A0-4A95-A6C8-A5CF2DD291F8}"/>
    <dgm:cxn modelId="{9EDC6F71-8DF4-45A0-AC0B-1C02FA9EBAA8}" type="presOf" srcId="{09E99C75-9D79-4295-84FC-E00D55953306}" destId="{9743D9A4-EF87-462D-91D9-748E6BD0CDAB}" srcOrd="0" destOrd="0" presId="urn:microsoft.com/office/officeart/2005/8/layout/process1"/>
    <dgm:cxn modelId="{40B7377E-D3F3-4887-B31D-900391552A0D}" type="presOf" srcId="{427CD430-C9EE-48BC-ADC2-7781783E5845}" destId="{CBD77647-97CB-4F84-AB67-9F9810D5C548}" srcOrd="1" destOrd="0" presId="urn:microsoft.com/office/officeart/2005/8/layout/process1"/>
    <dgm:cxn modelId="{B7D8DBA7-9123-4A09-990C-45ACAE10EAD9}" type="presOf" srcId="{0E6B75CA-8C43-46BC-8266-4198D05353D8}" destId="{6672FBC2-8108-4FF5-8DBD-35B041E6828B}" srcOrd="0" destOrd="0" presId="urn:microsoft.com/office/officeart/2005/8/layout/process1"/>
    <dgm:cxn modelId="{1D9518B2-9AFA-4665-8980-EB892B73EEE0}" type="presOf" srcId="{EC657607-BCF3-4DE3-B921-44F2B57C5D57}" destId="{D79E1871-00B1-4006-BCEF-5CCA30E64185}" srcOrd="0" destOrd="0" presId="urn:microsoft.com/office/officeart/2005/8/layout/process1"/>
    <dgm:cxn modelId="{9F486EE8-5B1B-42B5-8DA5-28524597C932}" type="presOf" srcId="{39F6FBE4-D368-486C-8642-9726B94C8511}" destId="{DE424E7F-CF69-423C-ADF2-1EF395BAF904}" srcOrd="0" destOrd="0" presId="urn:microsoft.com/office/officeart/2005/8/layout/process1"/>
    <dgm:cxn modelId="{6FE8AF32-FCB5-4338-B1E1-2ED4D5967481}" type="presParOf" srcId="{D79E1871-00B1-4006-BCEF-5CCA30E64185}" destId="{6672FBC2-8108-4FF5-8DBD-35B041E6828B}" srcOrd="0" destOrd="0" presId="urn:microsoft.com/office/officeart/2005/8/layout/process1"/>
    <dgm:cxn modelId="{09960E74-DB9F-4497-BD50-837AB324F1A9}" type="presParOf" srcId="{D79E1871-00B1-4006-BCEF-5CCA30E64185}" destId="{426EBF98-0DC4-40C9-9B56-77045921BF1F}" srcOrd="1" destOrd="0" presId="urn:microsoft.com/office/officeart/2005/8/layout/process1"/>
    <dgm:cxn modelId="{09621A68-D667-424E-BF18-CCDEA2CF93C1}" type="presParOf" srcId="{426EBF98-0DC4-40C9-9B56-77045921BF1F}" destId="{CBD77647-97CB-4F84-AB67-9F9810D5C548}" srcOrd="0" destOrd="0" presId="urn:microsoft.com/office/officeart/2005/8/layout/process1"/>
    <dgm:cxn modelId="{7CCE8380-1430-4923-99D8-853BE8473CF2}" type="presParOf" srcId="{D79E1871-00B1-4006-BCEF-5CCA30E64185}" destId="{DE424E7F-CF69-423C-ADF2-1EF395BAF904}" srcOrd="2" destOrd="0" presId="urn:microsoft.com/office/officeart/2005/8/layout/process1"/>
    <dgm:cxn modelId="{0B339681-1383-4601-BCB6-62B20A40B511}" type="presParOf" srcId="{D79E1871-00B1-4006-BCEF-5CCA30E64185}" destId="{A331C9DE-30E0-4D8E-8C8B-68578A710556}" srcOrd="3" destOrd="0" presId="urn:microsoft.com/office/officeart/2005/8/layout/process1"/>
    <dgm:cxn modelId="{BDF39EF0-CC78-44E5-A911-841A98EB3742}" type="presParOf" srcId="{A331C9DE-30E0-4D8E-8C8B-68578A710556}" destId="{F81B5733-2F5F-4D28-A720-71A9F98F35DE}" srcOrd="0" destOrd="0" presId="urn:microsoft.com/office/officeart/2005/8/layout/process1"/>
    <dgm:cxn modelId="{4E04D88C-D3A6-4B0F-A330-3EEF421492F8}" type="presParOf" srcId="{D79E1871-00B1-4006-BCEF-5CCA30E64185}" destId="{9743D9A4-EF87-462D-91D9-748E6BD0CDAB}"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657607-BCF3-4DE3-B921-44F2B57C5D57}" type="doc">
      <dgm:prSet loTypeId="urn:microsoft.com/office/officeart/2005/8/layout/process1" loCatId="process" qsTypeId="urn:microsoft.com/office/officeart/2005/8/quickstyle/simple1" qsCatId="simple" csTypeId="urn:microsoft.com/office/officeart/2005/8/colors/accent1_2" csCatId="accent1" phldr="1"/>
      <dgm:spPr/>
    </dgm:pt>
    <dgm:pt modelId="{0E6B75CA-8C43-46BC-8266-4198D05353D8}">
      <dgm:prSet phldrT="[Text]"/>
      <dgm:spPr>
        <a:solidFill>
          <a:srgbClr val="996633"/>
        </a:solidFill>
      </dgm:spPr>
      <dgm:t>
        <a:bodyPr/>
        <a:lstStyle/>
        <a:p>
          <a:pPr>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The police and coroner investigator agree that this situation is concerning.</a:t>
          </a:r>
          <a:endParaRPr lang="en-US" dirty="0">
            <a:solidFill>
              <a:schemeClr val="bg1"/>
            </a:solidFill>
          </a:endParaRPr>
        </a:p>
      </dgm:t>
    </dgm:pt>
    <dgm:pt modelId="{6B5A4852-FBFA-48A2-B69E-3C6716F606E4}" type="parTrans" cxnId="{0E79D023-9366-4B5B-8AEB-FAD9AA17468F}">
      <dgm:prSet/>
      <dgm:spPr/>
      <dgm:t>
        <a:bodyPr/>
        <a:lstStyle/>
        <a:p>
          <a:endParaRPr lang="en-US"/>
        </a:p>
      </dgm:t>
    </dgm:pt>
    <dgm:pt modelId="{427CD430-C9EE-48BC-ADC2-7781783E5845}" type="sibTrans" cxnId="{0E79D023-9366-4B5B-8AEB-FAD9AA17468F}">
      <dgm:prSet/>
      <dgm:spPr/>
      <dgm:t>
        <a:bodyPr/>
        <a:lstStyle/>
        <a:p>
          <a:endParaRPr lang="en-US"/>
        </a:p>
      </dgm:t>
    </dgm:pt>
    <dgm:pt modelId="{39F6FBE4-D368-486C-8642-9726B94C8511}">
      <dgm:prSet phldrT="[Text]"/>
      <dgm:spPr>
        <a:solidFill>
          <a:srgbClr val="996633"/>
        </a:solidFill>
      </dgm:spPr>
      <dgm:t>
        <a:bodyPr/>
        <a:lstStyle/>
        <a:p>
          <a:pPr>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They inform the daughter that Mrs. Kraft’s body is being taken in for further investigation. </a:t>
          </a:r>
          <a:endParaRPr lang="en-US" dirty="0">
            <a:solidFill>
              <a:schemeClr val="bg1"/>
            </a:solidFill>
          </a:endParaRPr>
        </a:p>
      </dgm:t>
    </dgm:pt>
    <dgm:pt modelId="{D25E7B22-075E-4FC8-A11D-62D0F6494D54}" type="parTrans" cxnId="{24A85F27-9391-42F8-A788-FAB6E4624D91}">
      <dgm:prSet/>
      <dgm:spPr/>
      <dgm:t>
        <a:bodyPr/>
        <a:lstStyle/>
        <a:p>
          <a:endParaRPr lang="en-US"/>
        </a:p>
      </dgm:t>
    </dgm:pt>
    <dgm:pt modelId="{D69611DC-C6B6-4F41-81A2-C18F1FA1B042}" type="sibTrans" cxnId="{24A85F27-9391-42F8-A788-FAB6E4624D91}">
      <dgm:prSet/>
      <dgm:spPr/>
      <dgm:t>
        <a:bodyPr/>
        <a:lstStyle/>
        <a:p>
          <a:endParaRPr lang="en-US"/>
        </a:p>
      </dgm:t>
    </dgm:pt>
    <dgm:pt modelId="{09E99C75-9D79-4295-84FC-E00D55953306}">
      <dgm:prSet phldrT="[Text]"/>
      <dgm:spPr>
        <a:solidFill>
          <a:srgbClr val="996633"/>
        </a:solidFill>
      </dgm:spPr>
      <dgm:t>
        <a:bodyPr/>
        <a:lstStyle/>
        <a:p>
          <a:pPr>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Her daughter becomes very angry and threatens to sue everyone.</a:t>
          </a:r>
        </a:p>
        <a:p>
          <a:pPr>
            <a:buFont typeface="Arial" panose="020B0604020202020204" pitchFamily="34" charset="0"/>
            <a:buChar char="•"/>
          </a:pPr>
          <a:endParaRPr lang="en-US" dirty="0">
            <a:solidFill>
              <a:schemeClr val="bg1"/>
            </a:solidFill>
          </a:endParaRPr>
        </a:p>
      </dgm:t>
    </dgm:pt>
    <dgm:pt modelId="{A10C54B1-428F-46DF-B3EA-336A81157F50}" type="parTrans" cxnId="{5ED7444E-CD46-4724-8BFE-B9CAA93C8611}">
      <dgm:prSet/>
      <dgm:spPr/>
      <dgm:t>
        <a:bodyPr/>
        <a:lstStyle/>
        <a:p>
          <a:endParaRPr lang="en-US"/>
        </a:p>
      </dgm:t>
    </dgm:pt>
    <dgm:pt modelId="{15F64897-B9A0-4A95-A6C8-A5CF2DD291F8}" type="sibTrans" cxnId="{5ED7444E-CD46-4724-8BFE-B9CAA93C8611}">
      <dgm:prSet/>
      <dgm:spPr/>
      <dgm:t>
        <a:bodyPr/>
        <a:lstStyle/>
        <a:p>
          <a:endParaRPr lang="en-US"/>
        </a:p>
      </dgm:t>
    </dgm:pt>
    <dgm:pt modelId="{D79E1871-00B1-4006-BCEF-5CCA30E64185}" type="pres">
      <dgm:prSet presAssocID="{EC657607-BCF3-4DE3-B921-44F2B57C5D57}" presName="Name0" presStyleCnt="0">
        <dgm:presLayoutVars>
          <dgm:dir/>
          <dgm:resizeHandles val="exact"/>
        </dgm:presLayoutVars>
      </dgm:prSet>
      <dgm:spPr/>
    </dgm:pt>
    <dgm:pt modelId="{6672FBC2-8108-4FF5-8DBD-35B041E6828B}" type="pres">
      <dgm:prSet presAssocID="{0E6B75CA-8C43-46BC-8266-4198D05353D8}" presName="node" presStyleLbl="node1" presStyleIdx="0" presStyleCnt="3">
        <dgm:presLayoutVars>
          <dgm:bulletEnabled val="1"/>
        </dgm:presLayoutVars>
      </dgm:prSet>
      <dgm:spPr/>
    </dgm:pt>
    <dgm:pt modelId="{426EBF98-0DC4-40C9-9B56-77045921BF1F}" type="pres">
      <dgm:prSet presAssocID="{427CD430-C9EE-48BC-ADC2-7781783E5845}" presName="sibTrans" presStyleLbl="sibTrans2D1" presStyleIdx="0" presStyleCnt="2"/>
      <dgm:spPr/>
    </dgm:pt>
    <dgm:pt modelId="{CBD77647-97CB-4F84-AB67-9F9810D5C548}" type="pres">
      <dgm:prSet presAssocID="{427CD430-C9EE-48BC-ADC2-7781783E5845}" presName="connectorText" presStyleLbl="sibTrans2D1" presStyleIdx="0" presStyleCnt="2"/>
      <dgm:spPr/>
    </dgm:pt>
    <dgm:pt modelId="{DE424E7F-CF69-423C-ADF2-1EF395BAF904}" type="pres">
      <dgm:prSet presAssocID="{39F6FBE4-D368-486C-8642-9726B94C8511}" presName="node" presStyleLbl="node1" presStyleIdx="1" presStyleCnt="3">
        <dgm:presLayoutVars>
          <dgm:bulletEnabled val="1"/>
        </dgm:presLayoutVars>
      </dgm:prSet>
      <dgm:spPr/>
    </dgm:pt>
    <dgm:pt modelId="{A331C9DE-30E0-4D8E-8C8B-68578A710556}" type="pres">
      <dgm:prSet presAssocID="{D69611DC-C6B6-4F41-81A2-C18F1FA1B042}" presName="sibTrans" presStyleLbl="sibTrans2D1" presStyleIdx="1" presStyleCnt="2"/>
      <dgm:spPr/>
    </dgm:pt>
    <dgm:pt modelId="{F81B5733-2F5F-4D28-A720-71A9F98F35DE}" type="pres">
      <dgm:prSet presAssocID="{D69611DC-C6B6-4F41-81A2-C18F1FA1B042}" presName="connectorText" presStyleLbl="sibTrans2D1" presStyleIdx="1" presStyleCnt="2"/>
      <dgm:spPr/>
    </dgm:pt>
    <dgm:pt modelId="{9743D9A4-EF87-462D-91D9-748E6BD0CDAB}" type="pres">
      <dgm:prSet presAssocID="{09E99C75-9D79-4295-84FC-E00D55953306}" presName="node" presStyleLbl="node1" presStyleIdx="2" presStyleCnt="3">
        <dgm:presLayoutVars>
          <dgm:bulletEnabled val="1"/>
        </dgm:presLayoutVars>
      </dgm:prSet>
      <dgm:spPr/>
    </dgm:pt>
  </dgm:ptLst>
  <dgm:cxnLst>
    <dgm:cxn modelId="{D64A5F16-38A5-417D-A0B6-937CFDBB3009}" type="presOf" srcId="{D69611DC-C6B6-4F41-81A2-C18F1FA1B042}" destId="{F81B5733-2F5F-4D28-A720-71A9F98F35DE}" srcOrd="1" destOrd="0" presId="urn:microsoft.com/office/officeart/2005/8/layout/process1"/>
    <dgm:cxn modelId="{0E79D023-9366-4B5B-8AEB-FAD9AA17468F}" srcId="{EC657607-BCF3-4DE3-B921-44F2B57C5D57}" destId="{0E6B75CA-8C43-46BC-8266-4198D05353D8}" srcOrd="0" destOrd="0" parTransId="{6B5A4852-FBFA-48A2-B69E-3C6716F606E4}" sibTransId="{427CD430-C9EE-48BC-ADC2-7781783E5845}"/>
    <dgm:cxn modelId="{CBCCF325-0577-49D9-8D2E-8BDB8B82D1F3}" type="presOf" srcId="{D69611DC-C6B6-4F41-81A2-C18F1FA1B042}" destId="{A331C9DE-30E0-4D8E-8C8B-68578A710556}" srcOrd="0" destOrd="0" presId="urn:microsoft.com/office/officeart/2005/8/layout/process1"/>
    <dgm:cxn modelId="{24A85F27-9391-42F8-A788-FAB6E4624D91}" srcId="{EC657607-BCF3-4DE3-B921-44F2B57C5D57}" destId="{39F6FBE4-D368-486C-8642-9726B94C8511}" srcOrd="1" destOrd="0" parTransId="{D25E7B22-075E-4FC8-A11D-62D0F6494D54}" sibTransId="{D69611DC-C6B6-4F41-81A2-C18F1FA1B042}"/>
    <dgm:cxn modelId="{EBB0482B-1E31-408A-A951-BFEEF221D82F}" type="presOf" srcId="{427CD430-C9EE-48BC-ADC2-7781783E5845}" destId="{426EBF98-0DC4-40C9-9B56-77045921BF1F}" srcOrd="0" destOrd="0" presId="urn:microsoft.com/office/officeart/2005/8/layout/process1"/>
    <dgm:cxn modelId="{5ED7444E-CD46-4724-8BFE-B9CAA93C8611}" srcId="{EC657607-BCF3-4DE3-B921-44F2B57C5D57}" destId="{09E99C75-9D79-4295-84FC-E00D55953306}" srcOrd="2" destOrd="0" parTransId="{A10C54B1-428F-46DF-B3EA-336A81157F50}" sibTransId="{15F64897-B9A0-4A95-A6C8-A5CF2DD291F8}"/>
    <dgm:cxn modelId="{9EDC6F71-8DF4-45A0-AC0B-1C02FA9EBAA8}" type="presOf" srcId="{09E99C75-9D79-4295-84FC-E00D55953306}" destId="{9743D9A4-EF87-462D-91D9-748E6BD0CDAB}" srcOrd="0" destOrd="0" presId="urn:microsoft.com/office/officeart/2005/8/layout/process1"/>
    <dgm:cxn modelId="{40B7377E-D3F3-4887-B31D-900391552A0D}" type="presOf" srcId="{427CD430-C9EE-48BC-ADC2-7781783E5845}" destId="{CBD77647-97CB-4F84-AB67-9F9810D5C548}" srcOrd="1" destOrd="0" presId="urn:microsoft.com/office/officeart/2005/8/layout/process1"/>
    <dgm:cxn modelId="{B7D8DBA7-9123-4A09-990C-45ACAE10EAD9}" type="presOf" srcId="{0E6B75CA-8C43-46BC-8266-4198D05353D8}" destId="{6672FBC2-8108-4FF5-8DBD-35B041E6828B}" srcOrd="0" destOrd="0" presId="urn:microsoft.com/office/officeart/2005/8/layout/process1"/>
    <dgm:cxn modelId="{1D9518B2-9AFA-4665-8980-EB892B73EEE0}" type="presOf" srcId="{EC657607-BCF3-4DE3-B921-44F2B57C5D57}" destId="{D79E1871-00B1-4006-BCEF-5CCA30E64185}" srcOrd="0" destOrd="0" presId="urn:microsoft.com/office/officeart/2005/8/layout/process1"/>
    <dgm:cxn modelId="{9F486EE8-5B1B-42B5-8DA5-28524597C932}" type="presOf" srcId="{39F6FBE4-D368-486C-8642-9726B94C8511}" destId="{DE424E7F-CF69-423C-ADF2-1EF395BAF904}" srcOrd="0" destOrd="0" presId="urn:microsoft.com/office/officeart/2005/8/layout/process1"/>
    <dgm:cxn modelId="{6FE8AF32-FCB5-4338-B1E1-2ED4D5967481}" type="presParOf" srcId="{D79E1871-00B1-4006-BCEF-5CCA30E64185}" destId="{6672FBC2-8108-4FF5-8DBD-35B041E6828B}" srcOrd="0" destOrd="0" presId="urn:microsoft.com/office/officeart/2005/8/layout/process1"/>
    <dgm:cxn modelId="{09960E74-DB9F-4497-BD50-837AB324F1A9}" type="presParOf" srcId="{D79E1871-00B1-4006-BCEF-5CCA30E64185}" destId="{426EBF98-0DC4-40C9-9B56-77045921BF1F}" srcOrd="1" destOrd="0" presId="urn:microsoft.com/office/officeart/2005/8/layout/process1"/>
    <dgm:cxn modelId="{09621A68-D667-424E-BF18-CCDEA2CF93C1}" type="presParOf" srcId="{426EBF98-0DC4-40C9-9B56-77045921BF1F}" destId="{CBD77647-97CB-4F84-AB67-9F9810D5C548}" srcOrd="0" destOrd="0" presId="urn:microsoft.com/office/officeart/2005/8/layout/process1"/>
    <dgm:cxn modelId="{7CCE8380-1430-4923-99D8-853BE8473CF2}" type="presParOf" srcId="{D79E1871-00B1-4006-BCEF-5CCA30E64185}" destId="{DE424E7F-CF69-423C-ADF2-1EF395BAF904}" srcOrd="2" destOrd="0" presId="urn:microsoft.com/office/officeart/2005/8/layout/process1"/>
    <dgm:cxn modelId="{0B339681-1383-4601-BCB6-62B20A40B511}" type="presParOf" srcId="{D79E1871-00B1-4006-BCEF-5CCA30E64185}" destId="{A331C9DE-30E0-4D8E-8C8B-68578A710556}" srcOrd="3" destOrd="0" presId="urn:microsoft.com/office/officeart/2005/8/layout/process1"/>
    <dgm:cxn modelId="{BDF39EF0-CC78-44E5-A911-841A98EB3742}" type="presParOf" srcId="{A331C9DE-30E0-4D8E-8C8B-68578A710556}" destId="{F81B5733-2F5F-4D28-A720-71A9F98F35DE}" srcOrd="0" destOrd="0" presId="urn:microsoft.com/office/officeart/2005/8/layout/process1"/>
    <dgm:cxn modelId="{4E04D88C-D3A6-4B0F-A330-3EEF421492F8}" type="presParOf" srcId="{D79E1871-00B1-4006-BCEF-5CCA30E64185}" destId="{9743D9A4-EF87-462D-91D9-748E6BD0CDAB}"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72FBC2-8108-4FF5-8DBD-35B041E6828B}">
      <dsp:nvSpPr>
        <dsp:cNvPr id="0" name=""/>
        <dsp:cNvSpPr/>
      </dsp:nvSpPr>
      <dsp:spPr>
        <a:xfrm>
          <a:off x="10256" y="1788854"/>
          <a:ext cx="3065519" cy="2636825"/>
        </a:xfrm>
        <a:prstGeom prst="roundRect">
          <a:avLst>
            <a:gd name="adj" fmla="val 10000"/>
          </a:avLst>
        </a:prstGeom>
        <a:solidFill>
          <a:srgbClr val="99663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kern="1200" dirty="0">
              <a:solidFill>
                <a:schemeClr val="bg1"/>
              </a:solidFill>
              <a:latin typeface="Source Sans Pro" panose="020B0503030403020204" pitchFamily="34" charset="0"/>
              <a:ea typeface="Source Sans Pro" panose="020B0503030403020204" pitchFamily="34" charset="0"/>
              <a:cs typeface="+mn-lt"/>
            </a:rPr>
            <a:t>Mrs. Kraft was an 89-year-old woman who died at home. </a:t>
          </a:r>
        </a:p>
        <a:p>
          <a:pPr marL="0" lvl="0" indent="0" algn="ctr" defTabSz="800100">
            <a:lnSpc>
              <a:spcPct val="90000"/>
            </a:lnSpc>
            <a:spcBef>
              <a:spcPct val="0"/>
            </a:spcBef>
            <a:spcAft>
              <a:spcPct val="35000"/>
            </a:spcAft>
            <a:buFont typeface="Arial" panose="020B0604020202020204" pitchFamily="34" charset="0"/>
            <a:buNone/>
          </a:pPr>
          <a:r>
            <a:rPr lang="en-US" sz="1800" kern="1200" dirty="0">
              <a:solidFill>
                <a:schemeClr val="bg1"/>
              </a:solidFill>
              <a:latin typeface="Source Sans Pro" panose="020B0503030403020204" pitchFamily="34" charset="0"/>
              <a:ea typeface="Source Sans Pro" panose="020B0503030403020204" pitchFamily="34" charset="0"/>
              <a:cs typeface="+mn-lt"/>
            </a:rPr>
            <a:t>Her caregiver was her 67-year-old daughter, a retired registered nurse (RN) who moved in with her mother 10 months ago to care for her. </a:t>
          </a:r>
          <a:endParaRPr lang="en-US" sz="1800" kern="1200" dirty="0">
            <a:solidFill>
              <a:schemeClr val="bg1"/>
            </a:solidFill>
          </a:endParaRPr>
        </a:p>
      </dsp:txBody>
      <dsp:txXfrm>
        <a:off x="87486" y="1866084"/>
        <a:ext cx="2911059" cy="2482365"/>
      </dsp:txXfrm>
    </dsp:sp>
    <dsp:sp modelId="{426EBF98-0DC4-40C9-9B56-77045921BF1F}">
      <dsp:nvSpPr>
        <dsp:cNvPr id="0" name=""/>
        <dsp:cNvSpPr/>
      </dsp:nvSpPr>
      <dsp:spPr>
        <a:xfrm>
          <a:off x="3382327" y="2727142"/>
          <a:ext cx="649890" cy="7602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382327" y="2879192"/>
        <a:ext cx="454923" cy="456148"/>
      </dsp:txXfrm>
    </dsp:sp>
    <dsp:sp modelId="{DE424E7F-CF69-423C-ADF2-1EF395BAF904}">
      <dsp:nvSpPr>
        <dsp:cNvPr id="0" name=""/>
        <dsp:cNvSpPr/>
      </dsp:nvSpPr>
      <dsp:spPr>
        <a:xfrm>
          <a:off x="4301983" y="1788854"/>
          <a:ext cx="3065519" cy="2636825"/>
        </a:xfrm>
        <a:prstGeom prst="roundRect">
          <a:avLst>
            <a:gd name="adj" fmla="val 10000"/>
          </a:avLst>
        </a:prstGeom>
        <a:solidFill>
          <a:srgbClr val="99663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kern="1200" dirty="0">
              <a:solidFill>
                <a:schemeClr val="bg1"/>
              </a:solidFill>
              <a:latin typeface="Source Sans Pro" panose="020B0503030403020204" pitchFamily="34" charset="0"/>
              <a:ea typeface="Source Sans Pro" panose="020B0503030403020204" pitchFamily="34" charset="0"/>
              <a:cs typeface="+mn-lt"/>
            </a:rPr>
            <a:t>At noon she noticed that her mother had died, and called paramedics.</a:t>
          </a:r>
        </a:p>
        <a:p>
          <a:pPr marL="0" lvl="0" indent="0" algn="ctr" defTabSz="800100">
            <a:lnSpc>
              <a:spcPct val="90000"/>
            </a:lnSpc>
            <a:spcBef>
              <a:spcPct val="0"/>
            </a:spcBef>
            <a:spcAft>
              <a:spcPct val="35000"/>
            </a:spcAft>
            <a:buFont typeface="Arial" panose="020B0604020202020204" pitchFamily="34" charset="0"/>
            <a:buNone/>
          </a:pPr>
          <a:r>
            <a:rPr lang="en-US" sz="1800" kern="1200" dirty="0">
              <a:solidFill>
                <a:schemeClr val="bg1"/>
              </a:solidFill>
              <a:latin typeface="Source Sans Pro" panose="020B0503030403020204" pitchFamily="34" charset="0"/>
              <a:ea typeface="Source Sans Pro" panose="020B0503030403020204" pitchFamily="34" charset="0"/>
              <a:cs typeface="+mn-lt"/>
            </a:rPr>
            <a:t>They did not attempt resuscitation because rigor mortis had already started (her body was cold and stiff). </a:t>
          </a:r>
          <a:endParaRPr lang="en-US" sz="1800" kern="1200" dirty="0">
            <a:solidFill>
              <a:schemeClr val="bg1"/>
            </a:solidFill>
          </a:endParaRPr>
        </a:p>
      </dsp:txBody>
      <dsp:txXfrm>
        <a:off x="4379213" y="1866084"/>
        <a:ext cx="2911059" cy="2482365"/>
      </dsp:txXfrm>
    </dsp:sp>
    <dsp:sp modelId="{A331C9DE-30E0-4D8E-8C8B-68578A710556}">
      <dsp:nvSpPr>
        <dsp:cNvPr id="0" name=""/>
        <dsp:cNvSpPr/>
      </dsp:nvSpPr>
      <dsp:spPr>
        <a:xfrm>
          <a:off x="7674054" y="2727142"/>
          <a:ext cx="649890" cy="7602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674054" y="2879192"/>
        <a:ext cx="454923" cy="456148"/>
      </dsp:txXfrm>
    </dsp:sp>
    <dsp:sp modelId="{9743D9A4-EF87-462D-91D9-748E6BD0CDAB}">
      <dsp:nvSpPr>
        <dsp:cNvPr id="0" name=""/>
        <dsp:cNvSpPr/>
      </dsp:nvSpPr>
      <dsp:spPr>
        <a:xfrm>
          <a:off x="8593710" y="1788854"/>
          <a:ext cx="3065519" cy="2636825"/>
        </a:xfrm>
        <a:prstGeom prst="roundRect">
          <a:avLst>
            <a:gd name="adj" fmla="val 10000"/>
          </a:avLst>
        </a:prstGeom>
        <a:solidFill>
          <a:srgbClr val="99663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kern="1200" dirty="0">
              <a:solidFill>
                <a:schemeClr val="bg1"/>
              </a:solidFill>
              <a:latin typeface="Source Sans Pro" panose="020B0503030403020204" pitchFamily="34" charset="0"/>
              <a:ea typeface="Source Sans Pro" panose="020B0503030403020204" pitchFamily="34" charset="0"/>
              <a:cs typeface="+mn-lt"/>
            </a:rPr>
            <a:t>They found some old pill bottles that had the  physician’s name on the labels and called the office, but the physician refused to sign a death certificate because her last appointment was almost a year ago. </a:t>
          </a:r>
          <a:endParaRPr lang="en-US" sz="1800" kern="1200" dirty="0">
            <a:solidFill>
              <a:schemeClr val="bg1"/>
            </a:solidFill>
          </a:endParaRPr>
        </a:p>
      </dsp:txBody>
      <dsp:txXfrm>
        <a:off x="8670940" y="1866084"/>
        <a:ext cx="2911059" cy="24823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72FBC2-8108-4FF5-8DBD-35B041E6828B}">
      <dsp:nvSpPr>
        <dsp:cNvPr id="0" name=""/>
        <dsp:cNvSpPr/>
      </dsp:nvSpPr>
      <dsp:spPr>
        <a:xfrm>
          <a:off x="10256" y="2016911"/>
          <a:ext cx="3065519" cy="2529053"/>
        </a:xfrm>
        <a:prstGeom prst="roundRect">
          <a:avLst>
            <a:gd name="adj" fmla="val 10000"/>
          </a:avLst>
        </a:prstGeom>
        <a:solidFill>
          <a:srgbClr val="99663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kern="1200" dirty="0">
              <a:solidFill>
                <a:schemeClr val="bg1"/>
              </a:solidFill>
              <a:latin typeface="Source Sans Pro" panose="020B0503030403020204" pitchFamily="34" charset="0"/>
              <a:ea typeface="Source Sans Pro" panose="020B0503030403020204" pitchFamily="34" charset="0"/>
              <a:cs typeface="+mn-lt"/>
            </a:rPr>
            <a:t>The police on the scene noticed that she was thin; her facial bones were very prominent/easy to see</a:t>
          </a:r>
        </a:p>
        <a:p>
          <a:pPr marL="0" lvl="0" indent="0" algn="ctr" defTabSz="800100">
            <a:lnSpc>
              <a:spcPct val="90000"/>
            </a:lnSpc>
            <a:spcBef>
              <a:spcPct val="0"/>
            </a:spcBef>
            <a:spcAft>
              <a:spcPct val="35000"/>
            </a:spcAft>
            <a:buFont typeface="Arial" panose="020B0604020202020204" pitchFamily="34" charset="0"/>
            <a:buNone/>
          </a:pPr>
          <a:r>
            <a:rPr lang="en-US" sz="1800" kern="1200" dirty="0">
              <a:solidFill>
                <a:schemeClr val="bg1"/>
              </a:solidFill>
              <a:latin typeface="Source Sans Pro" panose="020B0503030403020204" pitchFamily="34" charset="0"/>
              <a:ea typeface="Source Sans Pro" panose="020B0503030403020204" pitchFamily="34" charset="0"/>
              <a:cs typeface="+mn-lt"/>
            </a:rPr>
            <a:t>Most of the house looked nice when they entered, although her room had a very bad odor.</a:t>
          </a:r>
          <a:endParaRPr lang="en-US" sz="1800" kern="1200" dirty="0">
            <a:solidFill>
              <a:schemeClr val="bg1"/>
            </a:solidFill>
          </a:endParaRPr>
        </a:p>
      </dsp:txBody>
      <dsp:txXfrm>
        <a:off x="84329" y="2090984"/>
        <a:ext cx="2917373" cy="2380907"/>
      </dsp:txXfrm>
    </dsp:sp>
    <dsp:sp modelId="{426EBF98-0DC4-40C9-9B56-77045921BF1F}">
      <dsp:nvSpPr>
        <dsp:cNvPr id="0" name=""/>
        <dsp:cNvSpPr/>
      </dsp:nvSpPr>
      <dsp:spPr>
        <a:xfrm>
          <a:off x="3382327" y="2901314"/>
          <a:ext cx="649890" cy="7602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382327" y="3053364"/>
        <a:ext cx="454923" cy="456148"/>
      </dsp:txXfrm>
    </dsp:sp>
    <dsp:sp modelId="{DE424E7F-CF69-423C-ADF2-1EF395BAF904}">
      <dsp:nvSpPr>
        <dsp:cNvPr id="0" name=""/>
        <dsp:cNvSpPr/>
      </dsp:nvSpPr>
      <dsp:spPr>
        <a:xfrm>
          <a:off x="4301983" y="2016911"/>
          <a:ext cx="3065519" cy="2529053"/>
        </a:xfrm>
        <a:prstGeom prst="roundRect">
          <a:avLst>
            <a:gd name="adj" fmla="val 10000"/>
          </a:avLst>
        </a:prstGeom>
        <a:solidFill>
          <a:srgbClr val="99663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kern="1200" dirty="0">
              <a:solidFill>
                <a:schemeClr val="bg1"/>
              </a:solidFill>
              <a:latin typeface="Source Sans Pro" panose="020B0503030403020204" pitchFamily="34" charset="0"/>
              <a:ea typeface="Source Sans Pro" panose="020B0503030403020204" pitchFamily="34" charset="0"/>
              <a:cs typeface="+mn-lt"/>
            </a:rPr>
            <a:t>The daughter was crying, repeating “oh mom, I loved you so much” and was cooperative with answering questions.</a:t>
          </a:r>
          <a:endParaRPr lang="en-US" sz="1800" kern="1200" dirty="0">
            <a:solidFill>
              <a:schemeClr val="bg1"/>
            </a:solidFill>
          </a:endParaRPr>
        </a:p>
      </dsp:txBody>
      <dsp:txXfrm>
        <a:off x="4376056" y="2090984"/>
        <a:ext cx="2917373" cy="2380907"/>
      </dsp:txXfrm>
    </dsp:sp>
    <dsp:sp modelId="{A331C9DE-30E0-4D8E-8C8B-68578A710556}">
      <dsp:nvSpPr>
        <dsp:cNvPr id="0" name=""/>
        <dsp:cNvSpPr/>
      </dsp:nvSpPr>
      <dsp:spPr>
        <a:xfrm>
          <a:off x="7674054" y="2901314"/>
          <a:ext cx="649890" cy="7602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674054" y="3053364"/>
        <a:ext cx="454923" cy="456148"/>
      </dsp:txXfrm>
    </dsp:sp>
    <dsp:sp modelId="{9743D9A4-EF87-462D-91D9-748E6BD0CDAB}">
      <dsp:nvSpPr>
        <dsp:cNvPr id="0" name=""/>
        <dsp:cNvSpPr/>
      </dsp:nvSpPr>
      <dsp:spPr>
        <a:xfrm>
          <a:off x="8593710" y="2016911"/>
          <a:ext cx="3065519" cy="2529053"/>
        </a:xfrm>
        <a:prstGeom prst="roundRect">
          <a:avLst>
            <a:gd name="adj" fmla="val 10000"/>
          </a:avLst>
        </a:prstGeom>
        <a:solidFill>
          <a:srgbClr val="99663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kern="1200" dirty="0">
              <a:solidFill>
                <a:schemeClr val="bg1"/>
              </a:solidFill>
              <a:latin typeface="Source Sans Pro" panose="020B0503030403020204" pitchFamily="34" charset="0"/>
              <a:ea typeface="Source Sans Pro" panose="020B0503030403020204" pitchFamily="34" charset="0"/>
              <a:cs typeface="+mn-lt"/>
            </a:rPr>
            <a:t>The officers called the coroner/medical examiner</a:t>
          </a:r>
          <a:endParaRPr lang="en-US" sz="1800" kern="1200" dirty="0">
            <a:solidFill>
              <a:schemeClr val="bg1"/>
            </a:solidFill>
          </a:endParaRPr>
        </a:p>
      </dsp:txBody>
      <dsp:txXfrm>
        <a:off x="8667783" y="2090984"/>
        <a:ext cx="2917373" cy="23809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72FBC2-8108-4FF5-8DBD-35B041E6828B}">
      <dsp:nvSpPr>
        <dsp:cNvPr id="0" name=""/>
        <dsp:cNvSpPr/>
      </dsp:nvSpPr>
      <dsp:spPr>
        <a:xfrm>
          <a:off x="10256" y="2189347"/>
          <a:ext cx="3065519" cy="2184182"/>
        </a:xfrm>
        <a:prstGeom prst="roundRect">
          <a:avLst>
            <a:gd name="adj" fmla="val 10000"/>
          </a:avLst>
        </a:prstGeom>
        <a:solidFill>
          <a:srgbClr val="99663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kern="1200" dirty="0">
              <a:latin typeface="Source Sans Pro" panose="020B0503030403020204" pitchFamily="34" charset="0"/>
              <a:ea typeface="Source Sans Pro" panose="020B0503030403020204" pitchFamily="34" charset="0"/>
            </a:rPr>
            <a:t>The investigator arrives and pulls back the covers.</a:t>
          </a:r>
        </a:p>
        <a:p>
          <a:pPr marL="0" lvl="0" indent="0" algn="ctr" defTabSz="800100">
            <a:lnSpc>
              <a:spcPct val="90000"/>
            </a:lnSpc>
            <a:spcBef>
              <a:spcPct val="0"/>
            </a:spcBef>
            <a:spcAft>
              <a:spcPct val="35000"/>
            </a:spcAft>
            <a:buFont typeface="Arial" panose="020B0604020202020204" pitchFamily="34" charset="0"/>
            <a:buNone/>
          </a:pPr>
          <a:r>
            <a:rPr lang="en-US" sz="1800" kern="1200" dirty="0">
              <a:latin typeface="Source Sans Pro" panose="020B0503030403020204" pitchFamily="34" charset="0"/>
              <a:ea typeface="Source Sans Pro" panose="020B0503030403020204" pitchFamily="34" charset="0"/>
            </a:rPr>
            <a:t>He finds that Mrs. Kraft is emaciated (he can easily see her ribs protruding).</a:t>
          </a:r>
          <a:endParaRPr lang="en-US" sz="1800" kern="1200" dirty="0">
            <a:solidFill>
              <a:schemeClr val="bg1"/>
            </a:solidFill>
          </a:endParaRPr>
        </a:p>
      </dsp:txBody>
      <dsp:txXfrm>
        <a:off x="74229" y="2253320"/>
        <a:ext cx="2937573" cy="2056236"/>
      </dsp:txXfrm>
    </dsp:sp>
    <dsp:sp modelId="{426EBF98-0DC4-40C9-9B56-77045921BF1F}">
      <dsp:nvSpPr>
        <dsp:cNvPr id="0" name=""/>
        <dsp:cNvSpPr/>
      </dsp:nvSpPr>
      <dsp:spPr>
        <a:xfrm>
          <a:off x="3382327" y="2901314"/>
          <a:ext cx="649890" cy="7602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382327" y="3053364"/>
        <a:ext cx="454923" cy="456148"/>
      </dsp:txXfrm>
    </dsp:sp>
    <dsp:sp modelId="{DE424E7F-CF69-423C-ADF2-1EF395BAF904}">
      <dsp:nvSpPr>
        <dsp:cNvPr id="0" name=""/>
        <dsp:cNvSpPr/>
      </dsp:nvSpPr>
      <dsp:spPr>
        <a:xfrm>
          <a:off x="4301983" y="2189347"/>
          <a:ext cx="3065519" cy="2184182"/>
        </a:xfrm>
        <a:prstGeom prst="roundRect">
          <a:avLst>
            <a:gd name="adj" fmla="val 10000"/>
          </a:avLst>
        </a:prstGeom>
        <a:solidFill>
          <a:srgbClr val="99663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kern="1200" dirty="0">
              <a:latin typeface="Source Sans Pro" panose="020B0503030403020204" pitchFamily="34" charset="0"/>
              <a:ea typeface="Source Sans Pro" panose="020B0503030403020204" pitchFamily="34" charset="0"/>
            </a:rPr>
            <a:t>She is </a:t>
          </a:r>
          <a:r>
            <a:rPr lang="en-US" sz="1800" kern="1200">
              <a:latin typeface="Source Sans Pro" panose="020B0503030403020204" pitchFamily="34" charset="0"/>
              <a:ea typeface="Source Sans Pro" panose="020B0503030403020204" pitchFamily="34" charset="0"/>
            </a:rPr>
            <a:t>wearing undergarments </a:t>
          </a:r>
          <a:r>
            <a:rPr lang="en-US" sz="1800" kern="1200" dirty="0">
              <a:latin typeface="Source Sans Pro" panose="020B0503030403020204" pitchFamily="34" charset="0"/>
              <a:ea typeface="Source Sans Pro" panose="020B0503030403020204" pitchFamily="34" charset="0"/>
            </a:rPr>
            <a:t>that appear to be filthy</a:t>
          </a:r>
          <a:r>
            <a:rPr lang="en-US" sz="1800" kern="1200" dirty="0">
              <a:solidFill>
                <a:schemeClr val="bg1"/>
              </a:solidFill>
              <a:latin typeface="Source Sans Pro" panose="020B0503030403020204" pitchFamily="34" charset="0"/>
              <a:ea typeface="Source Sans Pro" panose="020B0503030403020204" pitchFamily="34" charset="0"/>
              <a:cs typeface="+mn-lt"/>
            </a:rPr>
            <a:t>.</a:t>
          </a:r>
          <a:endParaRPr lang="en-US" sz="1800" kern="1200" dirty="0">
            <a:solidFill>
              <a:schemeClr val="bg1"/>
            </a:solidFill>
          </a:endParaRPr>
        </a:p>
      </dsp:txBody>
      <dsp:txXfrm>
        <a:off x="4365956" y="2253320"/>
        <a:ext cx="2937573" cy="2056236"/>
      </dsp:txXfrm>
    </dsp:sp>
    <dsp:sp modelId="{A331C9DE-30E0-4D8E-8C8B-68578A710556}">
      <dsp:nvSpPr>
        <dsp:cNvPr id="0" name=""/>
        <dsp:cNvSpPr/>
      </dsp:nvSpPr>
      <dsp:spPr>
        <a:xfrm>
          <a:off x="7674054" y="2901314"/>
          <a:ext cx="649890" cy="7602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674054" y="3053364"/>
        <a:ext cx="454923" cy="456148"/>
      </dsp:txXfrm>
    </dsp:sp>
    <dsp:sp modelId="{9743D9A4-EF87-462D-91D9-748E6BD0CDAB}">
      <dsp:nvSpPr>
        <dsp:cNvPr id="0" name=""/>
        <dsp:cNvSpPr/>
      </dsp:nvSpPr>
      <dsp:spPr>
        <a:xfrm>
          <a:off x="8593710" y="2189347"/>
          <a:ext cx="3065519" cy="2184182"/>
        </a:xfrm>
        <a:prstGeom prst="roundRect">
          <a:avLst>
            <a:gd name="adj" fmla="val 10000"/>
          </a:avLst>
        </a:prstGeom>
        <a:solidFill>
          <a:srgbClr val="99663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kern="1200" dirty="0">
              <a:latin typeface="Source Sans Pro" panose="020B0503030403020204" pitchFamily="34" charset="0"/>
              <a:ea typeface="Source Sans Pro" panose="020B0503030403020204" pitchFamily="34" charset="0"/>
            </a:rPr>
            <a:t>When he rolls her body over, he finds open sores on the back of her head, lower back, and both heels.</a:t>
          </a:r>
        </a:p>
        <a:p>
          <a:pPr marL="0" lvl="0" indent="0" algn="ctr" defTabSz="800100">
            <a:lnSpc>
              <a:spcPct val="90000"/>
            </a:lnSpc>
            <a:spcBef>
              <a:spcPct val="0"/>
            </a:spcBef>
            <a:spcAft>
              <a:spcPct val="35000"/>
            </a:spcAft>
            <a:buFont typeface="Arial" panose="020B0604020202020204" pitchFamily="34" charset="0"/>
            <a:buNone/>
          </a:pPr>
          <a:r>
            <a:rPr lang="en-US" sz="1800" kern="1200" dirty="0">
              <a:latin typeface="Source Sans Pro" panose="020B0503030403020204" pitchFamily="34" charset="0"/>
              <a:ea typeface="Source Sans Pro" panose="020B0503030403020204" pitchFamily="34" charset="0"/>
            </a:rPr>
            <a:t>The sores seem to be the source of the bad odor in the room.</a:t>
          </a:r>
          <a:endParaRPr lang="en-US" sz="1800" kern="1200" dirty="0">
            <a:solidFill>
              <a:schemeClr val="bg1"/>
            </a:solidFill>
          </a:endParaRPr>
        </a:p>
      </dsp:txBody>
      <dsp:txXfrm>
        <a:off x="8657683" y="2253320"/>
        <a:ext cx="2937573" cy="20562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72FBC2-8108-4FF5-8DBD-35B041E6828B}">
      <dsp:nvSpPr>
        <dsp:cNvPr id="0" name=""/>
        <dsp:cNvSpPr/>
      </dsp:nvSpPr>
      <dsp:spPr>
        <a:xfrm>
          <a:off x="10256" y="2361782"/>
          <a:ext cx="3065519" cy="1839311"/>
        </a:xfrm>
        <a:prstGeom prst="roundRect">
          <a:avLst>
            <a:gd name="adj" fmla="val 10000"/>
          </a:avLst>
        </a:prstGeom>
        <a:solidFill>
          <a:srgbClr val="99663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Font typeface="Arial" panose="020B0604020202020204" pitchFamily="34" charset="0"/>
            <a:buNone/>
          </a:pPr>
          <a:r>
            <a:rPr lang="en-US" sz="2100" kern="1200" dirty="0">
              <a:latin typeface="Source Sans Pro" panose="020B0503030403020204" pitchFamily="34" charset="0"/>
              <a:ea typeface="Source Sans Pro" panose="020B0503030403020204" pitchFamily="34" charset="0"/>
            </a:rPr>
            <a:t>The police and coroner investigator agree that this situation is concerning.</a:t>
          </a:r>
          <a:endParaRPr lang="en-US" sz="2100" kern="1200" dirty="0">
            <a:solidFill>
              <a:schemeClr val="bg1"/>
            </a:solidFill>
          </a:endParaRPr>
        </a:p>
      </dsp:txBody>
      <dsp:txXfrm>
        <a:off x="64128" y="2415654"/>
        <a:ext cx="2957775" cy="1731567"/>
      </dsp:txXfrm>
    </dsp:sp>
    <dsp:sp modelId="{426EBF98-0DC4-40C9-9B56-77045921BF1F}">
      <dsp:nvSpPr>
        <dsp:cNvPr id="0" name=""/>
        <dsp:cNvSpPr/>
      </dsp:nvSpPr>
      <dsp:spPr>
        <a:xfrm>
          <a:off x="3382327" y="2901314"/>
          <a:ext cx="649890" cy="7602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3382327" y="3053364"/>
        <a:ext cx="454923" cy="456148"/>
      </dsp:txXfrm>
    </dsp:sp>
    <dsp:sp modelId="{DE424E7F-CF69-423C-ADF2-1EF395BAF904}">
      <dsp:nvSpPr>
        <dsp:cNvPr id="0" name=""/>
        <dsp:cNvSpPr/>
      </dsp:nvSpPr>
      <dsp:spPr>
        <a:xfrm>
          <a:off x="4301983" y="2361782"/>
          <a:ext cx="3065519" cy="1839311"/>
        </a:xfrm>
        <a:prstGeom prst="roundRect">
          <a:avLst>
            <a:gd name="adj" fmla="val 10000"/>
          </a:avLst>
        </a:prstGeom>
        <a:solidFill>
          <a:srgbClr val="99663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Font typeface="Arial" panose="020B0604020202020204" pitchFamily="34" charset="0"/>
            <a:buNone/>
          </a:pPr>
          <a:r>
            <a:rPr lang="en-US" sz="2100" kern="1200" dirty="0">
              <a:latin typeface="Source Sans Pro" panose="020B0503030403020204" pitchFamily="34" charset="0"/>
              <a:ea typeface="Source Sans Pro" panose="020B0503030403020204" pitchFamily="34" charset="0"/>
            </a:rPr>
            <a:t>They inform the daughter that Mrs. Kraft’s body is being taken in for further investigation. </a:t>
          </a:r>
          <a:endParaRPr lang="en-US" sz="2100" kern="1200" dirty="0">
            <a:solidFill>
              <a:schemeClr val="bg1"/>
            </a:solidFill>
          </a:endParaRPr>
        </a:p>
      </dsp:txBody>
      <dsp:txXfrm>
        <a:off x="4355855" y="2415654"/>
        <a:ext cx="2957775" cy="1731567"/>
      </dsp:txXfrm>
    </dsp:sp>
    <dsp:sp modelId="{A331C9DE-30E0-4D8E-8C8B-68578A710556}">
      <dsp:nvSpPr>
        <dsp:cNvPr id="0" name=""/>
        <dsp:cNvSpPr/>
      </dsp:nvSpPr>
      <dsp:spPr>
        <a:xfrm>
          <a:off x="7674054" y="2901314"/>
          <a:ext cx="649890" cy="7602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7674054" y="3053364"/>
        <a:ext cx="454923" cy="456148"/>
      </dsp:txXfrm>
    </dsp:sp>
    <dsp:sp modelId="{9743D9A4-EF87-462D-91D9-748E6BD0CDAB}">
      <dsp:nvSpPr>
        <dsp:cNvPr id="0" name=""/>
        <dsp:cNvSpPr/>
      </dsp:nvSpPr>
      <dsp:spPr>
        <a:xfrm>
          <a:off x="8593710" y="2361782"/>
          <a:ext cx="3065519" cy="1839311"/>
        </a:xfrm>
        <a:prstGeom prst="roundRect">
          <a:avLst>
            <a:gd name="adj" fmla="val 10000"/>
          </a:avLst>
        </a:prstGeom>
        <a:solidFill>
          <a:srgbClr val="99663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Font typeface="Arial" panose="020B0604020202020204" pitchFamily="34" charset="0"/>
            <a:buNone/>
          </a:pPr>
          <a:r>
            <a:rPr lang="en-US" sz="2100" kern="1200" dirty="0">
              <a:latin typeface="Source Sans Pro" panose="020B0503030403020204" pitchFamily="34" charset="0"/>
              <a:ea typeface="Source Sans Pro" panose="020B0503030403020204" pitchFamily="34" charset="0"/>
            </a:rPr>
            <a:t>Her daughter becomes very angry and threatens to sue everyone.</a:t>
          </a:r>
        </a:p>
        <a:p>
          <a:pPr marL="0" lvl="0" indent="0" algn="ctr" defTabSz="933450">
            <a:lnSpc>
              <a:spcPct val="90000"/>
            </a:lnSpc>
            <a:spcBef>
              <a:spcPct val="0"/>
            </a:spcBef>
            <a:spcAft>
              <a:spcPct val="35000"/>
            </a:spcAft>
            <a:buFont typeface="Arial" panose="020B0604020202020204" pitchFamily="34" charset="0"/>
            <a:buNone/>
          </a:pPr>
          <a:endParaRPr lang="en-US" sz="2100" kern="1200" dirty="0">
            <a:solidFill>
              <a:schemeClr val="bg1"/>
            </a:solidFill>
          </a:endParaRPr>
        </a:p>
      </dsp:txBody>
      <dsp:txXfrm>
        <a:off x="8647582" y="2415654"/>
        <a:ext cx="2957775" cy="173156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BCDD4C-E2DA-4203-9AEA-6266A0AB03D9}" type="datetimeFigureOut">
              <a:t>8/25/2026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35FD4D-F6A5-4795-BE5F-4A6A356B6295}" type="slidenum">
              <a:t>‹#›</a:t>
            </a:fld>
            <a:endParaRPr lang="en-US"/>
          </a:p>
        </p:txBody>
      </p:sp>
    </p:spTree>
    <p:extLst>
      <p:ext uri="{BB962C8B-B14F-4D97-AF65-F5344CB8AC3E}">
        <p14:creationId xmlns:p14="http://schemas.microsoft.com/office/powerpoint/2010/main" val="2662027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5FD4D-F6A5-4795-BE5F-4A6A356B6295}" type="slidenum">
              <a:rPr lang="en-US" smtClean="0"/>
              <a:t>1</a:t>
            </a:fld>
            <a:endParaRPr lang="en-US" dirty="0"/>
          </a:p>
        </p:txBody>
      </p:sp>
    </p:spTree>
    <p:extLst>
      <p:ext uri="{BB962C8B-B14F-4D97-AF65-F5344CB8AC3E}">
        <p14:creationId xmlns:p14="http://schemas.microsoft.com/office/powerpoint/2010/main" val="871959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30BD3-6AEB-3191-3606-286C73C8A1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D40171-B7C6-0447-2A09-AFDC7627B4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7B9074-3FE0-B384-4236-9B6AF6AE7C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CFC892-7F1B-6C18-48FB-16237AA43E4F}"/>
              </a:ext>
            </a:extLst>
          </p:cNvPr>
          <p:cNvSpPr>
            <a:spLocks noGrp="1"/>
          </p:cNvSpPr>
          <p:nvPr>
            <p:ph type="sldNum" sz="quarter" idx="5"/>
          </p:nvPr>
        </p:nvSpPr>
        <p:spPr/>
        <p:txBody>
          <a:bodyPr/>
          <a:lstStyle/>
          <a:p>
            <a:fld id="{1C35FD4D-F6A5-4795-BE5F-4A6A356B6295}" type="slidenum">
              <a:rPr lang="en-US" smtClean="0"/>
              <a:t>10</a:t>
            </a:fld>
            <a:endParaRPr lang="en-US"/>
          </a:p>
        </p:txBody>
      </p:sp>
    </p:spTree>
    <p:extLst>
      <p:ext uri="{BB962C8B-B14F-4D97-AF65-F5344CB8AC3E}">
        <p14:creationId xmlns:p14="http://schemas.microsoft.com/office/powerpoint/2010/main" val="2201930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08614-0673-A022-A672-DE15FA5AB7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E1942E-B56E-8E2F-88C1-352477EF56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3B6B7E-27F3-9B24-B45A-9F9BA3D87D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655621-C809-22D2-05A7-D55ACE85557B}"/>
              </a:ext>
            </a:extLst>
          </p:cNvPr>
          <p:cNvSpPr>
            <a:spLocks noGrp="1"/>
          </p:cNvSpPr>
          <p:nvPr>
            <p:ph type="sldNum" sz="quarter" idx="5"/>
          </p:nvPr>
        </p:nvSpPr>
        <p:spPr/>
        <p:txBody>
          <a:bodyPr/>
          <a:lstStyle/>
          <a:p>
            <a:fld id="{1C35FD4D-F6A5-4795-BE5F-4A6A356B6295}" type="slidenum">
              <a:rPr lang="en-US" smtClean="0"/>
              <a:t>11</a:t>
            </a:fld>
            <a:endParaRPr lang="en-US"/>
          </a:p>
        </p:txBody>
      </p:sp>
    </p:spTree>
    <p:extLst>
      <p:ext uri="{BB962C8B-B14F-4D97-AF65-F5344CB8AC3E}">
        <p14:creationId xmlns:p14="http://schemas.microsoft.com/office/powerpoint/2010/main" val="1522879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09BDE-E9EC-12CA-62C1-3D9A041D42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357B4E-A596-13D1-4CF9-D3BEC19E7A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B2D32A-B73A-610E-EE1A-17280AE028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882991-8E9D-5BEA-14E4-60C9EFD9D3D5}"/>
              </a:ext>
            </a:extLst>
          </p:cNvPr>
          <p:cNvSpPr>
            <a:spLocks noGrp="1"/>
          </p:cNvSpPr>
          <p:nvPr>
            <p:ph type="sldNum" sz="quarter" idx="5"/>
          </p:nvPr>
        </p:nvSpPr>
        <p:spPr/>
        <p:txBody>
          <a:bodyPr/>
          <a:lstStyle/>
          <a:p>
            <a:fld id="{1C35FD4D-F6A5-4795-BE5F-4A6A356B6295}" type="slidenum">
              <a:rPr lang="en-US" smtClean="0"/>
              <a:t>12</a:t>
            </a:fld>
            <a:endParaRPr lang="en-US" dirty="0"/>
          </a:p>
        </p:txBody>
      </p:sp>
    </p:spTree>
    <p:extLst>
      <p:ext uri="{BB962C8B-B14F-4D97-AF65-F5344CB8AC3E}">
        <p14:creationId xmlns:p14="http://schemas.microsoft.com/office/powerpoint/2010/main" val="5124115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61946-02B7-D631-715A-AA1C6C5CB5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3FCCD4-3D43-37B2-0F1F-271DFE63C6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D4972C-B27D-0FC3-F655-7D0E3958AE79}"/>
              </a:ext>
            </a:extLst>
          </p:cNvPr>
          <p:cNvSpPr>
            <a:spLocks noGrp="1"/>
          </p:cNvSpPr>
          <p:nvPr>
            <p:ph type="body"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9F40F00E-DC71-A6BD-3BA3-776E644B5837}"/>
              </a:ext>
            </a:extLst>
          </p:cNvPr>
          <p:cNvSpPr>
            <a:spLocks noGrp="1"/>
          </p:cNvSpPr>
          <p:nvPr>
            <p:ph type="sldNum" sz="quarter" idx="5"/>
          </p:nvPr>
        </p:nvSpPr>
        <p:spPr/>
        <p:txBody>
          <a:bodyPr/>
          <a:lstStyle/>
          <a:p>
            <a:fld id="{1C35FD4D-F6A5-4795-BE5F-4A6A356B6295}" type="slidenum">
              <a:rPr lang="en-US" smtClean="0"/>
              <a:t>13</a:t>
            </a:fld>
            <a:endParaRPr lang="en-US" dirty="0"/>
          </a:p>
        </p:txBody>
      </p:sp>
    </p:spTree>
    <p:extLst>
      <p:ext uri="{BB962C8B-B14F-4D97-AF65-F5344CB8AC3E}">
        <p14:creationId xmlns:p14="http://schemas.microsoft.com/office/powerpoint/2010/main" val="5571105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B628F-E691-D462-369A-98620EE3EE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E95710-4098-A7BE-296D-13B9B62428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FC8BF0-E978-B89B-C820-07C1705303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F283E8-D57C-3ACB-95CD-889936AF2393}"/>
              </a:ext>
            </a:extLst>
          </p:cNvPr>
          <p:cNvSpPr>
            <a:spLocks noGrp="1"/>
          </p:cNvSpPr>
          <p:nvPr>
            <p:ph type="sldNum" sz="quarter" idx="5"/>
          </p:nvPr>
        </p:nvSpPr>
        <p:spPr/>
        <p:txBody>
          <a:bodyPr/>
          <a:lstStyle/>
          <a:p>
            <a:fld id="{1C35FD4D-F6A5-4795-BE5F-4A6A356B6295}" type="slidenum">
              <a:rPr lang="en-US" smtClean="0"/>
              <a:t>14</a:t>
            </a:fld>
            <a:endParaRPr lang="en-US" dirty="0"/>
          </a:p>
        </p:txBody>
      </p:sp>
    </p:spTree>
    <p:extLst>
      <p:ext uri="{BB962C8B-B14F-4D97-AF65-F5344CB8AC3E}">
        <p14:creationId xmlns:p14="http://schemas.microsoft.com/office/powerpoint/2010/main" val="18424249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C69B-F4E2-08A9-7BB8-2DB464E00C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AD6254-09AA-468A-7FF5-B03FD93107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2030F7-0E5F-21EB-36DC-228344BF50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12D6F3-E403-8D2F-8ADD-1C4FFAEB6F4D}"/>
              </a:ext>
            </a:extLst>
          </p:cNvPr>
          <p:cNvSpPr>
            <a:spLocks noGrp="1"/>
          </p:cNvSpPr>
          <p:nvPr>
            <p:ph type="sldNum" sz="quarter" idx="5"/>
          </p:nvPr>
        </p:nvSpPr>
        <p:spPr/>
        <p:txBody>
          <a:bodyPr/>
          <a:lstStyle/>
          <a:p>
            <a:fld id="{1C35FD4D-F6A5-4795-BE5F-4A6A356B6295}" type="slidenum">
              <a:rPr lang="en-US" smtClean="0"/>
              <a:t>15</a:t>
            </a:fld>
            <a:endParaRPr lang="en-US" dirty="0"/>
          </a:p>
        </p:txBody>
      </p:sp>
    </p:spTree>
    <p:extLst>
      <p:ext uri="{BB962C8B-B14F-4D97-AF65-F5344CB8AC3E}">
        <p14:creationId xmlns:p14="http://schemas.microsoft.com/office/powerpoint/2010/main" val="13287150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06BB0-CAEC-B407-9D2C-1020B374E0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641A7-8737-4F4D-7DB7-422065AD53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4101D6-544A-53AA-F158-B0DB3F06AE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000C45-B682-819E-FAD5-7B860B2BF820}"/>
              </a:ext>
            </a:extLst>
          </p:cNvPr>
          <p:cNvSpPr>
            <a:spLocks noGrp="1"/>
          </p:cNvSpPr>
          <p:nvPr>
            <p:ph type="sldNum" sz="quarter" idx="5"/>
          </p:nvPr>
        </p:nvSpPr>
        <p:spPr/>
        <p:txBody>
          <a:bodyPr/>
          <a:lstStyle/>
          <a:p>
            <a:fld id="{1C35FD4D-F6A5-4795-BE5F-4A6A356B6295}" type="slidenum">
              <a:rPr lang="en-US" smtClean="0"/>
              <a:t>16</a:t>
            </a:fld>
            <a:endParaRPr lang="en-US" dirty="0"/>
          </a:p>
        </p:txBody>
      </p:sp>
    </p:spTree>
    <p:extLst>
      <p:ext uri="{BB962C8B-B14F-4D97-AF65-F5344CB8AC3E}">
        <p14:creationId xmlns:p14="http://schemas.microsoft.com/office/powerpoint/2010/main" val="12709665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CBACA-BB42-DD25-DFF7-D0229087E3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1239A7-97D7-461E-1E84-6261CDAE6D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E3DCAF-346B-EB07-0F04-9C767BE0E1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97BC3D-36AF-C433-7ACC-B795DD5AD550}"/>
              </a:ext>
            </a:extLst>
          </p:cNvPr>
          <p:cNvSpPr>
            <a:spLocks noGrp="1"/>
          </p:cNvSpPr>
          <p:nvPr>
            <p:ph type="sldNum" sz="quarter" idx="5"/>
          </p:nvPr>
        </p:nvSpPr>
        <p:spPr/>
        <p:txBody>
          <a:bodyPr/>
          <a:lstStyle/>
          <a:p>
            <a:fld id="{1C35FD4D-F6A5-4795-BE5F-4A6A356B6295}" type="slidenum">
              <a:rPr lang="en-US" smtClean="0"/>
              <a:t>17</a:t>
            </a:fld>
            <a:endParaRPr lang="en-US" dirty="0"/>
          </a:p>
        </p:txBody>
      </p:sp>
    </p:spTree>
    <p:extLst>
      <p:ext uri="{BB962C8B-B14F-4D97-AF65-F5344CB8AC3E}">
        <p14:creationId xmlns:p14="http://schemas.microsoft.com/office/powerpoint/2010/main" val="10526926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C47A2-4DA7-B30A-45BE-72549E60E4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A256B2-83DA-8C89-EA0C-78954FED6E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8DB867-2889-E222-802D-F039C5B176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3148D4-D399-4432-C03C-2F832C80FB1F}"/>
              </a:ext>
            </a:extLst>
          </p:cNvPr>
          <p:cNvSpPr>
            <a:spLocks noGrp="1"/>
          </p:cNvSpPr>
          <p:nvPr>
            <p:ph type="sldNum" sz="quarter" idx="5"/>
          </p:nvPr>
        </p:nvSpPr>
        <p:spPr/>
        <p:txBody>
          <a:bodyPr/>
          <a:lstStyle/>
          <a:p>
            <a:fld id="{1C35FD4D-F6A5-4795-BE5F-4A6A356B6295}" type="slidenum">
              <a:rPr lang="en-US" smtClean="0"/>
              <a:t>18</a:t>
            </a:fld>
            <a:endParaRPr lang="en-US" dirty="0"/>
          </a:p>
        </p:txBody>
      </p:sp>
    </p:spTree>
    <p:extLst>
      <p:ext uri="{BB962C8B-B14F-4D97-AF65-F5344CB8AC3E}">
        <p14:creationId xmlns:p14="http://schemas.microsoft.com/office/powerpoint/2010/main" val="2412222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5FD4D-F6A5-4795-BE5F-4A6A356B6295}" type="slidenum">
              <a:rPr lang="en-US" smtClean="0"/>
              <a:t>2</a:t>
            </a:fld>
            <a:endParaRPr lang="en-US"/>
          </a:p>
        </p:txBody>
      </p:sp>
    </p:spTree>
    <p:extLst>
      <p:ext uri="{BB962C8B-B14F-4D97-AF65-F5344CB8AC3E}">
        <p14:creationId xmlns:p14="http://schemas.microsoft.com/office/powerpoint/2010/main" val="3220663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21E0B-F031-4238-7D5D-5AE5B531A5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61600-5AF0-EC10-93AB-F365FAF6CC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D8F692-973F-55B7-380B-FCAAF454D248}"/>
              </a:ext>
            </a:extLst>
          </p:cNvPr>
          <p:cNvSpPr>
            <a:spLocks noGrp="1"/>
          </p:cNvSpPr>
          <p:nvPr>
            <p:ph type="body" idx="1"/>
          </p:nvPr>
        </p:nvSpPr>
        <p:spPr/>
        <p:txBody>
          <a:bodyPr/>
          <a:lstStyle/>
          <a:p>
            <a:pPr>
              <a:spcBef>
                <a:spcPct val="0"/>
              </a:spcBef>
            </a:pPr>
            <a:endParaRPr lang="en-US" dirty="0"/>
          </a:p>
        </p:txBody>
      </p:sp>
      <p:sp>
        <p:nvSpPr>
          <p:cNvPr id="4" name="Slide Number Placeholder 3">
            <a:extLst>
              <a:ext uri="{FF2B5EF4-FFF2-40B4-BE49-F238E27FC236}">
                <a16:creationId xmlns:a16="http://schemas.microsoft.com/office/drawing/2014/main" id="{C1B986BB-8227-0E2E-AB58-500B70617815}"/>
              </a:ext>
            </a:extLst>
          </p:cNvPr>
          <p:cNvSpPr>
            <a:spLocks noGrp="1"/>
          </p:cNvSpPr>
          <p:nvPr>
            <p:ph type="sldNum" sz="quarter" idx="5"/>
          </p:nvPr>
        </p:nvSpPr>
        <p:spPr/>
        <p:txBody>
          <a:bodyPr/>
          <a:lstStyle/>
          <a:p>
            <a:fld id="{5C996FD0-5E42-4161-95E9-3633D64CF4B2}" type="slidenum">
              <a:rPr lang="en-US"/>
              <a:t>3</a:t>
            </a:fld>
            <a:endParaRPr lang="en-US"/>
          </a:p>
        </p:txBody>
      </p:sp>
    </p:spTree>
    <p:extLst>
      <p:ext uri="{BB962C8B-B14F-4D97-AF65-F5344CB8AC3E}">
        <p14:creationId xmlns:p14="http://schemas.microsoft.com/office/powerpoint/2010/main" val="3499938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6A9C9-EDCE-0017-1842-252EA927B0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050E21-C698-2607-42CF-19C228A98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FFBAC3-FA2E-E636-DEE8-1F52AC87BE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9ECBBE-3F6A-CFE7-45DE-C2F756E272E4}"/>
              </a:ext>
            </a:extLst>
          </p:cNvPr>
          <p:cNvSpPr>
            <a:spLocks noGrp="1"/>
          </p:cNvSpPr>
          <p:nvPr>
            <p:ph type="sldNum" sz="quarter" idx="5"/>
          </p:nvPr>
        </p:nvSpPr>
        <p:spPr/>
        <p:txBody>
          <a:bodyPr/>
          <a:lstStyle/>
          <a:p>
            <a:fld id="{1C35FD4D-F6A5-4795-BE5F-4A6A356B6295}" type="slidenum">
              <a:rPr lang="en-US" smtClean="0"/>
              <a:t>4</a:t>
            </a:fld>
            <a:endParaRPr lang="en-US"/>
          </a:p>
        </p:txBody>
      </p:sp>
    </p:spTree>
    <p:extLst>
      <p:ext uri="{BB962C8B-B14F-4D97-AF65-F5344CB8AC3E}">
        <p14:creationId xmlns:p14="http://schemas.microsoft.com/office/powerpoint/2010/main" val="3007341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7DD97-E446-A54A-3A9E-29538FDDA0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A82948-D94D-3A5D-4B27-CCFE43CCC8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4A8F32-7338-7BE0-D2AE-C9B62762AFC3}"/>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251349DB-EF28-5932-CB39-16A5CCDA2F29}"/>
              </a:ext>
            </a:extLst>
          </p:cNvPr>
          <p:cNvSpPr>
            <a:spLocks noGrp="1"/>
          </p:cNvSpPr>
          <p:nvPr>
            <p:ph type="sldNum" sz="quarter" idx="5"/>
          </p:nvPr>
        </p:nvSpPr>
        <p:spPr/>
        <p:txBody>
          <a:bodyPr/>
          <a:lstStyle/>
          <a:p>
            <a:fld id="{5C996FD0-5E42-4161-95E9-3633D64CF4B2}" type="slidenum">
              <a:rPr lang="en-US"/>
              <a:t>5</a:t>
            </a:fld>
            <a:endParaRPr lang="en-US"/>
          </a:p>
        </p:txBody>
      </p:sp>
    </p:spTree>
    <p:extLst>
      <p:ext uri="{BB962C8B-B14F-4D97-AF65-F5344CB8AC3E}">
        <p14:creationId xmlns:p14="http://schemas.microsoft.com/office/powerpoint/2010/main" val="3640172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B8A2C-AA8A-B692-2962-7D3092D929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BAA5EE-9C9C-9390-7AFC-FF3BA90A62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A53BFF-CA34-9F94-55B9-ECD43FA06627}"/>
              </a:ext>
            </a:extLst>
          </p:cNvPr>
          <p:cNvSpPr>
            <a:spLocks noGrp="1"/>
          </p:cNvSpPr>
          <p:nvPr>
            <p:ph type="body"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5EA4635C-6946-4FD3-C5EF-7AA77EDAE561}"/>
              </a:ext>
            </a:extLst>
          </p:cNvPr>
          <p:cNvSpPr>
            <a:spLocks noGrp="1"/>
          </p:cNvSpPr>
          <p:nvPr>
            <p:ph type="sldNum" sz="quarter" idx="5"/>
          </p:nvPr>
        </p:nvSpPr>
        <p:spPr/>
        <p:txBody>
          <a:bodyPr/>
          <a:lstStyle/>
          <a:p>
            <a:fld id="{1C35FD4D-F6A5-4795-BE5F-4A6A356B6295}" type="slidenum">
              <a:rPr lang="en-US" smtClean="0"/>
              <a:t>6</a:t>
            </a:fld>
            <a:endParaRPr lang="en-US" dirty="0"/>
          </a:p>
        </p:txBody>
      </p:sp>
    </p:spTree>
    <p:extLst>
      <p:ext uri="{BB962C8B-B14F-4D97-AF65-F5344CB8AC3E}">
        <p14:creationId xmlns:p14="http://schemas.microsoft.com/office/powerpoint/2010/main" val="3241885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F9490-ED04-664F-7E09-DC68161E50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A48718-4681-0432-AD69-A31C79FDBA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F5B0CB-FCA4-5C50-374E-A78659CC9FC5}"/>
              </a:ext>
            </a:extLst>
          </p:cNvPr>
          <p:cNvSpPr>
            <a:spLocks noGrp="1"/>
          </p:cNvSpPr>
          <p:nvPr>
            <p:ph type="body"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D2267F09-6E3D-8A0D-9E58-CD99968C89F3}"/>
              </a:ext>
            </a:extLst>
          </p:cNvPr>
          <p:cNvSpPr>
            <a:spLocks noGrp="1"/>
          </p:cNvSpPr>
          <p:nvPr>
            <p:ph type="sldNum" sz="quarter" idx="5"/>
          </p:nvPr>
        </p:nvSpPr>
        <p:spPr/>
        <p:txBody>
          <a:bodyPr/>
          <a:lstStyle/>
          <a:p>
            <a:fld id="{1C35FD4D-F6A5-4795-BE5F-4A6A356B6295}" type="slidenum">
              <a:rPr lang="en-US" smtClean="0"/>
              <a:t>7</a:t>
            </a:fld>
            <a:endParaRPr lang="en-US" dirty="0"/>
          </a:p>
        </p:txBody>
      </p:sp>
    </p:spTree>
    <p:extLst>
      <p:ext uri="{BB962C8B-B14F-4D97-AF65-F5344CB8AC3E}">
        <p14:creationId xmlns:p14="http://schemas.microsoft.com/office/powerpoint/2010/main" val="764239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FBD74-1706-25EC-4C49-3AB69B3837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191289-19E4-9B22-5400-40E5F8E356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B3D9AF-AEBE-0E28-39BA-00942CAA5F18}"/>
              </a:ext>
            </a:extLst>
          </p:cNvPr>
          <p:cNvSpPr>
            <a:spLocks noGrp="1"/>
          </p:cNvSpPr>
          <p:nvPr>
            <p:ph type="body"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C9212E99-1DED-299F-7D2D-CCCBC55F75CB}"/>
              </a:ext>
            </a:extLst>
          </p:cNvPr>
          <p:cNvSpPr>
            <a:spLocks noGrp="1"/>
          </p:cNvSpPr>
          <p:nvPr>
            <p:ph type="sldNum" sz="quarter" idx="5"/>
          </p:nvPr>
        </p:nvSpPr>
        <p:spPr/>
        <p:txBody>
          <a:bodyPr/>
          <a:lstStyle/>
          <a:p>
            <a:fld id="{1C35FD4D-F6A5-4795-BE5F-4A6A356B6295}" type="slidenum">
              <a:rPr lang="en-US" smtClean="0"/>
              <a:t>8</a:t>
            </a:fld>
            <a:endParaRPr lang="en-US" dirty="0"/>
          </a:p>
        </p:txBody>
      </p:sp>
    </p:spTree>
    <p:extLst>
      <p:ext uri="{BB962C8B-B14F-4D97-AF65-F5344CB8AC3E}">
        <p14:creationId xmlns:p14="http://schemas.microsoft.com/office/powerpoint/2010/main" val="1242274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5EDD1-0C42-D237-3745-B01B272E86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133285-40C1-3A25-D853-149CFECABE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5D3A4B-77E3-46FF-5EB7-0A7884AEC311}"/>
              </a:ext>
            </a:extLst>
          </p:cNvPr>
          <p:cNvSpPr>
            <a:spLocks noGrp="1"/>
          </p:cNvSpPr>
          <p:nvPr>
            <p:ph type="body" idx="1"/>
          </p:nvPr>
        </p:nvSpPr>
        <p:spPr/>
        <p:txBody>
          <a:bodyPr/>
          <a:lstStyle/>
          <a:p>
            <a:pPr lvl="0"/>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4DDEAB6-8CD8-78F8-C7AF-003FF895E2AB}"/>
              </a:ext>
            </a:extLst>
          </p:cNvPr>
          <p:cNvSpPr>
            <a:spLocks noGrp="1"/>
          </p:cNvSpPr>
          <p:nvPr>
            <p:ph type="sldNum" sz="quarter" idx="5"/>
          </p:nvPr>
        </p:nvSpPr>
        <p:spPr/>
        <p:txBody>
          <a:bodyPr/>
          <a:lstStyle/>
          <a:p>
            <a:fld id="{1C35FD4D-F6A5-4795-BE5F-4A6A356B6295}" type="slidenum">
              <a:rPr lang="en-US" smtClean="0"/>
              <a:t>9</a:t>
            </a:fld>
            <a:endParaRPr lang="en-US" dirty="0"/>
          </a:p>
        </p:txBody>
      </p:sp>
    </p:spTree>
    <p:extLst>
      <p:ext uri="{BB962C8B-B14F-4D97-AF65-F5344CB8AC3E}">
        <p14:creationId xmlns:p14="http://schemas.microsoft.com/office/powerpoint/2010/main" val="4038874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247E7DE-6BBD-A64A-ABFF-1F2E50638755}"/>
              </a:ext>
            </a:extLst>
          </p:cNvPr>
          <p:cNvSpPr>
            <a:spLocks noGrp="1"/>
          </p:cNvSpPr>
          <p:nvPr>
            <p:ph type="dt" sz="half" idx="10"/>
          </p:nvPr>
        </p:nvSpPr>
        <p:spPr/>
        <p:txBody>
          <a:bodyPr/>
          <a:lstStyle/>
          <a:p>
            <a:fld id="{665FD332-ACE3-064E-BD0D-3D95DDE5B93F}" type="datetimeFigureOut">
              <a:rPr lang="en-US" smtClean="0"/>
              <a:t>8/25/2026</a:t>
            </a:fld>
            <a:endParaRPr lang="en-US"/>
          </a:p>
        </p:txBody>
      </p:sp>
      <p:sp>
        <p:nvSpPr>
          <p:cNvPr id="5" name="Footer Placeholder 4">
            <a:extLst>
              <a:ext uri="{FF2B5EF4-FFF2-40B4-BE49-F238E27FC236}">
                <a16:creationId xmlns:a16="http://schemas.microsoft.com/office/drawing/2014/main" id="{1BC42A8E-182B-9F4D-B3C7-9EDD8A79FD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1985F7-FE6E-8042-88F9-A72110DACF5E}"/>
              </a:ext>
            </a:extLst>
          </p:cNvPr>
          <p:cNvSpPr>
            <a:spLocks noGrp="1"/>
          </p:cNvSpPr>
          <p:nvPr>
            <p:ph type="sldNum" sz="quarter" idx="12"/>
          </p:nvPr>
        </p:nvSpPr>
        <p:spPr/>
        <p:txBody>
          <a:bodyPr/>
          <a:lstStyle/>
          <a:p>
            <a:fld id="{F32B1D3B-AE3D-1E40-A0D2-3E32FC67085E}" type="slidenum">
              <a:rPr lang="en-US" smtClean="0"/>
              <a:t>‹#›</a:t>
            </a:fld>
            <a:endParaRPr lang="en-US"/>
          </a:p>
        </p:txBody>
      </p:sp>
      <p:sp>
        <p:nvSpPr>
          <p:cNvPr id="7" name="Picture Placeholder 16">
            <a:extLst>
              <a:ext uri="{FF2B5EF4-FFF2-40B4-BE49-F238E27FC236}">
                <a16:creationId xmlns:a16="http://schemas.microsoft.com/office/drawing/2014/main" id="{468AFE73-B208-0543-ABC0-05D8E951057A}"/>
              </a:ext>
            </a:extLst>
          </p:cNvPr>
          <p:cNvSpPr>
            <a:spLocks noGrp="1"/>
          </p:cNvSpPr>
          <p:nvPr>
            <p:ph type="pic" sz="quarter" idx="13"/>
          </p:nvPr>
        </p:nvSpPr>
        <p:spPr>
          <a:xfrm>
            <a:off x="4160324" y="-32655"/>
            <a:ext cx="8051470" cy="6934199"/>
          </a:xfrm>
          <a:custGeom>
            <a:avLst/>
            <a:gdLst>
              <a:gd name="connsiteX0" fmla="*/ 0 w 7639050"/>
              <a:gd name="connsiteY0" fmla="*/ 0 h 6388155"/>
              <a:gd name="connsiteX1" fmla="*/ 7639050 w 7639050"/>
              <a:gd name="connsiteY1" fmla="*/ 0 h 6388155"/>
              <a:gd name="connsiteX2" fmla="*/ 7639050 w 7639050"/>
              <a:gd name="connsiteY2" fmla="*/ 6388155 h 6388155"/>
              <a:gd name="connsiteX3" fmla="*/ 1188908 w 7639050"/>
              <a:gd name="connsiteY3" fmla="*/ 6388155 h 6388155"/>
              <a:gd name="connsiteX0" fmla="*/ 128980 w 7768030"/>
              <a:gd name="connsiteY0" fmla="*/ 0 h 6816798"/>
              <a:gd name="connsiteX1" fmla="*/ 7768030 w 7768030"/>
              <a:gd name="connsiteY1" fmla="*/ 0 h 6816798"/>
              <a:gd name="connsiteX2" fmla="*/ 7768030 w 7768030"/>
              <a:gd name="connsiteY2" fmla="*/ 6388155 h 6816798"/>
              <a:gd name="connsiteX3" fmla="*/ 112543 w 7768030"/>
              <a:gd name="connsiteY3" fmla="*/ 6816798 h 6816798"/>
              <a:gd name="connsiteX4" fmla="*/ 128980 w 7768030"/>
              <a:gd name="connsiteY4" fmla="*/ 0 h 6816798"/>
              <a:gd name="connsiteX0" fmla="*/ 16437 w 7655487"/>
              <a:gd name="connsiteY0" fmla="*/ 0 h 6816798"/>
              <a:gd name="connsiteX1" fmla="*/ 7655487 w 7655487"/>
              <a:gd name="connsiteY1" fmla="*/ 0 h 6816798"/>
              <a:gd name="connsiteX2" fmla="*/ 7655487 w 7655487"/>
              <a:gd name="connsiteY2" fmla="*/ 6388155 h 6816798"/>
              <a:gd name="connsiteX3" fmla="*/ 0 w 7655487"/>
              <a:gd name="connsiteY3" fmla="*/ 6816798 h 6816798"/>
              <a:gd name="connsiteX4" fmla="*/ 16437 w 7655487"/>
              <a:gd name="connsiteY4" fmla="*/ 0 h 6816798"/>
              <a:gd name="connsiteX0" fmla="*/ 16437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16437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378147 w 7655487"/>
              <a:gd name="connsiteY0" fmla="*/ 0 h 6830626"/>
              <a:gd name="connsiteX1" fmla="*/ 7655487 w 7655487"/>
              <a:gd name="connsiteY1" fmla="*/ 13828 h 6830626"/>
              <a:gd name="connsiteX2" fmla="*/ 7641633 w 7655487"/>
              <a:gd name="connsiteY2" fmla="*/ 6816798 h 6830626"/>
              <a:gd name="connsiteX3" fmla="*/ 0 w 7655487"/>
              <a:gd name="connsiteY3" fmla="*/ 6830626 h 6830626"/>
              <a:gd name="connsiteX4" fmla="*/ 5378147 w 7655487"/>
              <a:gd name="connsiteY4" fmla="*/ 0 h 6830626"/>
              <a:gd name="connsiteX0" fmla="*/ 5378147 w 7655487"/>
              <a:gd name="connsiteY0" fmla="*/ 2027 h 6832653"/>
              <a:gd name="connsiteX1" fmla="*/ 7655487 w 7655487"/>
              <a:gd name="connsiteY1" fmla="*/ 15855 h 6832653"/>
              <a:gd name="connsiteX2" fmla="*/ 7641633 w 7655487"/>
              <a:gd name="connsiteY2" fmla="*/ 6818825 h 6832653"/>
              <a:gd name="connsiteX3" fmla="*/ 0 w 7655487"/>
              <a:gd name="connsiteY3" fmla="*/ 6832653 h 6832653"/>
              <a:gd name="connsiteX4" fmla="*/ 5378147 w 7655487"/>
              <a:gd name="connsiteY4" fmla="*/ 2027 h 6832653"/>
              <a:gd name="connsiteX0" fmla="*/ 5350438 w 7627778"/>
              <a:gd name="connsiteY0" fmla="*/ 2023 h 6846476"/>
              <a:gd name="connsiteX1" fmla="*/ 7627778 w 7627778"/>
              <a:gd name="connsiteY1" fmla="*/ 15851 h 6846476"/>
              <a:gd name="connsiteX2" fmla="*/ 7613924 w 7627778"/>
              <a:gd name="connsiteY2" fmla="*/ 6818821 h 6846476"/>
              <a:gd name="connsiteX3" fmla="*/ 0 w 7627778"/>
              <a:gd name="connsiteY3" fmla="*/ 6846476 h 6846476"/>
              <a:gd name="connsiteX4" fmla="*/ 5350438 w 7627778"/>
              <a:gd name="connsiteY4" fmla="*/ 2023 h 6846476"/>
              <a:gd name="connsiteX0" fmla="*/ 5350438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350438 w 7627778"/>
              <a:gd name="connsiteY4" fmla="*/ 2236 h 6846689"/>
              <a:gd name="connsiteX0" fmla="*/ 5627529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627529 w 7627778"/>
              <a:gd name="connsiteY4" fmla="*/ 2236 h 6846689"/>
              <a:gd name="connsiteX0" fmla="*/ 5627529 w 7627778"/>
              <a:gd name="connsiteY0" fmla="*/ 453 h 6844906"/>
              <a:gd name="connsiteX1" fmla="*/ 7627778 w 7627778"/>
              <a:gd name="connsiteY1" fmla="*/ 14281 h 6844906"/>
              <a:gd name="connsiteX2" fmla="*/ 7613924 w 7627778"/>
              <a:gd name="connsiteY2" fmla="*/ 6817251 h 6844906"/>
              <a:gd name="connsiteX3" fmla="*/ 0 w 7627778"/>
              <a:gd name="connsiteY3" fmla="*/ 6844906 h 6844906"/>
              <a:gd name="connsiteX4" fmla="*/ 5627529 w 7627778"/>
              <a:gd name="connsiteY4" fmla="*/ 453 h 6844906"/>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339056 w 7627778"/>
              <a:gd name="connsiteY0" fmla="*/ 580740 h 6830625"/>
              <a:gd name="connsiteX1" fmla="*/ 7627778 w 7627778"/>
              <a:gd name="connsiteY1" fmla="*/ 0 h 6830625"/>
              <a:gd name="connsiteX2" fmla="*/ 7613924 w 7627778"/>
              <a:gd name="connsiteY2" fmla="*/ 6802970 h 6830625"/>
              <a:gd name="connsiteX3" fmla="*/ 0 w 7627778"/>
              <a:gd name="connsiteY3" fmla="*/ 6830625 h 6830625"/>
              <a:gd name="connsiteX4" fmla="*/ 4339056 w 7627778"/>
              <a:gd name="connsiteY4" fmla="*/ 580740 h 6830625"/>
              <a:gd name="connsiteX0" fmla="*/ 4339056 w 7627778"/>
              <a:gd name="connsiteY0" fmla="*/ 653725 h 6903610"/>
              <a:gd name="connsiteX1" fmla="*/ 7627778 w 7627778"/>
              <a:gd name="connsiteY1" fmla="*/ 72985 h 6903610"/>
              <a:gd name="connsiteX2" fmla="*/ 7613924 w 7627778"/>
              <a:gd name="connsiteY2" fmla="*/ 6875955 h 6903610"/>
              <a:gd name="connsiteX3" fmla="*/ 0 w 7627778"/>
              <a:gd name="connsiteY3" fmla="*/ 6903610 h 6903610"/>
              <a:gd name="connsiteX4" fmla="*/ 4339056 w 7627778"/>
              <a:gd name="connsiteY4" fmla="*/ 653725 h 6903610"/>
              <a:gd name="connsiteX0" fmla="*/ 3798728 w 7627778"/>
              <a:gd name="connsiteY0" fmla="*/ 1355063 h 6830625"/>
              <a:gd name="connsiteX1" fmla="*/ 7627778 w 7627778"/>
              <a:gd name="connsiteY1" fmla="*/ 0 h 6830625"/>
              <a:gd name="connsiteX2" fmla="*/ 7613924 w 7627778"/>
              <a:gd name="connsiteY2" fmla="*/ 6802970 h 6830625"/>
              <a:gd name="connsiteX3" fmla="*/ 0 w 7627778"/>
              <a:gd name="connsiteY3" fmla="*/ 6830625 h 6830625"/>
              <a:gd name="connsiteX4" fmla="*/ 3798728 w 7627778"/>
              <a:gd name="connsiteY4" fmla="*/ 1355063 h 6830625"/>
              <a:gd name="connsiteX0" fmla="*/ 3798728 w 7627778"/>
              <a:gd name="connsiteY0" fmla="*/ 1389169 h 6864731"/>
              <a:gd name="connsiteX1" fmla="*/ 7627778 w 7627778"/>
              <a:gd name="connsiteY1" fmla="*/ 34106 h 6864731"/>
              <a:gd name="connsiteX2" fmla="*/ 7613924 w 7627778"/>
              <a:gd name="connsiteY2" fmla="*/ 6837076 h 6864731"/>
              <a:gd name="connsiteX3" fmla="*/ 0 w 7627778"/>
              <a:gd name="connsiteY3" fmla="*/ 6864731 h 6864731"/>
              <a:gd name="connsiteX4" fmla="*/ 3798728 w 7627778"/>
              <a:gd name="connsiteY4" fmla="*/ 1389169 h 6864731"/>
              <a:gd name="connsiteX0" fmla="*/ 3784873 w 7627778"/>
              <a:gd name="connsiteY0" fmla="*/ 1320375 h 6906554"/>
              <a:gd name="connsiteX1" fmla="*/ 7627778 w 7627778"/>
              <a:gd name="connsiteY1" fmla="*/ 75929 h 6906554"/>
              <a:gd name="connsiteX2" fmla="*/ 7613924 w 7627778"/>
              <a:gd name="connsiteY2" fmla="*/ 6878899 h 6906554"/>
              <a:gd name="connsiteX3" fmla="*/ 0 w 7627778"/>
              <a:gd name="connsiteY3" fmla="*/ 6906554 h 6906554"/>
              <a:gd name="connsiteX4" fmla="*/ 3784873 w 7627778"/>
              <a:gd name="connsiteY4" fmla="*/ 1320375 h 6906554"/>
              <a:gd name="connsiteX0" fmla="*/ 3438509 w 7627778"/>
              <a:gd name="connsiteY0" fmla="*/ 1336923 h 6895448"/>
              <a:gd name="connsiteX1" fmla="*/ 7627778 w 7627778"/>
              <a:gd name="connsiteY1" fmla="*/ 64823 h 6895448"/>
              <a:gd name="connsiteX2" fmla="*/ 7613924 w 7627778"/>
              <a:gd name="connsiteY2" fmla="*/ 6867793 h 6895448"/>
              <a:gd name="connsiteX3" fmla="*/ 0 w 7627778"/>
              <a:gd name="connsiteY3" fmla="*/ 6895448 h 6895448"/>
              <a:gd name="connsiteX4" fmla="*/ 3438509 w 7627778"/>
              <a:gd name="connsiteY4" fmla="*/ 1336923 h 6895448"/>
              <a:gd name="connsiteX0" fmla="*/ 3438509 w 7627778"/>
              <a:gd name="connsiteY0" fmla="*/ 1291864 h 6850389"/>
              <a:gd name="connsiteX1" fmla="*/ 7627778 w 7627778"/>
              <a:gd name="connsiteY1" fmla="*/ 19764 h 6850389"/>
              <a:gd name="connsiteX2" fmla="*/ 7613924 w 7627778"/>
              <a:gd name="connsiteY2" fmla="*/ 6822734 h 6850389"/>
              <a:gd name="connsiteX3" fmla="*/ 0 w 7627778"/>
              <a:gd name="connsiteY3" fmla="*/ 6850389 h 6850389"/>
              <a:gd name="connsiteX4" fmla="*/ 3438509 w 7627778"/>
              <a:gd name="connsiteY4" fmla="*/ 1291864 h 6850389"/>
              <a:gd name="connsiteX0" fmla="*/ 3438509 w 7655487"/>
              <a:gd name="connsiteY0" fmla="*/ 1264740 h 6823265"/>
              <a:gd name="connsiteX1" fmla="*/ 7655487 w 7655487"/>
              <a:gd name="connsiteY1" fmla="*/ 34122 h 6823265"/>
              <a:gd name="connsiteX2" fmla="*/ 7613924 w 7655487"/>
              <a:gd name="connsiteY2" fmla="*/ 6795610 h 6823265"/>
              <a:gd name="connsiteX3" fmla="*/ 0 w 7655487"/>
              <a:gd name="connsiteY3" fmla="*/ 6823265 h 6823265"/>
              <a:gd name="connsiteX4" fmla="*/ 3438509 w 7655487"/>
              <a:gd name="connsiteY4" fmla="*/ 1264740 h 6823265"/>
              <a:gd name="connsiteX0" fmla="*/ 3438509 w 7655487"/>
              <a:gd name="connsiteY0" fmla="*/ 1348662 h 6907187"/>
              <a:gd name="connsiteX1" fmla="*/ 7655487 w 7655487"/>
              <a:gd name="connsiteY1" fmla="*/ 118044 h 6907187"/>
              <a:gd name="connsiteX2" fmla="*/ 7613924 w 7655487"/>
              <a:gd name="connsiteY2" fmla="*/ 6879532 h 6907187"/>
              <a:gd name="connsiteX3" fmla="*/ 0 w 7655487"/>
              <a:gd name="connsiteY3" fmla="*/ 6907187 h 6907187"/>
              <a:gd name="connsiteX4" fmla="*/ 3438509 w 7655487"/>
              <a:gd name="connsiteY4" fmla="*/ 1348662 h 6907187"/>
              <a:gd name="connsiteX0" fmla="*/ 3438509 w 7669341"/>
              <a:gd name="connsiteY0" fmla="*/ 1367324 h 6925849"/>
              <a:gd name="connsiteX1" fmla="*/ 7669341 w 7669341"/>
              <a:gd name="connsiteY1" fmla="*/ 109052 h 6925849"/>
              <a:gd name="connsiteX2" fmla="*/ 7613924 w 7669341"/>
              <a:gd name="connsiteY2" fmla="*/ 6898194 h 6925849"/>
              <a:gd name="connsiteX3" fmla="*/ 0 w 7669341"/>
              <a:gd name="connsiteY3" fmla="*/ 6925849 h 6925849"/>
              <a:gd name="connsiteX4" fmla="*/ 3438509 w 7669341"/>
              <a:gd name="connsiteY4" fmla="*/ 1367324 h 6925849"/>
              <a:gd name="connsiteX0" fmla="*/ 3812582 w 7669341"/>
              <a:gd name="connsiteY0" fmla="*/ 1176157 h 7052707"/>
              <a:gd name="connsiteX1" fmla="*/ 7669341 w 7669341"/>
              <a:gd name="connsiteY1" fmla="*/ 235910 h 7052707"/>
              <a:gd name="connsiteX2" fmla="*/ 7613924 w 7669341"/>
              <a:gd name="connsiteY2" fmla="*/ 7025052 h 7052707"/>
              <a:gd name="connsiteX3" fmla="*/ 0 w 7669341"/>
              <a:gd name="connsiteY3" fmla="*/ 7052707 h 7052707"/>
              <a:gd name="connsiteX4" fmla="*/ 3812582 w 7669341"/>
              <a:gd name="connsiteY4" fmla="*/ 1176157 h 7052707"/>
              <a:gd name="connsiteX0" fmla="*/ 3812582 w 7669341"/>
              <a:gd name="connsiteY0" fmla="*/ 1104277 h 6980827"/>
              <a:gd name="connsiteX1" fmla="*/ 7669341 w 7669341"/>
              <a:gd name="connsiteY1" fmla="*/ 164030 h 6980827"/>
              <a:gd name="connsiteX2" fmla="*/ 7613924 w 7669341"/>
              <a:gd name="connsiteY2" fmla="*/ 6953172 h 6980827"/>
              <a:gd name="connsiteX3" fmla="*/ 0 w 7669341"/>
              <a:gd name="connsiteY3" fmla="*/ 6980827 h 6980827"/>
              <a:gd name="connsiteX4" fmla="*/ 3812582 w 7669341"/>
              <a:gd name="connsiteY4" fmla="*/ 1104277 h 6980827"/>
              <a:gd name="connsiteX0" fmla="*/ 3812582 w 7669341"/>
              <a:gd name="connsiteY0" fmla="*/ 1122779 h 6999329"/>
              <a:gd name="connsiteX1" fmla="*/ 7669341 w 7669341"/>
              <a:gd name="connsiteY1" fmla="*/ 182532 h 6999329"/>
              <a:gd name="connsiteX2" fmla="*/ 7613924 w 7669341"/>
              <a:gd name="connsiteY2" fmla="*/ 6971674 h 6999329"/>
              <a:gd name="connsiteX3" fmla="*/ 0 w 7669341"/>
              <a:gd name="connsiteY3" fmla="*/ 6999329 h 6999329"/>
              <a:gd name="connsiteX4" fmla="*/ 3812582 w 7669341"/>
              <a:gd name="connsiteY4" fmla="*/ 1122779 h 6999329"/>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5239600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19165 w 7392251"/>
              <a:gd name="connsiteY0" fmla="*/ 29729 h 6846527"/>
              <a:gd name="connsiteX1" fmla="*/ 7392251 w 7392251"/>
              <a:gd name="connsiteY1" fmla="*/ 29730 h 6846527"/>
              <a:gd name="connsiteX2" fmla="*/ 7336834 w 7392251"/>
              <a:gd name="connsiteY2" fmla="*/ 6818872 h 6846527"/>
              <a:gd name="connsiteX3" fmla="*/ 0 w 7392251"/>
              <a:gd name="connsiteY3" fmla="*/ 6846527 h 6846527"/>
              <a:gd name="connsiteX4" fmla="*/ 4519165 w 7392251"/>
              <a:gd name="connsiteY4" fmla="*/ 29729 h 68465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32728 w 7392251"/>
              <a:gd name="connsiteY0" fmla="*/ 0 h 6858196"/>
              <a:gd name="connsiteX1" fmla="*/ 7392251 w 7392251"/>
              <a:gd name="connsiteY1" fmla="*/ 41399 h 6858196"/>
              <a:gd name="connsiteX2" fmla="*/ 7336834 w 7392251"/>
              <a:gd name="connsiteY2" fmla="*/ 6830541 h 6858196"/>
              <a:gd name="connsiteX3" fmla="*/ 0 w 7392251"/>
              <a:gd name="connsiteY3" fmla="*/ 6858196 h 6858196"/>
              <a:gd name="connsiteX4" fmla="*/ 4532728 w 7392251"/>
              <a:gd name="connsiteY4" fmla="*/ 0 h 6858196"/>
              <a:gd name="connsiteX0" fmla="*/ 5236106 w 7392251"/>
              <a:gd name="connsiteY0" fmla="*/ 0 h 6847353"/>
              <a:gd name="connsiteX1" fmla="*/ 7392251 w 7392251"/>
              <a:gd name="connsiteY1" fmla="*/ 30556 h 6847353"/>
              <a:gd name="connsiteX2" fmla="*/ 7336834 w 7392251"/>
              <a:gd name="connsiteY2" fmla="*/ 6819698 h 6847353"/>
              <a:gd name="connsiteX3" fmla="*/ 0 w 7392251"/>
              <a:gd name="connsiteY3" fmla="*/ 6847353 h 6847353"/>
              <a:gd name="connsiteX4" fmla="*/ 5236106 w 7392251"/>
              <a:gd name="connsiteY4" fmla="*/ 0 h 6847353"/>
              <a:gd name="connsiteX0" fmla="*/ 5332021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332021 w 7488166"/>
              <a:gd name="connsiteY4" fmla="*/ 0 h 6879880"/>
              <a:gd name="connsiteX0" fmla="*/ 5332021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332021 w 7488166"/>
              <a:gd name="connsiteY4" fmla="*/ 0 h 6879880"/>
              <a:gd name="connsiteX0" fmla="*/ 5246763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246763 w 7488166"/>
              <a:gd name="connsiteY4" fmla="*/ 0 h 6879880"/>
              <a:gd name="connsiteX0" fmla="*/ 5246763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246763 w 7488166"/>
              <a:gd name="connsiteY4" fmla="*/ 0 h 6879880"/>
              <a:gd name="connsiteX0" fmla="*/ 4948361 w 7488166"/>
              <a:gd name="connsiteY0" fmla="*/ 0 h 6869038"/>
              <a:gd name="connsiteX1" fmla="*/ 7488166 w 7488166"/>
              <a:gd name="connsiteY1" fmla="*/ 19714 h 6869038"/>
              <a:gd name="connsiteX2" fmla="*/ 7432749 w 7488166"/>
              <a:gd name="connsiteY2" fmla="*/ 6808856 h 6869038"/>
              <a:gd name="connsiteX3" fmla="*/ 0 w 7488166"/>
              <a:gd name="connsiteY3" fmla="*/ 6869038 h 6869038"/>
              <a:gd name="connsiteX4" fmla="*/ 4948361 w 7488166"/>
              <a:gd name="connsiteY4" fmla="*/ 0 h 6869038"/>
              <a:gd name="connsiteX0" fmla="*/ 4948361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4948361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140 h 6869178"/>
              <a:gd name="connsiteX1" fmla="*/ 7488166 w 7488166"/>
              <a:gd name="connsiteY1" fmla="*/ 19854 h 6869178"/>
              <a:gd name="connsiteX2" fmla="*/ 7432749 w 7488166"/>
              <a:gd name="connsiteY2" fmla="*/ 6808996 h 6869178"/>
              <a:gd name="connsiteX3" fmla="*/ 0 w 7488166"/>
              <a:gd name="connsiteY3" fmla="*/ 6869178 h 6869178"/>
              <a:gd name="connsiteX4" fmla="*/ 5140190 w 7488166"/>
              <a:gd name="connsiteY4" fmla="*/ 140 h 6869178"/>
              <a:gd name="connsiteX0" fmla="*/ 5140190 w 7488166"/>
              <a:gd name="connsiteY0" fmla="*/ 2709 h 6871747"/>
              <a:gd name="connsiteX1" fmla="*/ 7488166 w 7488166"/>
              <a:gd name="connsiteY1" fmla="*/ 22423 h 6871747"/>
              <a:gd name="connsiteX2" fmla="*/ 7432749 w 7488166"/>
              <a:gd name="connsiteY2" fmla="*/ 6811565 h 6871747"/>
              <a:gd name="connsiteX3" fmla="*/ 0 w 7488166"/>
              <a:gd name="connsiteY3" fmla="*/ 6871747 h 6871747"/>
              <a:gd name="connsiteX4" fmla="*/ 5140190 w 7488166"/>
              <a:gd name="connsiteY4" fmla="*/ 2709 h 6871747"/>
              <a:gd name="connsiteX0" fmla="*/ 5140190 w 7488166"/>
              <a:gd name="connsiteY0" fmla="*/ 3842 h 6872880"/>
              <a:gd name="connsiteX1" fmla="*/ 7488166 w 7488166"/>
              <a:gd name="connsiteY1" fmla="*/ 23556 h 6872880"/>
              <a:gd name="connsiteX2" fmla="*/ 7432749 w 7488166"/>
              <a:gd name="connsiteY2" fmla="*/ 6812698 h 6872880"/>
              <a:gd name="connsiteX3" fmla="*/ 0 w 7488166"/>
              <a:gd name="connsiteY3" fmla="*/ 6872880 h 6872880"/>
              <a:gd name="connsiteX4" fmla="*/ 5140190 w 7488166"/>
              <a:gd name="connsiteY4" fmla="*/ 3842 h 6872880"/>
              <a:gd name="connsiteX0" fmla="*/ 5332020 w 7679996"/>
              <a:gd name="connsiteY0" fmla="*/ 3977 h 6862173"/>
              <a:gd name="connsiteX1" fmla="*/ 7679996 w 7679996"/>
              <a:gd name="connsiteY1" fmla="*/ 23691 h 6862173"/>
              <a:gd name="connsiteX2" fmla="*/ 7624579 w 7679996"/>
              <a:gd name="connsiteY2" fmla="*/ 6812833 h 6862173"/>
              <a:gd name="connsiteX3" fmla="*/ 0 w 7679996"/>
              <a:gd name="connsiteY3" fmla="*/ 6862172 h 6862173"/>
              <a:gd name="connsiteX4" fmla="*/ 5332020 w 7679996"/>
              <a:gd name="connsiteY4" fmla="*/ 3977 h 6862173"/>
              <a:gd name="connsiteX0" fmla="*/ 5502535 w 7850511"/>
              <a:gd name="connsiteY0" fmla="*/ 4117 h 6851471"/>
              <a:gd name="connsiteX1" fmla="*/ 7850511 w 7850511"/>
              <a:gd name="connsiteY1" fmla="*/ 23831 h 6851471"/>
              <a:gd name="connsiteX2" fmla="*/ 7795094 w 7850511"/>
              <a:gd name="connsiteY2" fmla="*/ 6812973 h 6851471"/>
              <a:gd name="connsiteX3" fmla="*/ 0 w 7850511"/>
              <a:gd name="connsiteY3" fmla="*/ 6851470 h 6851471"/>
              <a:gd name="connsiteX4" fmla="*/ 5502535 w 7850511"/>
              <a:gd name="connsiteY4" fmla="*/ 4117 h 6851471"/>
              <a:gd name="connsiteX0" fmla="*/ 5577136 w 7925112"/>
              <a:gd name="connsiteY0" fmla="*/ 3978 h 6862173"/>
              <a:gd name="connsiteX1" fmla="*/ 7925112 w 7925112"/>
              <a:gd name="connsiteY1" fmla="*/ 23692 h 6862173"/>
              <a:gd name="connsiteX2" fmla="*/ 7869695 w 7925112"/>
              <a:gd name="connsiteY2" fmla="*/ 6812834 h 6862173"/>
              <a:gd name="connsiteX3" fmla="*/ 0 w 7925112"/>
              <a:gd name="connsiteY3" fmla="*/ 6862174 h 6862173"/>
              <a:gd name="connsiteX4" fmla="*/ 5577136 w 7925112"/>
              <a:gd name="connsiteY4" fmla="*/ 3978 h 6862173"/>
              <a:gd name="connsiteX0" fmla="*/ 5683708 w 8031684"/>
              <a:gd name="connsiteY0" fmla="*/ 3843 h 6872881"/>
              <a:gd name="connsiteX1" fmla="*/ 8031684 w 8031684"/>
              <a:gd name="connsiteY1" fmla="*/ 23557 h 6872881"/>
              <a:gd name="connsiteX2" fmla="*/ 7976267 w 8031684"/>
              <a:gd name="connsiteY2" fmla="*/ 6812699 h 6872881"/>
              <a:gd name="connsiteX3" fmla="*/ 0 w 8031684"/>
              <a:gd name="connsiteY3" fmla="*/ 6872882 h 6872881"/>
              <a:gd name="connsiteX4" fmla="*/ 5683708 w 8031684"/>
              <a:gd name="connsiteY4" fmla="*/ 3843 h 6872881"/>
              <a:gd name="connsiteX0" fmla="*/ 5683708 w 8031684"/>
              <a:gd name="connsiteY0" fmla="*/ 13471 h 6882510"/>
              <a:gd name="connsiteX1" fmla="*/ 8031684 w 8031684"/>
              <a:gd name="connsiteY1" fmla="*/ 33185 h 6882510"/>
              <a:gd name="connsiteX2" fmla="*/ 7976267 w 8031684"/>
              <a:gd name="connsiteY2" fmla="*/ 6822327 h 6882510"/>
              <a:gd name="connsiteX3" fmla="*/ 0 w 8031684"/>
              <a:gd name="connsiteY3" fmla="*/ 6882510 h 6882510"/>
              <a:gd name="connsiteX4" fmla="*/ 5683708 w 8031684"/>
              <a:gd name="connsiteY4" fmla="*/ 13471 h 6882510"/>
              <a:gd name="connsiteX0" fmla="*/ 5683708 w 8031684"/>
              <a:gd name="connsiteY0" fmla="*/ 19672 h 6888711"/>
              <a:gd name="connsiteX1" fmla="*/ 8031684 w 8031684"/>
              <a:gd name="connsiteY1" fmla="*/ 39386 h 6888711"/>
              <a:gd name="connsiteX2" fmla="*/ 7976267 w 8031684"/>
              <a:gd name="connsiteY2" fmla="*/ 6828528 h 6888711"/>
              <a:gd name="connsiteX3" fmla="*/ 0 w 8031684"/>
              <a:gd name="connsiteY3" fmla="*/ 6888711 h 6888711"/>
              <a:gd name="connsiteX4" fmla="*/ 5683708 w 8031684"/>
              <a:gd name="connsiteY4" fmla="*/ 19672 h 6888711"/>
              <a:gd name="connsiteX0" fmla="*/ 5555821 w 7903797"/>
              <a:gd name="connsiteY0" fmla="*/ 19056 h 6898938"/>
              <a:gd name="connsiteX1" fmla="*/ 7903797 w 7903797"/>
              <a:gd name="connsiteY1" fmla="*/ 38770 h 6898938"/>
              <a:gd name="connsiteX2" fmla="*/ 7848380 w 7903797"/>
              <a:gd name="connsiteY2" fmla="*/ 6827912 h 6898938"/>
              <a:gd name="connsiteX3" fmla="*/ 0 w 7903797"/>
              <a:gd name="connsiteY3" fmla="*/ 6898938 h 6898938"/>
              <a:gd name="connsiteX4" fmla="*/ 5555821 w 7903797"/>
              <a:gd name="connsiteY4" fmla="*/ 19056 h 6898938"/>
              <a:gd name="connsiteX0" fmla="*/ 5555821 w 7903797"/>
              <a:gd name="connsiteY0" fmla="*/ 18453 h 6909177"/>
              <a:gd name="connsiteX1" fmla="*/ 7903797 w 7903797"/>
              <a:gd name="connsiteY1" fmla="*/ 49009 h 6909177"/>
              <a:gd name="connsiteX2" fmla="*/ 7848380 w 7903797"/>
              <a:gd name="connsiteY2" fmla="*/ 6838151 h 6909177"/>
              <a:gd name="connsiteX3" fmla="*/ 0 w 7903797"/>
              <a:gd name="connsiteY3" fmla="*/ 6909177 h 6909177"/>
              <a:gd name="connsiteX4" fmla="*/ 5555821 w 7903797"/>
              <a:gd name="connsiteY4" fmla="*/ 18453 h 6909177"/>
              <a:gd name="connsiteX0" fmla="*/ 5555821 w 7903797"/>
              <a:gd name="connsiteY0" fmla="*/ 18453 h 6909177"/>
              <a:gd name="connsiteX1" fmla="*/ 7903797 w 7903797"/>
              <a:gd name="connsiteY1" fmla="*/ 49009 h 6909177"/>
              <a:gd name="connsiteX2" fmla="*/ 7848380 w 7903797"/>
              <a:gd name="connsiteY2" fmla="*/ 6838151 h 6909177"/>
              <a:gd name="connsiteX3" fmla="*/ 0 w 7903797"/>
              <a:gd name="connsiteY3" fmla="*/ 6909177 h 6909177"/>
              <a:gd name="connsiteX4" fmla="*/ 5555821 w 7903797"/>
              <a:gd name="connsiteY4" fmla="*/ 18453 h 6909177"/>
              <a:gd name="connsiteX0" fmla="*/ 5555821 w 7848380"/>
              <a:gd name="connsiteY0" fmla="*/ 18453 h 6909177"/>
              <a:gd name="connsiteX1" fmla="*/ 7626709 w 7848380"/>
              <a:gd name="connsiteY1" fmla="*/ 38166 h 6909177"/>
              <a:gd name="connsiteX2" fmla="*/ 7848380 w 7848380"/>
              <a:gd name="connsiteY2" fmla="*/ 6838151 h 6909177"/>
              <a:gd name="connsiteX3" fmla="*/ 0 w 7848380"/>
              <a:gd name="connsiteY3" fmla="*/ 6909177 h 6909177"/>
              <a:gd name="connsiteX4" fmla="*/ 5555821 w 7848380"/>
              <a:gd name="connsiteY4" fmla="*/ 18453 h 6909177"/>
              <a:gd name="connsiteX0" fmla="*/ 5555821 w 7850511"/>
              <a:gd name="connsiteY0" fmla="*/ 18453 h 6909177"/>
              <a:gd name="connsiteX1" fmla="*/ 7850511 w 7850511"/>
              <a:gd name="connsiteY1" fmla="*/ 49008 h 6909177"/>
              <a:gd name="connsiteX2" fmla="*/ 7848380 w 7850511"/>
              <a:gd name="connsiteY2" fmla="*/ 6838151 h 6909177"/>
              <a:gd name="connsiteX3" fmla="*/ 0 w 7850511"/>
              <a:gd name="connsiteY3" fmla="*/ 6909177 h 6909177"/>
              <a:gd name="connsiteX4" fmla="*/ 5555821 w 7850511"/>
              <a:gd name="connsiteY4" fmla="*/ 18453 h 6909177"/>
              <a:gd name="connsiteX0" fmla="*/ 5555821 w 7850511"/>
              <a:gd name="connsiteY0" fmla="*/ 18453 h 6909177"/>
              <a:gd name="connsiteX1" fmla="*/ 7850511 w 7850511"/>
              <a:gd name="connsiteY1" fmla="*/ 49008 h 6909177"/>
              <a:gd name="connsiteX2" fmla="*/ 7443406 w 7850511"/>
              <a:gd name="connsiteY2" fmla="*/ 6827309 h 6909177"/>
              <a:gd name="connsiteX3" fmla="*/ 0 w 7850511"/>
              <a:gd name="connsiteY3" fmla="*/ 6909177 h 6909177"/>
              <a:gd name="connsiteX4" fmla="*/ 5555821 w 7850511"/>
              <a:gd name="connsiteY4" fmla="*/ 18453 h 6909177"/>
              <a:gd name="connsiteX0" fmla="*/ 5555821 w 7859075"/>
              <a:gd name="connsiteY0" fmla="*/ 18453 h 6909177"/>
              <a:gd name="connsiteX1" fmla="*/ 7850511 w 7859075"/>
              <a:gd name="connsiteY1" fmla="*/ 49008 h 6909177"/>
              <a:gd name="connsiteX2" fmla="*/ 7859039 w 7859075"/>
              <a:gd name="connsiteY2" fmla="*/ 6848994 h 6909177"/>
              <a:gd name="connsiteX3" fmla="*/ 0 w 7859075"/>
              <a:gd name="connsiteY3" fmla="*/ 6909177 h 6909177"/>
              <a:gd name="connsiteX4" fmla="*/ 5555821 w 7859075"/>
              <a:gd name="connsiteY4" fmla="*/ 18453 h 6909177"/>
              <a:gd name="connsiteX0" fmla="*/ 5523849 w 7859075"/>
              <a:gd name="connsiteY0" fmla="*/ 17866 h 6919431"/>
              <a:gd name="connsiteX1" fmla="*/ 7850511 w 7859075"/>
              <a:gd name="connsiteY1" fmla="*/ 59262 h 6919431"/>
              <a:gd name="connsiteX2" fmla="*/ 7859039 w 7859075"/>
              <a:gd name="connsiteY2" fmla="*/ 6859248 h 6919431"/>
              <a:gd name="connsiteX3" fmla="*/ 0 w 7859075"/>
              <a:gd name="connsiteY3" fmla="*/ 6919431 h 6919431"/>
              <a:gd name="connsiteX4" fmla="*/ 5523849 w 7859075"/>
              <a:gd name="connsiteY4" fmla="*/ 17866 h 6919431"/>
              <a:gd name="connsiteX0" fmla="*/ 5523849 w 7859075"/>
              <a:gd name="connsiteY0" fmla="*/ 17866 h 6919431"/>
              <a:gd name="connsiteX1" fmla="*/ 7850511 w 7859075"/>
              <a:gd name="connsiteY1" fmla="*/ 59262 h 6919431"/>
              <a:gd name="connsiteX2" fmla="*/ 7859039 w 7859075"/>
              <a:gd name="connsiteY2" fmla="*/ 6859248 h 6919431"/>
              <a:gd name="connsiteX3" fmla="*/ 0 w 7859075"/>
              <a:gd name="connsiteY3" fmla="*/ 6919431 h 6919431"/>
              <a:gd name="connsiteX4" fmla="*/ 5523849 w 7859075"/>
              <a:gd name="connsiteY4" fmla="*/ 17866 h 6919431"/>
              <a:gd name="connsiteX0" fmla="*/ 5523849 w 7859075"/>
              <a:gd name="connsiteY0" fmla="*/ 4990 h 6906555"/>
              <a:gd name="connsiteX1" fmla="*/ 7850511 w 7859075"/>
              <a:gd name="connsiteY1" fmla="*/ 46386 h 6906555"/>
              <a:gd name="connsiteX2" fmla="*/ 7859039 w 7859075"/>
              <a:gd name="connsiteY2" fmla="*/ 6846372 h 6906555"/>
              <a:gd name="connsiteX3" fmla="*/ 0 w 7859075"/>
              <a:gd name="connsiteY3" fmla="*/ 6906555 h 6906555"/>
              <a:gd name="connsiteX4" fmla="*/ 5523849 w 7859075"/>
              <a:gd name="connsiteY4" fmla="*/ 4990 h 6906555"/>
              <a:gd name="connsiteX0" fmla="*/ 5523849 w 7882483"/>
              <a:gd name="connsiteY0" fmla="*/ 4990 h 6906555"/>
              <a:gd name="connsiteX1" fmla="*/ 7882483 w 7882483"/>
              <a:gd name="connsiteY1" fmla="*/ 35545 h 6906555"/>
              <a:gd name="connsiteX2" fmla="*/ 7859039 w 7882483"/>
              <a:gd name="connsiteY2" fmla="*/ 6846372 h 6906555"/>
              <a:gd name="connsiteX3" fmla="*/ 0 w 7882483"/>
              <a:gd name="connsiteY3" fmla="*/ 6906555 h 6906555"/>
              <a:gd name="connsiteX4" fmla="*/ 5523849 w 7882483"/>
              <a:gd name="connsiteY4" fmla="*/ 4990 h 6906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82483" h="6906555">
                <a:moveTo>
                  <a:pt x="5523849" y="4990"/>
                </a:moveTo>
                <a:lnTo>
                  <a:pt x="7882483" y="35545"/>
                </a:lnTo>
                <a:cubicBezTo>
                  <a:pt x="7881773" y="2298593"/>
                  <a:pt x="7859749" y="4583324"/>
                  <a:pt x="7859039" y="6846372"/>
                </a:cubicBezTo>
                <a:lnTo>
                  <a:pt x="0" y="6906555"/>
                </a:lnTo>
                <a:cubicBezTo>
                  <a:pt x="5051711" y="-541341"/>
                  <a:pt x="3663996" y="18816"/>
                  <a:pt x="5523849" y="4990"/>
                </a:cubicBezTo>
                <a:close/>
              </a:path>
            </a:pathLst>
          </a:custGeom>
          <a:solidFill>
            <a:schemeClr val="bg1">
              <a:lumMod val="75000"/>
            </a:schemeClr>
          </a:solidFill>
        </p:spPr>
        <p:txBody>
          <a:bodyPr wrap="square">
            <a:noAutofit/>
          </a:bodyPr>
          <a:lstStyle/>
          <a:p>
            <a:endParaRPr lang="en-US"/>
          </a:p>
        </p:txBody>
      </p:sp>
    </p:spTree>
    <p:extLst>
      <p:ext uri="{BB962C8B-B14F-4D97-AF65-F5344CB8AC3E}">
        <p14:creationId xmlns:p14="http://schemas.microsoft.com/office/powerpoint/2010/main" val="4283182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15_Title and Content">
    <p:spTree>
      <p:nvGrpSpPr>
        <p:cNvPr id="1" name=""/>
        <p:cNvGrpSpPr/>
        <p:nvPr/>
      </p:nvGrpSpPr>
      <p:grpSpPr>
        <a:xfrm>
          <a:off x="0" y="0"/>
          <a:ext cx="0" cy="0"/>
          <a:chOff x="0" y="0"/>
          <a:chExt cx="0" cy="0"/>
        </a:xfrm>
      </p:grpSpPr>
      <p:grpSp>
        <p:nvGrpSpPr>
          <p:cNvPr id="663" name="Group 6"/>
          <p:cNvGrpSpPr/>
          <p:nvPr/>
        </p:nvGrpSpPr>
        <p:grpSpPr>
          <a:xfrm>
            <a:off x="2" y="1"/>
            <a:ext cx="11951024" cy="1249203"/>
            <a:chOff x="1" y="0"/>
            <a:chExt cx="11951023" cy="1249201"/>
          </a:xfrm>
        </p:grpSpPr>
        <p:sp>
          <p:nvSpPr>
            <p:cNvPr id="661" name="Round Single Corner Rectangle 7"/>
            <p:cNvSpPr/>
            <p:nvPr/>
          </p:nvSpPr>
          <p:spPr>
            <a:xfrm rot="10800000" flipH="1">
              <a:off x="10183087" y="3"/>
              <a:ext cx="1767938" cy="1249200"/>
            </a:xfrm>
            <a:custGeom>
              <a:avLst/>
              <a:gdLst/>
              <a:ahLst/>
              <a:cxnLst>
                <a:cxn ang="0">
                  <a:pos x="wd2" y="hd2"/>
                </a:cxn>
                <a:cxn ang="5400000">
                  <a:pos x="wd2" y="hd2"/>
                </a:cxn>
                <a:cxn ang="10800000">
                  <a:pos x="wd2" y="hd2"/>
                </a:cxn>
                <a:cxn ang="16200000">
                  <a:pos x="wd2" y="hd2"/>
                </a:cxn>
              </a:cxnLst>
              <a:rect l="0" t="0" r="r" b="b"/>
              <a:pathLst>
                <a:path w="21600" h="21419" extrusionOk="0">
                  <a:moveTo>
                    <a:pt x="0" y="65"/>
                  </a:moveTo>
                  <a:lnTo>
                    <a:pt x="6037" y="3"/>
                  </a:lnTo>
                  <a:cubicBezTo>
                    <a:pt x="7638" y="3"/>
                    <a:pt x="7767" y="-181"/>
                    <a:pt x="9641" y="2554"/>
                  </a:cubicBezTo>
                  <a:lnTo>
                    <a:pt x="21600" y="21388"/>
                  </a:lnTo>
                  <a:lnTo>
                    <a:pt x="0" y="21419"/>
                  </a:lnTo>
                  <a:lnTo>
                    <a:pt x="0" y="65"/>
                  </a:lnTo>
                  <a:close/>
                </a:path>
              </a:pathLst>
            </a:custGeom>
            <a:solidFill>
              <a:srgbClr val="0E1336"/>
            </a:solidFill>
            <a:ln w="12700" cap="flat">
              <a:noFill/>
              <a:miter lim="400000"/>
            </a:ln>
            <a:effectLst/>
          </p:spPr>
          <p:txBody>
            <a:bodyPr wrap="square" lIns="45719" tIns="45719" rIns="45719" bIns="45719" numCol="1" anchor="ctr">
              <a:noAutofit/>
            </a:bodyPr>
            <a:lstStyle/>
            <a:p>
              <a:pPr algn="ctr">
                <a:defRPr>
                  <a:solidFill>
                    <a:schemeClr val="accent3">
                      <a:lumOff val="5098"/>
                    </a:schemeClr>
                  </a:solidFill>
                </a:defRPr>
              </a:pPr>
              <a:endParaRPr/>
            </a:p>
          </p:txBody>
        </p:sp>
        <p:sp>
          <p:nvSpPr>
            <p:cNvPr id="662" name="Rectangle 10"/>
            <p:cNvSpPr/>
            <p:nvPr/>
          </p:nvSpPr>
          <p:spPr>
            <a:xfrm rot="10800000" flipH="1">
              <a:off x="1" y="0"/>
              <a:ext cx="10214142" cy="1243984"/>
            </a:xfrm>
            <a:prstGeom prst="rect">
              <a:avLst/>
            </a:prstGeom>
            <a:solidFill>
              <a:srgbClr val="0E1336"/>
            </a:solidFill>
            <a:ln w="12700" cap="flat">
              <a:noFill/>
              <a:miter lim="400000"/>
            </a:ln>
            <a:effectLst/>
          </p:spPr>
          <p:txBody>
            <a:bodyPr wrap="square" lIns="45719" tIns="45719" rIns="45719" bIns="45719" numCol="1" anchor="ctr">
              <a:noAutofit/>
            </a:bodyPr>
            <a:lstStyle/>
            <a:p>
              <a:pPr algn="ctr">
                <a:defRPr>
                  <a:solidFill>
                    <a:schemeClr val="accent3">
                      <a:lumOff val="5098"/>
                    </a:schemeClr>
                  </a:solidFill>
                </a:defRPr>
              </a:pPr>
              <a:endParaRPr/>
            </a:p>
          </p:txBody>
        </p:sp>
      </p:grpSp>
      <p:pic>
        <p:nvPicPr>
          <p:cNvPr id="664" name="Picture 7" descr="Picture 7"/>
          <p:cNvPicPr>
            <a:picLocks noChangeAspect="1"/>
          </p:cNvPicPr>
          <p:nvPr/>
        </p:nvPicPr>
        <p:blipFill>
          <a:blip r:embed="rId2"/>
          <a:srcRect l="57792" b="38579"/>
          <a:stretch>
            <a:fillRect/>
          </a:stretch>
        </p:blipFill>
        <p:spPr>
          <a:xfrm>
            <a:off x="343015" y="6376742"/>
            <a:ext cx="826568" cy="328418"/>
          </a:xfrm>
          <a:prstGeom prst="rect">
            <a:avLst/>
          </a:prstGeom>
          <a:ln w="12700">
            <a:miter lim="400000"/>
          </a:ln>
        </p:spPr>
      </p:pic>
      <p:sp>
        <p:nvSpPr>
          <p:cNvPr id="665" name="Rectangle 8"/>
          <p:cNvSpPr/>
          <p:nvPr/>
        </p:nvSpPr>
        <p:spPr>
          <a:xfrm>
            <a:off x="0" y="6236275"/>
            <a:ext cx="12192000" cy="75626"/>
          </a:xfrm>
          <a:prstGeom prst="rect">
            <a:avLst/>
          </a:prstGeom>
          <a:solidFill>
            <a:srgbClr val="835C2F"/>
          </a:solidFill>
          <a:ln w="12700">
            <a:miter lim="400000"/>
          </a:ln>
        </p:spPr>
        <p:txBody>
          <a:bodyPr lIns="45719" rIns="45719" anchor="ctr"/>
          <a:lstStyle/>
          <a:p>
            <a:pPr algn="ctr">
              <a:defRPr>
                <a:solidFill>
                  <a:schemeClr val="accent3">
                    <a:lumOff val="5098"/>
                  </a:schemeClr>
                </a:solidFill>
              </a:defRPr>
            </a:pPr>
            <a:endParaRPr/>
          </a:p>
        </p:txBody>
      </p:sp>
      <p:sp>
        <p:nvSpPr>
          <p:cNvPr id="666" name="Slide Number"/>
          <p:cNvSpPr txBox="1">
            <a:spLocks noGrp="1"/>
          </p:cNvSpPr>
          <p:nvPr>
            <p:ph type="sldNum" sz="quarter" idx="2"/>
          </p:nvPr>
        </p:nvSpPr>
        <p:spPr>
          <a:xfrm>
            <a:off x="11467770" y="6404292"/>
            <a:ext cx="273656" cy="269241"/>
          </a:xfrm>
          <a:prstGeom prst="rect">
            <a:avLst/>
          </a:prstGeom>
        </p:spPr>
        <p:txBody>
          <a:bodyPr/>
          <a:lstStyle>
            <a:lvl1pPr>
              <a:defRPr>
                <a:solidFill>
                  <a:srgbClr val="835C2F"/>
                </a:solidFill>
                <a:latin typeface="Source Sans Pro"/>
                <a:ea typeface="Source Sans Pro"/>
                <a:cs typeface="Source Sans Pro"/>
                <a:sym typeface="Source Sans Pro"/>
              </a:defRPr>
            </a:lvl1pPr>
          </a:lstStyle>
          <a:p>
            <a:fld id="{86CB4B4D-7CA3-9044-876B-883B54F8677D}" type="slidenum">
              <a:t>‹#›</a:t>
            </a:fld>
            <a:endParaRPr/>
          </a:p>
        </p:txBody>
      </p:sp>
      <p:sp>
        <p:nvSpPr>
          <p:cNvPr id="667" name="Title Text"/>
          <p:cNvSpPr txBox="1">
            <a:spLocks noGrp="1"/>
          </p:cNvSpPr>
          <p:nvPr>
            <p:ph type="title"/>
          </p:nvPr>
        </p:nvSpPr>
        <p:spPr>
          <a:xfrm>
            <a:off x="417442" y="546100"/>
            <a:ext cx="11330610" cy="666474"/>
          </a:xfrm>
          <a:prstGeom prst="rect">
            <a:avLst/>
          </a:prstGeom>
        </p:spPr>
        <p:txBody>
          <a:bodyPr lIns="45719" tIns="45719" rIns="45719" bIns="45719" anchor="t"/>
          <a:lstStyle>
            <a:lvl1pPr>
              <a:defRPr sz="3200">
                <a:solidFill>
                  <a:schemeClr val="accent3">
                    <a:lumOff val="5098"/>
                  </a:schemeClr>
                </a:solidFill>
                <a:latin typeface="Source Sans Pro"/>
                <a:ea typeface="Source Sans Pro"/>
                <a:cs typeface="Source Sans Pro"/>
                <a:sym typeface="Source Sans Pro"/>
              </a:defRPr>
            </a:lvl1pPr>
          </a:lstStyle>
          <a:p>
            <a:r>
              <a:t>Title Text</a:t>
            </a:r>
          </a:p>
        </p:txBody>
      </p:sp>
      <p:sp>
        <p:nvSpPr>
          <p:cNvPr id="668" name="Body Level One…"/>
          <p:cNvSpPr txBox="1">
            <a:spLocks noGrp="1"/>
          </p:cNvSpPr>
          <p:nvPr>
            <p:ph type="body" idx="1"/>
          </p:nvPr>
        </p:nvSpPr>
        <p:spPr>
          <a:xfrm>
            <a:off x="417442" y="1918666"/>
            <a:ext cx="11330610" cy="4258298"/>
          </a:xfrm>
          <a:prstGeom prst="rect">
            <a:avLst/>
          </a:prstGeom>
        </p:spPr>
        <p:txBody>
          <a:bodyPr>
            <a:normAutofit/>
          </a:bodyPr>
          <a:lstStyle>
            <a:lvl1pPr marL="0" indent="0">
              <a:lnSpc>
                <a:spcPct val="100000"/>
              </a:lnSpc>
              <a:spcBef>
                <a:spcPts val="1200"/>
              </a:spcBef>
              <a:buClrTx/>
              <a:buSzTx/>
              <a:buFontTx/>
              <a:buNone/>
              <a:defRPr sz="2000">
                <a:solidFill>
                  <a:srgbClr val="000000"/>
                </a:solidFill>
                <a:latin typeface="Source Sans Pro"/>
                <a:ea typeface="Source Sans Pro"/>
                <a:cs typeface="Source Sans Pro"/>
                <a:sym typeface="Source Sans Pro"/>
              </a:defRPr>
            </a:lvl1pPr>
            <a:lvl2pPr marL="254000" indent="-254000">
              <a:lnSpc>
                <a:spcPct val="100000"/>
              </a:lnSpc>
              <a:spcBef>
                <a:spcPts val="1200"/>
              </a:spcBef>
              <a:buClrTx/>
              <a:buFontTx/>
              <a:defRPr sz="2000">
                <a:solidFill>
                  <a:srgbClr val="000000"/>
                </a:solidFill>
                <a:latin typeface="Source Sans Pro"/>
                <a:ea typeface="Source Sans Pro"/>
                <a:cs typeface="Source Sans Pro"/>
                <a:sym typeface="Source Sans Pro"/>
              </a:defRPr>
            </a:lvl2pPr>
            <a:lvl3pPr marL="742950" indent="-285750">
              <a:lnSpc>
                <a:spcPct val="100000"/>
              </a:lnSpc>
              <a:spcBef>
                <a:spcPts val="1200"/>
              </a:spcBef>
              <a:buClrTx/>
              <a:buFontTx/>
              <a:defRPr sz="2000">
                <a:solidFill>
                  <a:srgbClr val="000000"/>
                </a:solidFill>
                <a:latin typeface="Source Sans Pro"/>
                <a:ea typeface="Source Sans Pro"/>
                <a:cs typeface="Source Sans Pro"/>
                <a:sym typeface="Source Sans Pro"/>
              </a:defRPr>
            </a:lvl3pPr>
            <a:lvl4pPr marL="1058091" indent="-326571">
              <a:lnSpc>
                <a:spcPct val="100000"/>
              </a:lnSpc>
              <a:spcBef>
                <a:spcPts val="1200"/>
              </a:spcBef>
              <a:buClrTx/>
              <a:buFontTx/>
              <a:defRPr sz="2000">
                <a:solidFill>
                  <a:srgbClr val="000000"/>
                </a:solidFill>
                <a:latin typeface="Source Sans Pro"/>
                <a:ea typeface="Source Sans Pro"/>
                <a:cs typeface="Source Sans Pro"/>
                <a:sym typeface="Source Sans Pro"/>
              </a:defRPr>
            </a:lvl4pPr>
            <a:lvl5pPr marL="1386839" indent="-381000">
              <a:lnSpc>
                <a:spcPct val="100000"/>
              </a:lnSpc>
              <a:spcBef>
                <a:spcPts val="1200"/>
              </a:spcBef>
              <a:buClrTx/>
              <a:buFontTx/>
              <a:defRPr sz="2000">
                <a:solidFill>
                  <a:srgbClr val="000000"/>
                </a:solidFill>
                <a:latin typeface="Source Sans Pro"/>
                <a:ea typeface="Source Sans Pro"/>
                <a:cs typeface="Source Sans Pro"/>
                <a:sym typeface="Source Sans Pro"/>
              </a:defRPr>
            </a:lvl5pPr>
          </a:lstStyle>
          <a:p>
            <a:r>
              <a:t>Body Level One</a:t>
            </a:r>
          </a:p>
          <a:p>
            <a:pPr lvl="1"/>
            <a:r>
              <a:t>Body Level Two</a:t>
            </a:r>
          </a:p>
          <a:p>
            <a:pPr lvl="2"/>
            <a:r>
              <a:t>Body Level Three</a:t>
            </a:r>
          </a:p>
          <a:p>
            <a:pPr lvl="3"/>
            <a:r>
              <a:t>Body Level Four</a:t>
            </a:r>
          </a:p>
          <a:p>
            <a:pPr lvl="4"/>
            <a:r>
              <a:t>Body Level Five</a:t>
            </a:r>
          </a:p>
        </p:txBody>
      </p:sp>
      <p:sp>
        <p:nvSpPr>
          <p:cNvPr id="669" name="Text Placeholder 2"/>
          <p:cNvSpPr>
            <a:spLocks noGrp="1"/>
          </p:cNvSpPr>
          <p:nvPr>
            <p:ph type="body" sz="quarter" idx="21"/>
          </p:nvPr>
        </p:nvSpPr>
        <p:spPr>
          <a:xfrm>
            <a:off x="417442" y="1391477"/>
            <a:ext cx="11323985" cy="527189"/>
          </a:xfrm>
          <a:prstGeom prst="rect">
            <a:avLst/>
          </a:prstGeom>
        </p:spPr>
        <p:txBody>
          <a:bodyPr anchor="b">
            <a:normAutofit/>
          </a:bodyPr>
          <a:lstStyle/>
          <a:p>
            <a:pPr marL="0" indent="0">
              <a:lnSpc>
                <a:spcPct val="100000"/>
              </a:lnSpc>
              <a:spcBef>
                <a:spcPts val="1200"/>
              </a:spcBef>
              <a:buClrTx/>
              <a:buSzTx/>
              <a:buFontTx/>
              <a:buNone/>
              <a:defRPr b="1">
                <a:solidFill>
                  <a:srgbClr val="835C2F"/>
                </a:solidFill>
                <a:latin typeface="Source Sans Pro"/>
                <a:ea typeface="Source Sans Pro"/>
                <a:cs typeface="Source Sans Pro"/>
                <a:sym typeface="Source Sans Pro"/>
              </a:defRPr>
            </a:pPr>
            <a:endParaRPr/>
          </a:p>
        </p:txBody>
      </p:sp>
    </p:spTree>
    <p:extLst>
      <p:ext uri="{BB962C8B-B14F-4D97-AF65-F5344CB8AC3E}">
        <p14:creationId xmlns:p14="http://schemas.microsoft.com/office/powerpoint/2010/main" val="1349833097"/>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8746A-90A0-2B4E-BD81-6F268155B357}"/>
              </a:ext>
            </a:extLst>
          </p:cNvPr>
          <p:cNvSpPr>
            <a:spLocks noGrp="1"/>
          </p:cNvSpPr>
          <p:nvPr>
            <p:ph type="title"/>
          </p:nvPr>
        </p:nvSpPr>
        <p:spPr>
          <a:xfrm>
            <a:off x="417442" y="1709738"/>
            <a:ext cx="10930008"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13B529-8DC1-084E-BA78-6135912FE8D1}"/>
              </a:ext>
            </a:extLst>
          </p:cNvPr>
          <p:cNvSpPr>
            <a:spLocks noGrp="1"/>
          </p:cNvSpPr>
          <p:nvPr>
            <p:ph type="body" idx="1"/>
          </p:nvPr>
        </p:nvSpPr>
        <p:spPr>
          <a:xfrm>
            <a:off x="417442" y="4589463"/>
            <a:ext cx="10930008" cy="1500187"/>
          </a:xfrm>
        </p:spPr>
        <p:txBody>
          <a:bodyPr/>
          <a:lstStyle>
            <a:lvl1pPr marL="0" indent="0">
              <a:buNone/>
              <a:defRPr sz="2400">
                <a:solidFill>
                  <a:srgbClr val="835C2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50575F1B-3A1E-F647-9117-002BA82FA75D}"/>
              </a:ext>
            </a:extLst>
          </p:cNvPr>
          <p:cNvSpPr>
            <a:spLocks noGrp="1"/>
          </p:cNvSpPr>
          <p:nvPr>
            <p:ph type="sldNum" sz="quarter" idx="12"/>
          </p:nvPr>
        </p:nvSpPr>
        <p:spPr/>
        <p:txBody>
          <a:bodyPr/>
          <a:lstStyle/>
          <a:p>
            <a:fld id="{F32B1D3B-AE3D-1E40-A0D2-3E32FC67085E}" type="slidenum">
              <a:rPr lang="en-US" smtClean="0"/>
              <a:t>‹#›</a:t>
            </a:fld>
            <a:endParaRPr lang="en-US"/>
          </a:p>
        </p:txBody>
      </p:sp>
    </p:spTree>
    <p:extLst>
      <p:ext uri="{BB962C8B-B14F-4D97-AF65-F5344CB8AC3E}">
        <p14:creationId xmlns:p14="http://schemas.microsoft.com/office/powerpoint/2010/main" val="8971249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247E7DE-6BBD-A64A-ABFF-1F2E50638755}"/>
              </a:ext>
            </a:extLst>
          </p:cNvPr>
          <p:cNvSpPr>
            <a:spLocks noGrp="1"/>
          </p:cNvSpPr>
          <p:nvPr>
            <p:ph type="dt" sz="half" idx="10"/>
          </p:nvPr>
        </p:nvSpPr>
        <p:spPr/>
        <p:txBody>
          <a:bodyPr/>
          <a:lstStyle/>
          <a:p>
            <a:fld id="{665FD332-ACE3-064E-BD0D-3D95DDE5B93F}" type="datetimeFigureOut">
              <a:rPr lang="en-US" smtClean="0"/>
              <a:t>8/25/2026</a:t>
            </a:fld>
            <a:endParaRPr lang="en-US"/>
          </a:p>
        </p:txBody>
      </p:sp>
      <p:sp>
        <p:nvSpPr>
          <p:cNvPr id="5" name="Footer Placeholder 4">
            <a:extLst>
              <a:ext uri="{FF2B5EF4-FFF2-40B4-BE49-F238E27FC236}">
                <a16:creationId xmlns:a16="http://schemas.microsoft.com/office/drawing/2014/main" id="{1BC42A8E-182B-9F4D-B3C7-9EDD8A79FD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1985F7-FE6E-8042-88F9-A72110DACF5E}"/>
              </a:ext>
            </a:extLst>
          </p:cNvPr>
          <p:cNvSpPr>
            <a:spLocks noGrp="1"/>
          </p:cNvSpPr>
          <p:nvPr>
            <p:ph type="sldNum" sz="quarter" idx="12"/>
          </p:nvPr>
        </p:nvSpPr>
        <p:spPr/>
        <p:txBody>
          <a:bodyPr/>
          <a:lstStyle/>
          <a:p>
            <a:fld id="{F32B1D3B-AE3D-1E40-A0D2-3E32FC67085E}" type="slidenum">
              <a:rPr lang="en-US" smtClean="0"/>
              <a:t>‹#›</a:t>
            </a:fld>
            <a:endParaRPr lang="en-US"/>
          </a:p>
        </p:txBody>
      </p:sp>
      <p:sp>
        <p:nvSpPr>
          <p:cNvPr id="7" name="Picture Placeholder 16">
            <a:extLst>
              <a:ext uri="{FF2B5EF4-FFF2-40B4-BE49-F238E27FC236}">
                <a16:creationId xmlns:a16="http://schemas.microsoft.com/office/drawing/2014/main" id="{468AFE73-B208-0543-ABC0-05D8E951057A}"/>
              </a:ext>
            </a:extLst>
          </p:cNvPr>
          <p:cNvSpPr>
            <a:spLocks noGrp="1"/>
          </p:cNvSpPr>
          <p:nvPr>
            <p:ph type="pic" sz="quarter" idx="13"/>
          </p:nvPr>
        </p:nvSpPr>
        <p:spPr>
          <a:xfrm>
            <a:off x="4160324" y="-32655"/>
            <a:ext cx="8051470" cy="6934199"/>
          </a:xfrm>
          <a:custGeom>
            <a:avLst/>
            <a:gdLst>
              <a:gd name="connsiteX0" fmla="*/ 0 w 7639050"/>
              <a:gd name="connsiteY0" fmla="*/ 0 h 6388155"/>
              <a:gd name="connsiteX1" fmla="*/ 7639050 w 7639050"/>
              <a:gd name="connsiteY1" fmla="*/ 0 h 6388155"/>
              <a:gd name="connsiteX2" fmla="*/ 7639050 w 7639050"/>
              <a:gd name="connsiteY2" fmla="*/ 6388155 h 6388155"/>
              <a:gd name="connsiteX3" fmla="*/ 1188908 w 7639050"/>
              <a:gd name="connsiteY3" fmla="*/ 6388155 h 6388155"/>
              <a:gd name="connsiteX0" fmla="*/ 128980 w 7768030"/>
              <a:gd name="connsiteY0" fmla="*/ 0 h 6816798"/>
              <a:gd name="connsiteX1" fmla="*/ 7768030 w 7768030"/>
              <a:gd name="connsiteY1" fmla="*/ 0 h 6816798"/>
              <a:gd name="connsiteX2" fmla="*/ 7768030 w 7768030"/>
              <a:gd name="connsiteY2" fmla="*/ 6388155 h 6816798"/>
              <a:gd name="connsiteX3" fmla="*/ 112543 w 7768030"/>
              <a:gd name="connsiteY3" fmla="*/ 6816798 h 6816798"/>
              <a:gd name="connsiteX4" fmla="*/ 128980 w 7768030"/>
              <a:gd name="connsiteY4" fmla="*/ 0 h 6816798"/>
              <a:gd name="connsiteX0" fmla="*/ 16437 w 7655487"/>
              <a:gd name="connsiteY0" fmla="*/ 0 h 6816798"/>
              <a:gd name="connsiteX1" fmla="*/ 7655487 w 7655487"/>
              <a:gd name="connsiteY1" fmla="*/ 0 h 6816798"/>
              <a:gd name="connsiteX2" fmla="*/ 7655487 w 7655487"/>
              <a:gd name="connsiteY2" fmla="*/ 6388155 h 6816798"/>
              <a:gd name="connsiteX3" fmla="*/ 0 w 7655487"/>
              <a:gd name="connsiteY3" fmla="*/ 6816798 h 6816798"/>
              <a:gd name="connsiteX4" fmla="*/ 16437 w 7655487"/>
              <a:gd name="connsiteY4" fmla="*/ 0 h 6816798"/>
              <a:gd name="connsiteX0" fmla="*/ 16437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16437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378147 w 7655487"/>
              <a:gd name="connsiteY0" fmla="*/ 0 h 6830626"/>
              <a:gd name="connsiteX1" fmla="*/ 7655487 w 7655487"/>
              <a:gd name="connsiteY1" fmla="*/ 13828 h 6830626"/>
              <a:gd name="connsiteX2" fmla="*/ 7641633 w 7655487"/>
              <a:gd name="connsiteY2" fmla="*/ 6816798 h 6830626"/>
              <a:gd name="connsiteX3" fmla="*/ 0 w 7655487"/>
              <a:gd name="connsiteY3" fmla="*/ 6830626 h 6830626"/>
              <a:gd name="connsiteX4" fmla="*/ 5378147 w 7655487"/>
              <a:gd name="connsiteY4" fmla="*/ 0 h 6830626"/>
              <a:gd name="connsiteX0" fmla="*/ 5378147 w 7655487"/>
              <a:gd name="connsiteY0" fmla="*/ 2027 h 6832653"/>
              <a:gd name="connsiteX1" fmla="*/ 7655487 w 7655487"/>
              <a:gd name="connsiteY1" fmla="*/ 15855 h 6832653"/>
              <a:gd name="connsiteX2" fmla="*/ 7641633 w 7655487"/>
              <a:gd name="connsiteY2" fmla="*/ 6818825 h 6832653"/>
              <a:gd name="connsiteX3" fmla="*/ 0 w 7655487"/>
              <a:gd name="connsiteY3" fmla="*/ 6832653 h 6832653"/>
              <a:gd name="connsiteX4" fmla="*/ 5378147 w 7655487"/>
              <a:gd name="connsiteY4" fmla="*/ 2027 h 6832653"/>
              <a:gd name="connsiteX0" fmla="*/ 5350438 w 7627778"/>
              <a:gd name="connsiteY0" fmla="*/ 2023 h 6846476"/>
              <a:gd name="connsiteX1" fmla="*/ 7627778 w 7627778"/>
              <a:gd name="connsiteY1" fmla="*/ 15851 h 6846476"/>
              <a:gd name="connsiteX2" fmla="*/ 7613924 w 7627778"/>
              <a:gd name="connsiteY2" fmla="*/ 6818821 h 6846476"/>
              <a:gd name="connsiteX3" fmla="*/ 0 w 7627778"/>
              <a:gd name="connsiteY3" fmla="*/ 6846476 h 6846476"/>
              <a:gd name="connsiteX4" fmla="*/ 5350438 w 7627778"/>
              <a:gd name="connsiteY4" fmla="*/ 2023 h 6846476"/>
              <a:gd name="connsiteX0" fmla="*/ 5350438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350438 w 7627778"/>
              <a:gd name="connsiteY4" fmla="*/ 2236 h 6846689"/>
              <a:gd name="connsiteX0" fmla="*/ 5627529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627529 w 7627778"/>
              <a:gd name="connsiteY4" fmla="*/ 2236 h 6846689"/>
              <a:gd name="connsiteX0" fmla="*/ 5627529 w 7627778"/>
              <a:gd name="connsiteY0" fmla="*/ 453 h 6844906"/>
              <a:gd name="connsiteX1" fmla="*/ 7627778 w 7627778"/>
              <a:gd name="connsiteY1" fmla="*/ 14281 h 6844906"/>
              <a:gd name="connsiteX2" fmla="*/ 7613924 w 7627778"/>
              <a:gd name="connsiteY2" fmla="*/ 6817251 h 6844906"/>
              <a:gd name="connsiteX3" fmla="*/ 0 w 7627778"/>
              <a:gd name="connsiteY3" fmla="*/ 6844906 h 6844906"/>
              <a:gd name="connsiteX4" fmla="*/ 5627529 w 7627778"/>
              <a:gd name="connsiteY4" fmla="*/ 453 h 6844906"/>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339056 w 7627778"/>
              <a:gd name="connsiteY0" fmla="*/ 580740 h 6830625"/>
              <a:gd name="connsiteX1" fmla="*/ 7627778 w 7627778"/>
              <a:gd name="connsiteY1" fmla="*/ 0 h 6830625"/>
              <a:gd name="connsiteX2" fmla="*/ 7613924 w 7627778"/>
              <a:gd name="connsiteY2" fmla="*/ 6802970 h 6830625"/>
              <a:gd name="connsiteX3" fmla="*/ 0 w 7627778"/>
              <a:gd name="connsiteY3" fmla="*/ 6830625 h 6830625"/>
              <a:gd name="connsiteX4" fmla="*/ 4339056 w 7627778"/>
              <a:gd name="connsiteY4" fmla="*/ 580740 h 6830625"/>
              <a:gd name="connsiteX0" fmla="*/ 4339056 w 7627778"/>
              <a:gd name="connsiteY0" fmla="*/ 653725 h 6903610"/>
              <a:gd name="connsiteX1" fmla="*/ 7627778 w 7627778"/>
              <a:gd name="connsiteY1" fmla="*/ 72985 h 6903610"/>
              <a:gd name="connsiteX2" fmla="*/ 7613924 w 7627778"/>
              <a:gd name="connsiteY2" fmla="*/ 6875955 h 6903610"/>
              <a:gd name="connsiteX3" fmla="*/ 0 w 7627778"/>
              <a:gd name="connsiteY3" fmla="*/ 6903610 h 6903610"/>
              <a:gd name="connsiteX4" fmla="*/ 4339056 w 7627778"/>
              <a:gd name="connsiteY4" fmla="*/ 653725 h 6903610"/>
              <a:gd name="connsiteX0" fmla="*/ 3798728 w 7627778"/>
              <a:gd name="connsiteY0" fmla="*/ 1355063 h 6830625"/>
              <a:gd name="connsiteX1" fmla="*/ 7627778 w 7627778"/>
              <a:gd name="connsiteY1" fmla="*/ 0 h 6830625"/>
              <a:gd name="connsiteX2" fmla="*/ 7613924 w 7627778"/>
              <a:gd name="connsiteY2" fmla="*/ 6802970 h 6830625"/>
              <a:gd name="connsiteX3" fmla="*/ 0 w 7627778"/>
              <a:gd name="connsiteY3" fmla="*/ 6830625 h 6830625"/>
              <a:gd name="connsiteX4" fmla="*/ 3798728 w 7627778"/>
              <a:gd name="connsiteY4" fmla="*/ 1355063 h 6830625"/>
              <a:gd name="connsiteX0" fmla="*/ 3798728 w 7627778"/>
              <a:gd name="connsiteY0" fmla="*/ 1389169 h 6864731"/>
              <a:gd name="connsiteX1" fmla="*/ 7627778 w 7627778"/>
              <a:gd name="connsiteY1" fmla="*/ 34106 h 6864731"/>
              <a:gd name="connsiteX2" fmla="*/ 7613924 w 7627778"/>
              <a:gd name="connsiteY2" fmla="*/ 6837076 h 6864731"/>
              <a:gd name="connsiteX3" fmla="*/ 0 w 7627778"/>
              <a:gd name="connsiteY3" fmla="*/ 6864731 h 6864731"/>
              <a:gd name="connsiteX4" fmla="*/ 3798728 w 7627778"/>
              <a:gd name="connsiteY4" fmla="*/ 1389169 h 6864731"/>
              <a:gd name="connsiteX0" fmla="*/ 3784873 w 7627778"/>
              <a:gd name="connsiteY0" fmla="*/ 1320375 h 6906554"/>
              <a:gd name="connsiteX1" fmla="*/ 7627778 w 7627778"/>
              <a:gd name="connsiteY1" fmla="*/ 75929 h 6906554"/>
              <a:gd name="connsiteX2" fmla="*/ 7613924 w 7627778"/>
              <a:gd name="connsiteY2" fmla="*/ 6878899 h 6906554"/>
              <a:gd name="connsiteX3" fmla="*/ 0 w 7627778"/>
              <a:gd name="connsiteY3" fmla="*/ 6906554 h 6906554"/>
              <a:gd name="connsiteX4" fmla="*/ 3784873 w 7627778"/>
              <a:gd name="connsiteY4" fmla="*/ 1320375 h 6906554"/>
              <a:gd name="connsiteX0" fmla="*/ 3438509 w 7627778"/>
              <a:gd name="connsiteY0" fmla="*/ 1336923 h 6895448"/>
              <a:gd name="connsiteX1" fmla="*/ 7627778 w 7627778"/>
              <a:gd name="connsiteY1" fmla="*/ 64823 h 6895448"/>
              <a:gd name="connsiteX2" fmla="*/ 7613924 w 7627778"/>
              <a:gd name="connsiteY2" fmla="*/ 6867793 h 6895448"/>
              <a:gd name="connsiteX3" fmla="*/ 0 w 7627778"/>
              <a:gd name="connsiteY3" fmla="*/ 6895448 h 6895448"/>
              <a:gd name="connsiteX4" fmla="*/ 3438509 w 7627778"/>
              <a:gd name="connsiteY4" fmla="*/ 1336923 h 6895448"/>
              <a:gd name="connsiteX0" fmla="*/ 3438509 w 7627778"/>
              <a:gd name="connsiteY0" fmla="*/ 1291864 h 6850389"/>
              <a:gd name="connsiteX1" fmla="*/ 7627778 w 7627778"/>
              <a:gd name="connsiteY1" fmla="*/ 19764 h 6850389"/>
              <a:gd name="connsiteX2" fmla="*/ 7613924 w 7627778"/>
              <a:gd name="connsiteY2" fmla="*/ 6822734 h 6850389"/>
              <a:gd name="connsiteX3" fmla="*/ 0 w 7627778"/>
              <a:gd name="connsiteY3" fmla="*/ 6850389 h 6850389"/>
              <a:gd name="connsiteX4" fmla="*/ 3438509 w 7627778"/>
              <a:gd name="connsiteY4" fmla="*/ 1291864 h 6850389"/>
              <a:gd name="connsiteX0" fmla="*/ 3438509 w 7655487"/>
              <a:gd name="connsiteY0" fmla="*/ 1264740 h 6823265"/>
              <a:gd name="connsiteX1" fmla="*/ 7655487 w 7655487"/>
              <a:gd name="connsiteY1" fmla="*/ 34122 h 6823265"/>
              <a:gd name="connsiteX2" fmla="*/ 7613924 w 7655487"/>
              <a:gd name="connsiteY2" fmla="*/ 6795610 h 6823265"/>
              <a:gd name="connsiteX3" fmla="*/ 0 w 7655487"/>
              <a:gd name="connsiteY3" fmla="*/ 6823265 h 6823265"/>
              <a:gd name="connsiteX4" fmla="*/ 3438509 w 7655487"/>
              <a:gd name="connsiteY4" fmla="*/ 1264740 h 6823265"/>
              <a:gd name="connsiteX0" fmla="*/ 3438509 w 7655487"/>
              <a:gd name="connsiteY0" fmla="*/ 1348662 h 6907187"/>
              <a:gd name="connsiteX1" fmla="*/ 7655487 w 7655487"/>
              <a:gd name="connsiteY1" fmla="*/ 118044 h 6907187"/>
              <a:gd name="connsiteX2" fmla="*/ 7613924 w 7655487"/>
              <a:gd name="connsiteY2" fmla="*/ 6879532 h 6907187"/>
              <a:gd name="connsiteX3" fmla="*/ 0 w 7655487"/>
              <a:gd name="connsiteY3" fmla="*/ 6907187 h 6907187"/>
              <a:gd name="connsiteX4" fmla="*/ 3438509 w 7655487"/>
              <a:gd name="connsiteY4" fmla="*/ 1348662 h 6907187"/>
              <a:gd name="connsiteX0" fmla="*/ 3438509 w 7669341"/>
              <a:gd name="connsiteY0" fmla="*/ 1367324 h 6925849"/>
              <a:gd name="connsiteX1" fmla="*/ 7669341 w 7669341"/>
              <a:gd name="connsiteY1" fmla="*/ 109052 h 6925849"/>
              <a:gd name="connsiteX2" fmla="*/ 7613924 w 7669341"/>
              <a:gd name="connsiteY2" fmla="*/ 6898194 h 6925849"/>
              <a:gd name="connsiteX3" fmla="*/ 0 w 7669341"/>
              <a:gd name="connsiteY3" fmla="*/ 6925849 h 6925849"/>
              <a:gd name="connsiteX4" fmla="*/ 3438509 w 7669341"/>
              <a:gd name="connsiteY4" fmla="*/ 1367324 h 6925849"/>
              <a:gd name="connsiteX0" fmla="*/ 3812582 w 7669341"/>
              <a:gd name="connsiteY0" fmla="*/ 1176157 h 7052707"/>
              <a:gd name="connsiteX1" fmla="*/ 7669341 w 7669341"/>
              <a:gd name="connsiteY1" fmla="*/ 235910 h 7052707"/>
              <a:gd name="connsiteX2" fmla="*/ 7613924 w 7669341"/>
              <a:gd name="connsiteY2" fmla="*/ 7025052 h 7052707"/>
              <a:gd name="connsiteX3" fmla="*/ 0 w 7669341"/>
              <a:gd name="connsiteY3" fmla="*/ 7052707 h 7052707"/>
              <a:gd name="connsiteX4" fmla="*/ 3812582 w 7669341"/>
              <a:gd name="connsiteY4" fmla="*/ 1176157 h 7052707"/>
              <a:gd name="connsiteX0" fmla="*/ 3812582 w 7669341"/>
              <a:gd name="connsiteY0" fmla="*/ 1104277 h 6980827"/>
              <a:gd name="connsiteX1" fmla="*/ 7669341 w 7669341"/>
              <a:gd name="connsiteY1" fmla="*/ 164030 h 6980827"/>
              <a:gd name="connsiteX2" fmla="*/ 7613924 w 7669341"/>
              <a:gd name="connsiteY2" fmla="*/ 6953172 h 6980827"/>
              <a:gd name="connsiteX3" fmla="*/ 0 w 7669341"/>
              <a:gd name="connsiteY3" fmla="*/ 6980827 h 6980827"/>
              <a:gd name="connsiteX4" fmla="*/ 3812582 w 7669341"/>
              <a:gd name="connsiteY4" fmla="*/ 1104277 h 6980827"/>
              <a:gd name="connsiteX0" fmla="*/ 3812582 w 7669341"/>
              <a:gd name="connsiteY0" fmla="*/ 1122779 h 6999329"/>
              <a:gd name="connsiteX1" fmla="*/ 7669341 w 7669341"/>
              <a:gd name="connsiteY1" fmla="*/ 182532 h 6999329"/>
              <a:gd name="connsiteX2" fmla="*/ 7613924 w 7669341"/>
              <a:gd name="connsiteY2" fmla="*/ 6971674 h 6999329"/>
              <a:gd name="connsiteX3" fmla="*/ 0 w 7669341"/>
              <a:gd name="connsiteY3" fmla="*/ 6999329 h 6999329"/>
              <a:gd name="connsiteX4" fmla="*/ 3812582 w 7669341"/>
              <a:gd name="connsiteY4" fmla="*/ 1122779 h 6999329"/>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5239600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19165 w 7392251"/>
              <a:gd name="connsiteY0" fmla="*/ 29729 h 6846527"/>
              <a:gd name="connsiteX1" fmla="*/ 7392251 w 7392251"/>
              <a:gd name="connsiteY1" fmla="*/ 29730 h 6846527"/>
              <a:gd name="connsiteX2" fmla="*/ 7336834 w 7392251"/>
              <a:gd name="connsiteY2" fmla="*/ 6818872 h 6846527"/>
              <a:gd name="connsiteX3" fmla="*/ 0 w 7392251"/>
              <a:gd name="connsiteY3" fmla="*/ 6846527 h 6846527"/>
              <a:gd name="connsiteX4" fmla="*/ 4519165 w 7392251"/>
              <a:gd name="connsiteY4" fmla="*/ 29729 h 68465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32728 w 7392251"/>
              <a:gd name="connsiteY0" fmla="*/ 0 h 6858196"/>
              <a:gd name="connsiteX1" fmla="*/ 7392251 w 7392251"/>
              <a:gd name="connsiteY1" fmla="*/ 41399 h 6858196"/>
              <a:gd name="connsiteX2" fmla="*/ 7336834 w 7392251"/>
              <a:gd name="connsiteY2" fmla="*/ 6830541 h 6858196"/>
              <a:gd name="connsiteX3" fmla="*/ 0 w 7392251"/>
              <a:gd name="connsiteY3" fmla="*/ 6858196 h 6858196"/>
              <a:gd name="connsiteX4" fmla="*/ 4532728 w 7392251"/>
              <a:gd name="connsiteY4" fmla="*/ 0 h 6858196"/>
              <a:gd name="connsiteX0" fmla="*/ 5236106 w 7392251"/>
              <a:gd name="connsiteY0" fmla="*/ 0 h 6847353"/>
              <a:gd name="connsiteX1" fmla="*/ 7392251 w 7392251"/>
              <a:gd name="connsiteY1" fmla="*/ 30556 h 6847353"/>
              <a:gd name="connsiteX2" fmla="*/ 7336834 w 7392251"/>
              <a:gd name="connsiteY2" fmla="*/ 6819698 h 6847353"/>
              <a:gd name="connsiteX3" fmla="*/ 0 w 7392251"/>
              <a:gd name="connsiteY3" fmla="*/ 6847353 h 6847353"/>
              <a:gd name="connsiteX4" fmla="*/ 5236106 w 7392251"/>
              <a:gd name="connsiteY4" fmla="*/ 0 h 6847353"/>
              <a:gd name="connsiteX0" fmla="*/ 5332021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332021 w 7488166"/>
              <a:gd name="connsiteY4" fmla="*/ 0 h 6879880"/>
              <a:gd name="connsiteX0" fmla="*/ 5332021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332021 w 7488166"/>
              <a:gd name="connsiteY4" fmla="*/ 0 h 6879880"/>
              <a:gd name="connsiteX0" fmla="*/ 5246763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246763 w 7488166"/>
              <a:gd name="connsiteY4" fmla="*/ 0 h 6879880"/>
              <a:gd name="connsiteX0" fmla="*/ 5246763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246763 w 7488166"/>
              <a:gd name="connsiteY4" fmla="*/ 0 h 6879880"/>
              <a:gd name="connsiteX0" fmla="*/ 4948361 w 7488166"/>
              <a:gd name="connsiteY0" fmla="*/ 0 h 6869038"/>
              <a:gd name="connsiteX1" fmla="*/ 7488166 w 7488166"/>
              <a:gd name="connsiteY1" fmla="*/ 19714 h 6869038"/>
              <a:gd name="connsiteX2" fmla="*/ 7432749 w 7488166"/>
              <a:gd name="connsiteY2" fmla="*/ 6808856 h 6869038"/>
              <a:gd name="connsiteX3" fmla="*/ 0 w 7488166"/>
              <a:gd name="connsiteY3" fmla="*/ 6869038 h 6869038"/>
              <a:gd name="connsiteX4" fmla="*/ 4948361 w 7488166"/>
              <a:gd name="connsiteY4" fmla="*/ 0 h 6869038"/>
              <a:gd name="connsiteX0" fmla="*/ 4948361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4948361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140 h 6869178"/>
              <a:gd name="connsiteX1" fmla="*/ 7488166 w 7488166"/>
              <a:gd name="connsiteY1" fmla="*/ 19854 h 6869178"/>
              <a:gd name="connsiteX2" fmla="*/ 7432749 w 7488166"/>
              <a:gd name="connsiteY2" fmla="*/ 6808996 h 6869178"/>
              <a:gd name="connsiteX3" fmla="*/ 0 w 7488166"/>
              <a:gd name="connsiteY3" fmla="*/ 6869178 h 6869178"/>
              <a:gd name="connsiteX4" fmla="*/ 5140190 w 7488166"/>
              <a:gd name="connsiteY4" fmla="*/ 140 h 6869178"/>
              <a:gd name="connsiteX0" fmla="*/ 5140190 w 7488166"/>
              <a:gd name="connsiteY0" fmla="*/ 2709 h 6871747"/>
              <a:gd name="connsiteX1" fmla="*/ 7488166 w 7488166"/>
              <a:gd name="connsiteY1" fmla="*/ 22423 h 6871747"/>
              <a:gd name="connsiteX2" fmla="*/ 7432749 w 7488166"/>
              <a:gd name="connsiteY2" fmla="*/ 6811565 h 6871747"/>
              <a:gd name="connsiteX3" fmla="*/ 0 w 7488166"/>
              <a:gd name="connsiteY3" fmla="*/ 6871747 h 6871747"/>
              <a:gd name="connsiteX4" fmla="*/ 5140190 w 7488166"/>
              <a:gd name="connsiteY4" fmla="*/ 2709 h 6871747"/>
              <a:gd name="connsiteX0" fmla="*/ 5140190 w 7488166"/>
              <a:gd name="connsiteY0" fmla="*/ 3842 h 6872880"/>
              <a:gd name="connsiteX1" fmla="*/ 7488166 w 7488166"/>
              <a:gd name="connsiteY1" fmla="*/ 23556 h 6872880"/>
              <a:gd name="connsiteX2" fmla="*/ 7432749 w 7488166"/>
              <a:gd name="connsiteY2" fmla="*/ 6812698 h 6872880"/>
              <a:gd name="connsiteX3" fmla="*/ 0 w 7488166"/>
              <a:gd name="connsiteY3" fmla="*/ 6872880 h 6872880"/>
              <a:gd name="connsiteX4" fmla="*/ 5140190 w 7488166"/>
              <a:gd name="connsiteY4" fmla="*/ 3842 h 6872880"/>
              <a:gd name="connsiteX0" fmla="*/ 5332020 w 7679996"/>
              <a:gd name="connsiteY0" fmla="*/ 3977 h 6862173"/>
              <a:gd name="connsiteX1" fmla="*/ 7679996 w 7679996"/>
              <a:gd name="connsiteY1" fmla="*/ 23691 h 6862173"/>
              <a:gd name="connsiteX2" fmla="*/ 7624579 w 7679996"/>
              <a:gd name="connsiteY2" fmla="*/ 6812833 h 6862173"/>
              <a:gd name="connsiteX3" fmla="*/ 0 w 7679996"/>
              <a:gd name="connsiteY3" fmla="*/ 6862172 h 6862173"/>
              <a:gd name="connsiteX4" fmla="*/ 5332020 w 7679996"/>
              <a:gd name="connsiteY4" fmla="*/ 3977 h 6862173"/>
              <a:gd name="connsiteX0" fmla="*/ 5502535 w 7850511"/>
              <a:gd name="connsiteY0" fmla="*/ 4117 h 6851471"/>
              <a:gd name="connsiteX1" fmla="*/ 7850511 w 7850511"/>
              <a:gd name="connsiteY1" fmla="*/ 23831 h 6851471"/>
              <a:gd name="connsiteX2" fmla="*/ 7795094 w 7850511"/>
              <a:gd name="connsiteY2" fmla="*/ 6812973 h 6851471"/>
              <a:gd name="connsiteX3" fmla="*/ 0 w 7850511"/>
              <a:gd name="connsiteY3" fmla="*/ 6851470 h 6851471"/>
              <a:gd name="connsiteX4" fmla="*/ 5502535 w 7850511"/>
              <a:gd name="connsiteY4" fmla="*/ 4117 h 6851471"/>
              <a:gd name="connsiteX0" fmla="*/ 5577136 w 7925112"/>
              <a:gd name="connsiteY0" fmla="*/ 3978 h 6862173"/>
              <a:gd name="connsiteX1" fmla="*/ 7925112 w 7925112"/>
              <a:gd name="connsiteY1" fmla="*/ 23692 h 6862173"/>
              <a:gd name="connsiteX2" fmla="*/ 7869695 w 7925112"/>
              <a:gd name="connsiteY2" fmla="*/ 6812834 h 6862173"/>
              <a:gd name="connsiteX3" fmla="*/ 0 w 7925112"/>
              <a:gd name="connsiteY3" fmla="*/ 6862174 h 6862173"/>
              <a:gd name="connsiteX4" fmla="*/ 5577136 w 7925112"/>
              <a:gd name="connsiteY4" fmla="*/ 3978 h 6862173"/>
              <a:gd name="connsiteX0" fmla="*/ 5683708 w 8031684"/>
              <a:gd name="connsiteY0" fmla="*/ 3843 h 6872881"/>
              <a:gd name="connsiteX1" fmla="*/ 8031684 w 8031684"/>
              <a:gd name="connsiteY1" fmla="*/ 23557 h 6872881"/>
              <a:gd name="connsiteX2" fmla="*/ 7976267 w 8031684"/>
              <a:gd name="connsiteY2" fmla="*/ 6812699 h 6872881"/>
              <a:gd name="connsiteX3" fmla="*/ 0 w 8031684"/>
              <a:gd name="connsiteY3" fmla="*/ 6872882 h 6872881"/>
              <a:gd name="connsiteX4" fmla="*/ 5683708 w 8031684"/>
              <a:gd name="connsiteY4" fmla="*/ 3843 h 6872881"/>
              <a:gd name="connsiteX0" fmla="*/ 5683708 w 8031684"/>
              <a:gd name="connsiteY0" fmla="*/ 13471 h 6882510"/>
              <a:gd name="connsiteX1" fmla="*/ 8031684 w 8031684"/>
              <a:gd name="connsiteY1" fmla="*/ 33185 h 6882510"/>
              <a:gd name="connsiteX2" fmla="*/ 7976267 w 8031684"/>
              <a:gd name="connsiteY2" fmla="*/ 6822327 h 6882510"/>
              <a:gd name="connsiteX3" fmla="*/ 0 w 8031684"/>
              <a:gd name="connsiteY3" fmla="*/ 6882510 h 6882510"/>
              <a:gd name="connsiteX4" fmla="*/ 5683708 w 8031684"/>
              <a:gd name="connsiteY4" fmla="*/ 13471 h 6882510"/>
              <a:gd name="connsiteX0" fmla="*/ 5683708 w 8031684"/>
              <a:gd name="connsiteY0" fmla="*/ 19672 h 6888711"/>
              <a:gd name="connsiteX1" fmla="*/ 8031684 w 8031684"/>
              <a:gd name="connsiteY1" fmla="*/ 39386 h 6888711"/>
              <a:gd name="connsiteX2" fmla="*/ 7976267 w 8031684"/>
              <a:gd name="connsiteY2" fmla="*/ 6828528 h 6888711"/>
              <a:gd name="connsiteX3" fmla="*/ 0 w 8031684"/>
              <a:gd name="connsiteY3" fmla="*/ 6888711 h 6888711"/>
              <a:gd name="connsiteX4" fmla="*/ 5683708 w 8031684"/>
              <a:gd name="connsiteY4" fmla="*/ 19672 h 6888711"/>
              <a:gd name="connsiteX0" fmla="*/ 5555821 w 7903797"/>
              <a:gd name="connsiteY0" fmla="*/ 19056 h 6898938"/>
              <a:gd name="connsiteX1" fmla="*/ 7903797 w 7903797"/>
              <a:gd name="connsiteY1" fmla="*/ 38770 h 6898938"/>
              <a:gd name="connsiteX2" fmla="*/ 7848380 w 7903797"/>
              <a:gd name="connsiteY2" fmla="*/ 6827912 h 6898938"/>
              <a:gd name="connsiteX3" fmla="*/ 0 w 7903797"/>
              <a:gd name="connsiteY3" fmla="*/ 6898938 h 6898938"/>
              <a:gd name="connsiteX4" fmla="*/ 5555821 w 7903797"/>
              <a:gd name="connsiteY4" fmla="*/ 19056 h 6898938"/>
              <a:gd name="connsiteX0" fmla="*/ 5555821 w 7903797"/>
              <a:gd name="connsiteY0" fmla="*/ 18453 h 6909177"/>
              <a:gd name="connsiteX1" fmla="*/ 7903797 w 7903797"/>
              <a:gd name="connsiteY1" fmla="*/ 49009 h 6909177"/>
              <a:gd name="connsiteX2" fmla="*/ 7848380 w 7903797"/>
              <a:gd name="connsiteY2" fmla="*/ 6838151 h 6909177"/>
              <a:gd name="connsiteX3" fmla="*/ 0 w 7903797"/>
              <a:gd name="connsiteY3" fmla="*/ 6909177 h 6909177"/>
              <a:gd name="connsiteX4" fmla="*/ 5555821 w 7903797"/>
              <a:gd name="connsiteY4" fmla="*/ 18453 h 6909177"/>
              <a:gd name="connsiteX0" fmla="*/ 5555821 w 7903797"/>
              <a:gd name="connsiteY0" fmla="*/ 18453 h 6909177"/>
              <a:gd name="connsiteX1" fmla="*/ 7903797 w 7903797"/>
              <a:gd name="connsiteY1" fmla="*/ 49009 h 6909177"/>
              <a:gd name="connsiteX2" fmla="*/ 7848380 w 7903797"/>
              <a:gd name="connsiteY2" fmla="*/ 6838151 h 6909177"/>
              <a:gd name="connsiteX3" fmla="*/ 0 w 7903797"/>
              <a:gd name="connsiteY3" fmla="*/ 6909177 h 6909177"/>
              <a:gd name="connsiteX4" fmla="*/ 5555821 w 7903797"/>
              <a:gd name="connsiteY4" fmla="*/ 18453 h 6909177"/>
              <a:gd name="connsiteX0" fmla="*/ 5555821 w 7848380"/>
              <a:gd name="connsiteY0" fmla="*/ 18453 h 6909177"/>
              <a:gd name="connsiteX1" fmla="*/ 7626709 w 7848380"/>
              <a:gd name="connsiteY1" fmla="*/ 38166 h 6909177"/>
              <a:gd name="connsiteX2" fmla="*/ 7848380 w 7848380"/>
              <a:gd name="connsiteY2" fmla="*/ 6838151 h 6909177"/>
              <a:gd name="connsiteX3" fmla="*/ 0 w 7848380"/>
              <a:gd name="connsiteY3" fmla="*/ 6909177 h 6909177"/>
              <a:gd name="connsiteX4" fmla="*/ 5555821 w 7848380"/>
              <a:gd name="connsiteY4" fmla="*/ 18453 h 6909177"/>
              <a:gd name="connsiteX0" fmla="*/ 5555821 w 7850511"/>
              <a:gd name="connsiteY0" fmla="*/ 18453 h 6909177"/>
              <a:gd name="connsiteX1" fmla="*/ 7850511 w 7850511"/>
              <a:gd name="connsiteY1" fmla="*/ 49008 h 6909177"/>
              <a:gd name="connsiteX2" fmla="*/ 7848380 w 7850511"/>
              <a:gd name="connsiteY2" fmla="*/ 6838151 h 6909177"/>
              <a:gd name="connsiteX3" fmla="*/ 0 w 7850511"/>
              <a:gd name="connsiteY3" fmla="*/ 6909177 h 6909177"/>
              <a:gd name="connsiteX4" fmla="*/ 5555821 w 7850511"/>
              <a:gd name="connsiteY4" fmla="*/ 18453 h 6909177"/>
              <a:gd name="connsiteX0" fmla="*/ 5555821 w 7850511"/>
              <a:gd name="connsiteY0" fmla="*/ 18453 h 6909177"/>
              <a:gd name="connsiteX1" fmla="*/ 7850511 w 7850511"/>
              <a:gd name="connsiteY1" fmla="*/ 49008 h 6909177"/>
              <a:gd name="connsiteX2" fmla="*/ 7443406 w 7850511"/>
              <a:gd name="connsiteY2" fmla="*/ 6827309 h 6909177"/>
              <a:gd name="connsiteX3" fmla="*/ 0 w 7850511"/>
              <a:gd name="connsiteY3" fmla="*/ 6909177 h 6909177"/>
              <a:gd name="connsiteX4" fmla="*/ 5555821 w 7850511"/>
              <a:gd name="connsiteY4" fmla="*/ 18453 h 6909177"/>
              <a:gd name="connsiteX0" fmla="*/ 5555821 w 7859075"/>
              <a:gd name="connsiteY0" fmla="*/ 18453 h 6909177"/>
              <a:gd name="connsiteX1" fmla="*/ 7850511 w 7859075"/>
              <a:gd name="connsiteY1" fmla="*/ 49008 h 6909177"/>
              <a:gd name="connsiteX2" fmla="*/ 7859039 w 7859075"/>
              <a:gd name="connsiteY2" fmla="*/ 6848994 h 6909177"/>
              <a:gd name="connsiteX3" fmla="*/ 0 w 7859075"/>
              <a:gd name="connsiteY3" fmla="*/ 6909177 h 6909177"/>
              <a:gd name="connsiteX4" fmla="*/ 5555821 w 7859075"/>
              <a:gd name="connsiteY4" fmla="*/ 18453 h 6909177"/>
              <a:gd name="connsiteX0" fmla="*/ 5523849 w 7859075"/>
              <a:gd name="connsiteY0" fmla="*/ 17866 h 6919431"/>
              <a:gd name="connsiteX1" fmla="*/ 7850511 w 7859075"/>
              <a:gd name="connsiteY1" fmla="*/ 59262 h 6919431"/>
              <a:gd name="connsiteX2" fmla="*/ 7859039 w 7859075"/>
              <a:gd name="connsiteY2" fmla="*/ 6859248 h 6919431"/>
              <a:gd name="connsiteX3" fmla="*/ 0 w 7859075"/>
              <a:gd name="connsiteY3" fmla="*/ 6919431 h 6919431"/>
              <a:gd name="connsiteX4" fmla="*/ 5523849 w 7859075"/>
              <a:gd name="connsiteY4" fmla="*/ 17866 h 6919431"/>
              <a:gd name="connsiteX0" fmla="*/ 5523849 w 7859075"/>
              <a:gd name="connsiteY0" fmla="*/ 17866 h 6919431"/>
              <a:gd name="connsiteX1" fmla="*/ 7850511 w 7859075"/>
              <a:gd name="connsiteY1" fmla="*/ 59262 h 6919431"/>
              <a:gd name="connsiteX2" fmla="*/ 7859039 w 7859075"/>
              <a:gd name="connsiteY2" fmla="*/ 6859248 h 6919431"/>
              <a:gd name="connsiteX3" fmla="*/ 0 w 7859075"/>
              <a:gd name="connsiteY3" fmla="*/ 6919431 h 6919431"/>
              <a:gd name="connsiteX4" fmla="*/ 5523849 w 7859075"/>
              <a:gd name="connsiteY4" fmla="*/ 17866 h 6919431"/>
              <a:gd name="connsiteX0" fmla="*/ 5523849 w 7859075"/>
              <a:gd name="connsiteY0" fmla="*/ 4990 h 6906555"/>
              <a:gd name="connsiteX1" fmla="*/ 7850511 w 7859075"/>
              <a:gd name="connsiteY1" fmla="*/ 46386 h 6906555"/>
              <a:gd name="connsiteX2" fmla="*/ 7859039 w 7859075"/>
              <a:gd name="connsiteY2" fmla="*/ 6846372 h 6906555"/>
              <a:gd name="connsiteX3" fmla="*/ 0 w 7859075"/>
              <a:gd name="connsiteY3" fmla="*/ 6906555 h 6906555"/>
              <a:gd name="connsiteX4" fmla="*/ 5523849 w 7859075"/>
              <a:gd name="connsiteY4" fmla="*/ 4990 h 6906555"/>
              <a:gd name="connsiteX0" fmla="*/ 5523849 w 7882483"/>
              <a:gd name="connsiteY0" fmla="*/ 4990 h 6906555"/>
              <a:gd name="connsiteX1" fmla="*/ 7882483 w 7882483"/>
              <a:gd name="connsiteY1" fmla="*/ 35545 h 6906555"/>
              <a:gd name="connsiteX2" fmla="*/ 7859039 w 7882483"/>
              <a:gd name="connsiteY2" fmla="*/ 6846372 h 6906555"/>
              <a:gd name="connsiteX3" fmla="*/ 0 w 7882483"/>
              <a:gd name="connsiteY3" fmla="*/ 6906555 h 6906555"/>
              <a:gd name="connsiteX4" fmla="*/ 5523849 w 7882483"/>
              <a:gd name="connsiteY4" fmla="*/ 4990 h 6906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82483" h="6906555">
                <a:moveTo>
                  <a:pt x="5523849" y="4990"/>
                </a:moveTo>
                <a:lnTo>
                  <a:pt x="7882483" y="35545"/>
                </a:lnTo>
                <a:cubicBezTo>
                  <a:pt x="7881773" y="2298593"/>
                  <a:pt x="7859749" y="4583324"/>
                  <a:pt x="7859039" y="6846372"/>
                </a:cubicBezTo>
                <a:lnTo>
                  <a:pt x="0" y="6906555"/>
                </a:lnTo>
                <a:cubicBezTo>
                  <a:pt x="5051711" y="-541341"/>
                  <a:pt x="3663996" y="18816"/>
                  <a:pt x="5523849" y="4990"/>
                </a:cubicBezTo>
                <a:close/>
              </a:path>
            </a:pathLst>
          </a:custGeom>
          <a:solidFill>
            <a:schemeClr val="bg1">
              <a:lumMod val="75000"/>
            </a:schemeClr>
          </a:solidFill>
        </p:spPr>
        <p:txBody>
          <a:bodyPr wrap="square">
            <a:noAutofit/>
          </a:bodyPr>
          <a:lstStyle/>
          <a:p>
            <a:endParaRPr lang="en-US"/>
          </a:p>
        </p:txBody>
      </p:sp>
    </p:spTree>
    <p:extLst>
      <p:ext uri="{BB962C8B-B14F-4D97-AF65-F5344CB8AC3E}">
        <p14:creationId xmlns:p14="http://schemas.microsoft.com/office/powerpoint/2010/main" val="2662833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F1336"/>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383476-A833-3541-B2C6-E0272F1873FF}"/>
              </a:ext>
            </a:extLst>
          </p:cNvPr>
          <p:cNvSpPr/>
          <p:nvPr userDrawn="1"/>
        </p:nvSpPr>
        <p:spPr>
          <a:xfrm>
            <a:off x="44450" y="6330281"/>
            <a:ext cx="1463675" cy="464219"/>
          </a:xfrm>
          <a:prstGeom prst="rect">
            <a:avLst/>
          </a:prstGeom>
          <a:solidFill>
            <a:srgbClr val="0F13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CCF184D0-FF74-3A44-8E04-35F874915838}"/>
              </a:ext>
            </a:extLst>
          </p:cNvPr>
          <p:cNvSpPr>
            <a:spLocks noGrp="1"/>
          </p:cNvSpPr>
          <p:nvPr>
            <p:ph type="title"/>
          </p:nvPr>
        </p:nvSpPr>
        <p:spPr>
          <a:xfrm>
            <a:off x="417442" y="1709738"/>
            <a:ext cx="7930691" cy="2852737"/>
          </a:xfrm>
        </p:spPr>
        <p:txBody>
          <a:bodyPr anchor="b"/>
          <a:lstStyle>
            <a:lvl1pPr>
              <a:defRPr sz="6000">
                <a:solidFill>
                  <a:srgbClr val="835C2F"/>
                </a:solidFill>
              </a:defRPr>
            </a:lvl1pPr>
          </a:lstStyle>
          <a:p>
            <a:r>
              <a:rPr lang="en-US"/>
              <a:t>Click to edit Master title style</a:t>
            </a:r>
          </a:p>
        </p:txBody>
      </p:sp>
      <p:sp>
        <p:nvSpPr>
          <p:cNvPr id="9" name="Text Placeholder 2">
            <a:extLst>
              <a:ext uri="{FF2B5EF4-FFF2-40B4-BE49-F238E27FC236}">
                <a16:creationId xmlns:a16="http://schemas.microsoft.com/office/drawing/2014/main" id="{A8AB0DC6-250C-E040-BC25-96391FFC8055}"/>
              </a:ext>
            </a:extLst>
          </p:cNvPr>
          <p:cNvSpPr>
            <a:spLocks noGrp="1"/>
          </p:cNvSpPr>
          <p:nvPr>
            <p:ph type="body" idx="1"/>
          </p:nvPr>
        </p:nvSpPr>
        <p:spPr>
          <a:xfrm>
            <a:off x="417442" y="4589463"/>
            <a:ext cx="7168691"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1" name="Picture 10" descr="A black and white logo&#10;&#10;Description automatically generated with medium confidence">
            <a:extLst>
              <a:ext uri="{FF2B5EF4-FFF2-40B4-BE49-F238E27FC236}">
                <a16:creationId xmlns:a16="http://schemas.microsoft.com/office/drawing/2014/main" id="{2C7D2D65-0D21-BF4B-9BB9-D605BAADC0BC}"/>
              </a:ext>
            </a:extLst>
          </p:cNvPr>
          <p:cNvPicPr>
            <a:picLocks noChangeAspect="1"/>
          </p:cNvPicPr>
          <p:nvPr userDrawn="1"/>
        </p:nvPicPr>
        <p:blipFill rotWithShape="1">
          <a:blip r:embed="rId2"/>
          <a:srcRect l="56953" t="6872" b="37083"/>
          <a:stretch/>
        </p:blipFill>
        <p:spPr>
          <a:xfrm>
            <a:off x="310789" y="6442075"/>
            <a:ext cx="875487" cy="276225"/>
          </a:xfrm>
          <a:prstGeom prst="rect">
            <a:avLst/>
          </a:prstGeom>
        </p:spPr>
      </p:pic>
      <p:sp>
        <p:nvSpPr>
          <p:cNvPr id="12" name="Picture Placeholder 16">
            <a:extLst>
              <a:ext uri="{FF2B5EF4-FFF2-40B4-BE49-F238E27FC236}">
                <a16:creationId xmlns:a16="http://schemas.microsoft.com/office/drawing/2014/main" id="{AC6B4C5C-1F2B-9443-B024-7C61CE7B575A}"/>
              </a:ext>
            </a:extLst>
          </p:cNvPr>
          <p:cNvSpPr>
            <a:spLocks noGrp="1"/>
          </p:cNvSpPr>
          <p:nvPr>
            <p:ph type="pic" sz="quarter" idx="13"/>
          </p:nvPr>
        </p:nvSpPr>
        <p:spPr>
          <a:xfrm>
            <a:off x="7424903" y="0"/>
            <a:ext cx="4809301" cy="6887117"/>
          </a:xfrm>
          <a:custGeom>
            <a:avLst/>
            <a:gdLst>
              <a:gd name="connsiteX0" fmla="*/ 0 w 7639050"/>
              <a:gd name="connsiteY0" fmla="*/ 0 h 6388155"/>
              <a:gd name="connsiteX1" fmla="*/ 7639050 w 7639050"/>
              <a:gd name="connsiteY1" fmla="*/ 0 h 6388155"/>
              <a:gd name="connsiteX2" fmla="*/ 7639050 w 7639050"/>
              <a:gd name="connsiteY2" fmla="*/ 6388155 h 6388155"/>
              <a:gd name="connsiteX3" fmla="*/ 1188908 w 7639050"/>
              <a:gd name="connsiteY3" fmla="*/ 6388155 h 6388155"/>
              <a:gd name="connsiteX0" fmla="*/ 128980 w 7768030"/>
              <a:gd name="connsiteY0" fmla="*/ 0 h 6816798"/>
              <a:gd name="connsiteX1" fmla="*/ 7768030 w 7768030"/>
              <a:gd name="connsiteY1" fmla="*/ 0 h 6816798"/>
              <a:gd name="connsiteX2" fmla="*/ 7768030 w 7768030"/>
              <a:gd name="connsiteY2" fmla="*/ 6388155 h 6816798"/>
              <a:gd name="connsiteX3" fmla="*/ 112543 w 7768030"/>
              <a:gd name="connsiteY3" fmla="*/ 6816798 h 6816798"/>
              <a:gd name="connsiteX4" fmla="*/ 128980 w 7768030"/>
              <a:gd name="connsiteY4" fmla="*/ 0 h 6816798"/>
              <a:gd name="connsiteX0" fmla="*/ 16437 w 7655487"/>
              <a:gd name="connsiteY0" fmla="*/ 0 h 6816798"/>
              <a:gd name="connsiteX1" fmla="*/ 7655487 w 7655487"/>
              <a:gd name="connsiteY1" fmla="*/ 0 h 6816798"/>
              <a:gd name="connsiteX2" fmla="*/ 7655487 w 7655487"/>
              <a:gd name="connsiteY2" fmla="*/ 6388155 h 6816798"/>
              <a:gd name="connsiteX3" fmla="*/ 0 w 7655487"/>
              <a:gd name="connsiteY3" fmla="*/ 6816798 h 6816798"/>
              <a:gd name="connsiteX4" fmla="*/ 16437 w 7655487"/>
              <a:gd name="connsiteY4" fmla="*/ 0 h 6816798"/>
              <a:gd name="connsiteX0" fmla="*/ 16437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16437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378147 w 7655487"/>
              <a:gd name="connsiteY0" fmla="*/ 0 h 6830626"/>
              <a:gd name="connsiteX1" fmla="*/ 7655487 w 7655487"/>
              <a:gd name="connsiteY1" fmla="*/ 13828 h 6830626"/>
              <a:gd name="connsiteX2" fmla="*/ 7641633 w 7655487"/>
              <a:gd name="connsiteY2" fmla="*/ 6816798 h 6830626"/>
              <a:gd name="connsiteX3" fmla="*/ 0 w 7655487"/>
              <a:gd name="connsiteY3" fmla="*/ 6830626 h 6830626"/>
              <a:gd name="connsiteX4" fmla="*/ 5378147 w 7655487"/>
              <a:gd name="connsiteY4" fmla="*/ 0 h 6830626"/>
              <a:gd name="connsiteX0" fmla="*/ 5378147 w 7655487"/>
              <a:gd name="connsiteY0" fmla="*/ 2027 h 6832653"/>
              <a:gd name="connsiteX1" fmla="*/ 7655487 w 7655487"/>
              <a:gd name="connsiteY1" fmla="*/ 15855 h 6832653"/>
              <a:gd name="connsiteX2" fmla="*/ 7641633 w 7655487"/>
              <a:gd name="connsiteY2" fmla="*/ 6818825 h 6832653"/>
              <a:gd name="connsiteX3" fmla="*/ 0 w 7655487"/>
              <a:gd name="connsiteY3" fmla="*/ 6832653 h 6832653"/>
              <a:gd name="connsiteX4" fmla="*/ 5378147 w 7655487"/>
              <a:gd name="connsiteY4" fmla="*/ 2027 h 6832653"/>
              <a:gd name="connsiteX0" fmla="*/ 5350438 w 7627778"/>
              <a:gd name="connsiteY0" fmla="*/ 2023 h 6846476"/>
              <a:gd name="connsiteX1" fmla="*/ 7627778 w 7627778"/>
              <a:gd name="connsiteY1" fmla="*/ 15851 h 6846476"/>
              <a:gd name="connsiteX2" fmla="*/ 7613924 w 7627778"/>
              <a:gd name="connsiteY2" fmla="*/ 6818821 h 6846476"/>
              <a:gd name="connsiteX3" fmla="*/ 0 w 7627778"/>
              <a:gd name="connsiteY3" fmla="*/ 6846476 h 6846476"/>
              <a:gd name="connsiteX4" fmla="*/ 5350438 w 7627778"/>
              <a:gd name="connsiteY4" fmla="*/ 2023 h 6846476"/>
              <a:gd name="connsiteX0" fmla="*/ 5350438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350438 w 7627778"/>
              <a:gd name="connsiteY4" fmla="*/ 2236 h 6846689"/>
              <a:gd name="connsiteX0" fmla="*/ 5627529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627529 w 7627778"/>
              <a:gd name="connsiteY4" fmla="*/ 2236 h 6846689"/>
              <a:gd name="connsiteX0" fmla="*/ 5627529 w 7627778"/>
              <a:gd name="connsiteY0" fmla="*/ 453 h 6844906"/>
              <a:gd name="connsiteX1" fmla="*/ 7627778 w 7627778"/>
              <a:gd name="connsiteY1" fmla="*/ 14281 h 6844906"/>
              <a:gd name="connsiteX2" fmla="*/ 7613924 w 7627778"/>
              <a:gd name="connsiteY2" fmla="*/ 6817251 h 6844906"/>
              <a:gd name="connsiteX3" fmla="*/ 0 w 7627778"/>
              <a:gd name="connsiteY3" fmla="*/ 6844906 h 6844906"/>
              <a:gd name="connsiteX4" fmla="*/ 5627529 w 7627778"/>
              <a:gd name="connsiteY4" fmla="*/ 453 h 6844906"/>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339056 w 7627778"/>
              <a:gd name="connsiteY0" fmla="*/ 580740 h 6830625"/>
              <a:gd name="connsiteX1" fmla="*/ 7627778 w 7627778"/>
              <a:gd name="connsiteY1" fmla="*/ 0 h 6830625"/>
              <a:gd name="connsiteX2" fmla="*/ 7613924 w 7627778"/>
              <a:gd name="connsiteY2" fmla="*/ 6802970 h 6830625"/>
              <a:gd name="connsiteX3" fmla="*/ 0 w 7627778"/>
              <a:gd name="connsiteY3" fmla="*/ 6830625 h 6830625"/>
              <a:gd name="connsiteX4" fmla="*/ 4339056 w 7627778"/>
              <a:gd name="connsiteY4" fmla="*/ 580740 h 6830625"/>
              <a:gd name="connsiteX0" fmla="*/ 4339056 w 7627778"/>
              <a:gd name="connsiteY0" fmla="*/ 653725 h 6903610"/>
              <a:gd name="connsiteX1" fmla="*/ 7627778 w 7627778"/>
              <a:gd name="connsiteY1" fmla="*/ 72985 h 6903610"/>
              <a:gd name="connsiteX2" fmla="*/ 7613924 w 7627778"/>
              <a:gd name="connsiteY2" fmla="*/ 6875955 h 6903610"/>
              <a:gd name="connsiteX3" fmla="*/ 0 w 7627778"/>
              <a:gd name="connsiteY3" fmla="*/ 6903610 h 6903610"/>
              <a:gd name="connsiteX4" fmla="*/ 4339056 w 7627778"/>
              <a:gd name="connsiteY4" fmla="*/ 653725 h 6903610"/>
              <a:gd name="connsiteX0" fmla="*/ 3798728 w 7627778"/>
              <a:gd name="connsiteY0" fmla="*/ 1355063 h 6830625"/>
              <a:gd name="connsiteX1" fmla="*/ 7627778 w 7627778"/>
              <a:gd name="connsiteY1" fmla="*/ 0 h 6830625"/>
              <a:gd name="connsiteX2" fmla="*/ 7613924 w 7627778"/>
              <a:gd name="connsiteY2" fmla="*/ 6802970 h 6830625"/>
              <a:gd name="connsiteX3" fmla="*/ 0 w 7627778"/>
              <a:gd name="connsiteY3" fmla="*/ 6830625 h 6830625"/>
              <a:gd name="connsiteX4" fmla="*/ 3798728 w 7627778"/>
              <a:gd name="connsiteY4" fmla="*/ 1355063 h 6830625"/>
              <a:gd name="connsiteX0" fmla="*/ 3798728 w 7627778"/>
              <a:gd name="connsiteY0" fmla="*/ 1389169 h 6864731"/>
              <a:gd name="connsiteX1" fmla="*/ 7627778 w 7627778"/>
              <a:gd name="connsiteY1" fmla="*/ 34106 h 6864731"/>
              <a:gd name="connsiteX2" fmla="*/ 7613924 w 7627778"/>
              <a:gd name="connsiteY2" fmla="*/ 6837076 h 6864731"/>
              <a:gd name="connsiteX3" fmla="*/ 0 w 7627778"/>
              <a:gd name="connsiteY3" fmla="*/ 6864731 h 6864731"/>
              <a:gd name="connsiteX4" fmla="*/ 3798728 w 7627778"/>
              <a:gd name="connsiteY4" fmla="*/ 1389169 h 6864731"/>
              <a:gd name="connsiteX0" fmla="*/ 3784873 w 7627778"/>
              <a:gd name="connsiteY0" fmla="*/ 1320375 h 6906554"/>
              <a:gd name="connsiteX1" fmla="*/ 7627778 w 7627778"/>
              <a:gd name="connsiteY1" fmla="*/ 75929 h 6906554"/>
              <a:gd name="connsiteX2" fmla="*/ 7613924 w 7627778"/>
              <a:gd name="connsiteY2" fmla="*/ 6878899 h 6906554"/>
              <a:gd name="connsiteX3" fmla="*/ 0 w 7627778"/>
              <a:gd name="connsiteY3" fmla="*/ 6906554 h 6906554"/>
              <a:gd name="connsiteX4" fmla="*/ 3784873 w 7627778"/>
              <a:gd name="connsiteY4" fmla="*/ 1320375 h 6906554"/>
              <a:gd name="connsiteX0" fmla="*/ 3438509 w 7627778"/>
              <a:gd name="connsiteY0" fmla="*/ 1336923 h 6895448"/>
              <a:gd name="connsiteX1" fmla="*/ 7627778 w 7627778"/>
              <a:gd name="connsiteY1" fmla="*/ 64823 h 6895448"/>
              <a:gd name="connsiteX2" fmla="*/ 7613924 w 7627778"/>
              <a:gd name="connsiteY2" fmla="*/ 6867793 h 6895448"/>
              <a:gd name="connsiteX3" fmla="*/ 0 w 7627778"/>
              <a:gd name="connsiteY3" fmla="*/ 6895448 h 6895448"/>
              <a:gd name="connsiteX4" fmla="*/ 3438509 w 7627778"/>
              <a:gd name="connsiteY4" fmla="*/ 1336923 h 6895448"/>
              <a:gd name="connsiteX0" fmla="*/ 3438509 w 7627778"/>
              <a:gd name="connsiteY0" fmla="*/ 1291864 h 6850389"/>
              <a:gd name="connsiteX1" fmla="*/ 7627778 w 7627778"/>
              <a:gd name="connsiteY1" fmla="*/ 19764 h 6850389"/>
              <a:gd name="connsiteX2" fmla="*/ 7613924 w 7627778"/>
              <a:gd name="connsiteY2" fmla="*/ 6822734 h 6850389"/>
              <a:gd name="connsiteX3" fmla="*/ 0 w 7627778"/>
              <a:gd name="connsiteY3" fmla="*/ 6850389 h 6850389"/>
              <a:gd name="connsiteX4" fmla="*/ 3438509 w 7627778"/>
              <a:gd name="connsiteY4" fmla="*/ 1291864 h 6850389"/>
              <a:gd name="connsiteX0" fmla="*/ 3438509 w 7655487"/>
              <a:gd name="connsiteY0" fmla="*/ 1264740 h 6823265"/>
              <a:gd name="connsiteX1" fmla="*/ 7655487 w 7655487"/>
              <a:gd name="connsiteY1" fmla="*/ 34122 h 6823265"/>
              <a:gd name="connsiteX2" fmla="*/ 7613924 w 7655487"/>
              <a:gd name="connsiteY2" fmla="*/ 6795610 h 6823265"/>
              <a:gd name="connsiteX3" fmla="*/ 0 w 7655487"/>
              <a:gd name="connsiteY3" fmla="*/ 6823265 h 6823265"/>
              <a:gd name="connsiteX4" fmla="*/ 3438509 w 7655487"/>
              <a:gd name="connsiteY4" fmla="*/ 1264740 h 6823265"/>
              <a:gd name="connsiteX0" fmla="*/ 3438509 w 7655487"/>
              <a:gd name="connsiteY0" fmla="*/ 1348662 h 6907187"/>
              <a:gd name="connsiteX1" fmla="*/ 7655487 w 7655487"/>
              <a:gd name="connsiteY1" fmla="*/ 118044 h 6907187"/>
              <a:gd name="connsiteX2" fmla="*/ 7613924 w 7655487"/>
              <a:gd name="connsiteY2" fmla="*/ 6879532 h 6907187"/>
              <a:gd name="connsiteX3" fmla="*/ 0 w 7655487"/>
              <a:gd name="connsiteY3" fmla="*/ 6907187 h 6907187"/>
              <a:gd name="connsiteX4" fmla="*/ 3438509 w 7655487"/>
              <a:gd name="connsiteY4" fmla="*/ 1348662 h 6907187"/>
              <a:gd name="connsiteX0" fmla="*/ 3438509 w 7669341"/>
              <a:gd name="connsiteY0" fmla="*/ 1367324 h 6925849"/>
              <a:gd name="connsiteX1" fmla="*/ 7669341 w 7669341"/>
              <a:gd name="connsiteY1" fmla="*/ 109052 h 6925849"/>
              <a:gd name="connsiteX2" fmla="*/ 7613924 w 7669341"/>
              <a:gd name="connsiteY2" fmla="*/ 6898194 h 6925849"/>
              <a:gd name="connsiteX3" fmla="*/ 0 w 7669341"/>
              <a:gd name="connsiteY3" fmla="*/ 6925849 h 6925849"/>
              <a:gd name="connsiteX4" fmla="*/ 3438509 w 7669341"/>
              <a:gd name="connsiteY4" fmla="*/ 1367324 h 6925849"/>
              <a:gd name="connsiteX0" fmla="*/ 3812582 w 7669341"/>
              <a:gd name="connsiteY0" fmla="*/ 1176157 h 7052707"/>
              <a:gd name="connsiteX1" fmla="*/ 7669341 w 7669341"/>
              <a:gd name="connsiteY1" fmla="*/ 235910 h 7052707"/>
              <a:gd name="connsiteX2" fmla="*/ 7613924 w 7669341"/>
              <a:gd name="connsiteY2" fmla="*/ 7025052 h 7052707"/>
              <a:gd name="connsiteX3" fmla="*/ 0 w 7669341"/>
              <a:gd name="connsiteY3" fmla="*/ 7052707 h 7052707"/>
              <a:gd name="connsiteX4" fmla="*/ 3812582 w 7669341"/>
              <a:gd name="connsiteY4" fmla="*/ 1176157 h 7052707"/>
              <a:gd name="connsiteX0" fmla="*/ 3812582 w 7669341"/>
              <a:gd name="connsiteY0" fmla="*/ 1104277 h 6980827"/>
              <a:gd name="connsiteX1" fmla="*/ 7669341 w 7669341"/>
              <a:gd name="connsiteY1" fmla="*/ 164030 h 6980827"/>
              <a:gd name="connsiteX2" fmla="*/ 7613924 w 7669341"/>
              <a:gd name="connsiteY2" fmla="*/ 6953172 h 6980827"/>
              <a:gd name="connsiteX3" fmla="*/ 0 w 7669341"/>
              <a:gd name="connsiteY3" fmla="*/ 6980827 h 6980827"/>
              <a:gd name="connsiteX4" fmla="*/ 3812582 w 7669341"/>
              <a:gd name="connsiteY4" fmla="*/ 1104277 h 6980827"/>
              <a:gd name="connsiteX0" fmla="*/ 3812582 w 7669341"/>
              <a:gd name="connsiteY0" fmla="*/ 1122779 h 6999329"/>
              <a:gd name="connsiteX1" fmla="*/ 7669341 w 7669341"/>
              <a:gd name="connsiteY1" fmla="*/ 182532 h 6999329"/>
              <a:gd name="connsiteX2" fmla="*/ 7613924 w 7669341"/>
              <a:gd name="connsiteY2" fmla="*/ 6971674 h 6999329"/>
              <a:gd name="connsiteX3" fmla="*/ 0 w 7669341"/>
              <a:gd name="connsiteY3" fmla="*/ 6999329 h 6999329"/>
              <a:gd name="connsiteX4" fmla="*/ 3812582 w 7669341"/>
              <a:gd name="connsiteY4" fmla="*/ 1122779 h 6999329"/>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5239600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19165 w 7392251"/>
              <a:gd name="connsiteY0" fmla="*/ 29729 h 6846527"/>
              <a:gd name="connsiteX1" fmla="*/ 7392251 w 7392251"/>
              <a:gd name="connsiteY1" fmla="*/ 29730 h 6846527"/>
              <a:gd name="connsiteX2" fmla="*/ 7336834 w 7392251"/>
              <a:gd name="connsiteY2" fmla="*/ 6818872 h 6846527"/>
              <a:gd name="connsiteX3" fmla="*/ 0 w 7392251"/>
              <a:gd name="connsiteY3" fmla="*/ 6846527 h 6846527"/>
              <a:gd name="connsiteX4" fmla="*/ 4519165 w 7392251"/>
              <a:gd name="connsiteY4" fmla="*/ 29729 h 68465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32728 w 7392251"/>
              <a:gd name="connsiteY0" fmla="*/ 0 h 6858196"/>
              <a:gd name="connsiteX1" fmla="*/ 7392251 w 7392251"/>
              <a:gd name="connsiteY1" fmla="*/ 41399 h 6858196"/>
              <a:gd name="connsiteX2" fmla="*/ 7336834 w 7392251"/>
              <a:gd name="connsiteY2" fmla="*/ 6830541 h 6858196"/>
              <a:gd name="connsiteX3" fmla="*/ 0 w 7392251"/>
              <a:gd name="connsiteY3" fmla="*/ 6858196 h 6858196"/>
              <a:gd name="connsiteX4" fmla="*/ 4532728 w 7392251"/>
              <a:gd name="connsiteY4" fmla="*/ 0 h 6858196"/>
              <a:gd name="connsiteX0" fmla="*/ 4532728 w 7336834"/>
              <a:gd name="connsiteY0" fmla="*/ 0 h 6858196"/>
              <a:gd name="connsiteX1" fmla="*/ 5726747 w 7336834"/>
              <a:gd name="connsiteY1" fmla="*/ 9629 h 6858196"/>
              <a:gd name="connsiteX2" fmla="*/ 7336834 w 7336834"/>
              <a:gd name="connsiteY2" fmla="*/ 6830541 h 6858196"/>
              <a:gd name="connsiteX3" fmla="*/ 0 w 7336834"/>
              <a:gd name="connsiteY3" fmla="*/ 6858196 h 6858196"/>
              <a:gd name="connsiteX4" fmla="*/ 4532728 w 7336834"/>
              <a:gd name="connsiteY4" fmla="*/ 0 h 6858196"/>
              <a:gd name="connsiteX0" fmla="*/ 4532728 w 5726747"/>
              <a:gd name="connsiteY0" fmla="*/ 0 h 6858196"/>
              <a:gd name="connsiteX1" fmla="*/ 5726747 w 5726747"/>
              <a:gd name="connsiteY1" fmla="*/ 9629 h 6858196"/>
              <a:gd name="connsiteX2" fmla="*/ 4692847 w 5726747"/>
              <a:gd name="connsiteY2" fmla="*/ 6851722 h 6858196"/>
              <a:gd name="connsiteX3" fmla="*/ 0 w 5726747"/>
              <a:gd name="connsiteY3" fmla="*/ 6858196 h 6858196"/>
              <a:gd name="connsiteX4" fmla="*/ 4532728 w 5726747"/>
              <a:gd name="connsiteY4" fmla="*/ 0 h 6858196"/>
              <a:gd name="connsiteX0" fmla="*/ 4532728 w 4914814"/>
              <a:gd name="connsiteY0" fmla="*/ 0 h 6858196"/>
              <a:gd name="connsiteX1" fmla="*/ 4914814 w 4914814"/>
              <a:gd name="connsiteY1" fmla="*/ 20220 h 6858196"/>
              <a:gd name="connsiteX2" fmla="*/ 4692847 w 4914814"/>
              <a:gd name="connsiteY2" fmla="*/ 6851722 h 6858196"/>
              <a:gd name="connsiteX3" fmla="*/ 0 w 4914814"/>
              <a:gd name="connsiteY3" fmla="*/ 6858196 h 6858196"/>
              <a:gd name="connsiteX4" fmla="*/ 4532728 w 4914814"/>
              <a:gd name="connsiteY4" fmla="*/ 0 h 6858196"/>
              <a:gd name="connsiteX0" fmla="*/ 4532728 w 4692847"/>
              <a:gd name="connsiteY0" fmla="*/ 0 h 6858196"/>
              <a:gd name="connsiteX1" fmla="*/ 4633760 w 4692847"/>
              <a:gd name="connsiteY1" fmla="*/ 20220 h 6858196"/>
              <a:gd name="connsiteX2" fmla="*/ 4692847 w 4692847"/>
              <a:gd name="connsiteY2" fmla="*/ 6851722 h 6858196"/>
              <a:gd name="connsiteX3" fmla="*/ 0 w 4692847"/>
              <a:gd name="connsiteY3" fmla="*/ 6858196 h 6858196"/>
              <a:gd name="connsiteX4" fmla="*/ 4532728 w 4692847"/>
              <a:gd name="connsiteY4" fmla="*/ 0 h 6858196"/>
              <a:gd name="connsiteX0" fmla="*/ 4532728 w 4692847"/>
              <a:gd name="connsiteY0" fmla="*/ 0 h 6858196"/>
              <a:gd name="connsiteX1" fmla="*/ 4388645 w 4692847"/>
              <a:gd name="connsiteY1" fmla="*/ 20220 h 6858196"/>
              <a:gd name="connsiteX2" fmla="*/ 4692847 w 4692847"/>
              <a:gd name="connsiteY2" fmla="*/ 6851722 h 6858196"/>
              <a:gd name="connsiteX3" fmla="*/ 0 w 4692847"/>
              <a:gd name="connsiteY3" fmla="*/ 6858196 h 6858196"/>
              <a:gd name="connsiteX4" fmla="*/ 4532728 w 4692847"/>
              <a:gd name="connsiteY4" fmla="*/ 0 h 6858196"/>
              <a:gd name="connsiteX0" fmla="*/ 4532728 w 4708362"/>
              <a:gd name="connsiteY0" fmla="*/ 1465 h 6859661"/>
              <a:gd name="connsiteX1" fmla="*/ 4708362 w 4708362"/>
              <a:gd name="connsiteY1" fmla="*/ 0 h 6859661"/>
              <a:gd name="connsiteX2" fmla="*/ 4692847 w 4708362"/>
              <a:gd name="connsiteY2" fmla="*/ 6853187 h 6859661"/>
              <a:gd name="connsiteX3" fmla="*/ 0 w 4708362"/>
              <a:gd name="connsiteY3" fmla="*/ 6859661 h 6859661"/>
              <a:gd name="connsiteX4" fmla="*/ 4532728 w 4708362"/>
              <a:gd name="connsiteY4" fmla="*/ 1465 h 6859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8362" h="6859661">
                <a:moveTo>
                  <a:pt x="4532728" y="1465"/>
                </a:moveTo>
                <a:lnTo>
                  <a:pt x="4708362" y="0"/>
                </a:lnTo>
                <a:cubicBezTo>
                  <a:pt x="4703190" y="2284396"/>
                  <a:pt x="4698019" y="4568791"/>
                  <a:pt x="4692847" y="6853187"/>
                </a:cubicBezTo>
                <a:lnTo>
                  <a:pt x="0" y="6859661"/>
                </a:lnTo>
                <a:cubicBezTo>
                  <a:pt x="2984206" y="886320"/>
                  <a:pt x="3003249" y="15292"/>
                  <a:pt x="4532728" y="1465"/>
                </a:cubicBezTo>
                <a:close/>
              </a:path>
            </a:pathLst>
          </a:custGeom>
          <a:solidFill>
            <a:schemeClr val="bg1">
              <a:lumMod val="75000"/>
            </a:schemeClr>
          </a:solidFill>
        </p:spPr>
        <p:txBody>
          <a:bodyPr wrap="square">
            <a:noAutofit/>
          </a:bodyPr>
          <a:lstStyle/>
          <a:p>
            <a:endParaRPr lang="en-US"/>
          </a:p>
        </p:txBody>
      </p:sp>
    </p:spTree>
    <p:extLst>
      <p:ext uri="{BB962C8B-B14F-4D97-AF65-F5344CB8AC3E}">
        <p14:creationId xmlns:p14="http://schemas.microsoft.com/office/powerpoint/2010/main" val="18133131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D9970B-5C65-F646-9C04-727974EADD43}"/>
              </a:ext>
            </a:extLst>
          </p:cNvPr>
          <p:cNvSpPr>
            <a:spLocks noGrp="1"/>
          </p:cNvSpPr>
          <p:nvPr>
            <p:ph type="sldNum" sz="quarter" idx="12"/>
          </p:nvPr>
        </p:nvSpPr>
        <p:spPr/>
        <p:txBody>
          <a:bodyPr/>
          <a:lstStyle/>
          <a:p>
            <a:fld id="{F32B1D3B-AE3D-1E40-A0D2-3E32FC67085E}" type="slidenum">
              <a:rPr lang="en-US" smtClean="0"/>
              <a:t>‹#›</a:t>
            </a:fld>
            <a:endParaRPr lang="en-US"/>
          </a:p>
        </p:txBody>
      </p:sp>
    </p:spTree>
    <p:extLst>
      <p:ext uri="{BB962C8B-B14F-4D97-AF65-F5344CB8AC3E}">
        <p14:creationId xmlns:p14="http://schemas.microsoft.com/office/powerpoint/2010/main" val="18785138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96B73-F813-5244-B243-F2C7FADD9346}"/>
              </a:ext>
            </a:extLst>
          </p:cNvPr>
          <p:cNvSpPr>
            <a:spLocks noGrp="1"/>
          </p:cNvSpPr>
          <p:nvPr>
            <p:ph type="title"/>
          </p:nvPr>
        </p:nvSpPr>
        <p:spPr>
          <a:xfrm>
            <a:off x="417442" y="546100"/>
            <a:ext cx="8290459" cy="666474"/>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A080F57-0EC6-C14C-A4A6-4FA91DB3718E}"/>
              </a:ext>
            </a:extLst>
          </p:cNvPr>
          <p:cNvSpPr>
            <a:spLocks noGrp="1"/>
          </p:cNvSpPr>
          <p:nvPr>
            <p:ph sz="half" idx="1"/>
          </p:nvPr>
        </p:nvSpPr>
        <p:spPr>
          <a:xfrm>
            <a:off x="417442" y="2097570"/>
            <a:ext cx="4012808" cy="4079393"/>
          </a:xfrm>
        </p:spPr>
        <p:txBody>
          <a:bodyPr/>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9A72F9-DEA9-DB4F-BD68-9333D4954445}"/>
              </a:ext>
            </a:extLst>
          </p:cNvPr>
          <p:cNvSpPr>
            <a:spLocks noGrp="1"/>
          </p:cNvSpPr>
          <p:nvPr>
            <p:ph sz="half" idx="2"/>
          </p:nvPr>
        </p:nvSpPr>
        <p:spPr>
          <a:xfrm>
            <a:off x="4695093" y="2097570"/>
            <a:ext cx="4012808" cy="4079393"/>
          </a:xfrm>
        </p:spPr>
        <p:txBody>
          <a:bodyPr/>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a:extLst>
              <a:ext uri="{FF2B5EF4-FFF2-40B4-BE49-F238E27FC236}">
                <a16:creationId xmlns:a16="http://schemas.microsoft.com/office/drawing/2014/main" id="{98F0A95E-2668-6C4B-A669-A4D60C524B55}"/>
              </a:ext>
            </a:extLst>
          </p:cNvPr>
          <p:cNvSpPr>
            <a:spLocks noGrp="1"/>
          </p:cNvSpPr>
          <p:nvPr>
            <p:ph type="body" idx="13"/>
          </p:nvPr>
        </p:nvSpPr>
        <p:spPr>
          <a:xfrm>
            <a:off x="417442" y="1570382"/>
            <a:ext cx="4020667" cy="527188"/>
          </a:xfrm>
        </p:spPr>
        <p:txBody>
          <a:bodyPr anchor="b"/>
          <a:lstStyle>
            <a:lvl1pPr marL="0" indent="0">
              <a:buNone/>
              <a:defRPr sz="2400" b="1">
                <a:solidFill>
                  <a:srgbClr val="835C2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4">
            <a:extLst>
              <a:ext uri="{FF2B5EF4-FFF2-40B4-BE49-F238E27FC236}">
                <a16:creationId xmlns:a16="http://schemas.microsoft.com/office/drawing/2014/main" id="{BD6664A9-8AB7-AA47-8808-A4816D1565F7}"/>
              </a:ext>
            </a:extLst>
          </p:cNvPr>
          <p:cNvSpPr>
            <a:spLocks noGrp="1"/>
          </p:cNvSpPr>
          <p:nvPr>
            <p:ph type="body" sz="quarter" idx="3"/>
          </p:nvPr>
        </p:nvSpPr>
        <p:spPr>
          <a:xfrm>
            <a:off x="4695093" y="1570382"/>
            <a:ext cx="4012808" cy="527188"/>
          </a:xfrm>
        </p:spPr>
        <p:txBody>
          <a:bodyPr anchor="b"/>
          <a:lstStyle>
            <a:lvl1pPr marL="0" indent="0">
              <a:buNone/>
              <a:defRPr sz="2400" b="1">
                <a:solidFill>
                  <a:srgbClr val="835C2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Picture Placeholder 16">
            <a:extLst>
              <a:ext uri="{FF2B5EF4-FFF2-40B4-BE49-F238E27FC236}">
                <a16:creationId xmlns:a16="http://schemas.microsoft.com/office/drawing/2014/main" id="{2C7C8C5D-EFE2-084F-93FA-C9F708E3C4F0}"/>
              </a:ext>
            </a:extLst>
          </p:cNvPr>
          <p:cNvSpPr>
            <a:spLocks noGrp="1"/>
          </p:cNvSpPr>
          <p:nvPr>
            <p:ph type="pic" sz="quarter" idx="15"/>
          </p:nvPr>
        </p:nvSpPr>
        <p:spPr>
          <a:xfrm>
            <a:off x="7674558" y="2995271"/>
            <a:ext cx="4543176" cy="3874705"/>
          </a:xfrm>
          <a:custGeom>
            <a:avLst/>
            <a:gdLst>
              <a:gd name="connsiteX0" fmla="*/ 0 w 7639050"/>
              <a:gd name="connsiteY0" fmla="*/ 0 h 6388155"/>
              <a:gd name="connsiteX1" fmla="*/ 7639050 w 7639050"/>
              <a:gd name="connsiteY1" fmla="*/ 0 h 6388155"/>
              <a:gd name="connsiteX2" fmla="*/ 7639050 w 7639050"/>
              <a:gd name="connsiteY2" fmla="*/ 6388155 h 6388155"/>
              <a:gd name="connsiteX3" fmla="*/ 1188908 w 7639050"/>
              <a:gd name="connsiteY3" fmla="*/ 6388155 h 6388155"/>
              <a:gd name="connsiteX0" fmla="*/ 128980 w 7768030"/>
              <a:gd name="connsiteY0" fmla="*/ 0 h 6816798"/>
              <a:gd name="connsiteX1" fmla="*/ 7768030 w 7768030"/>
              <a:gd name="connsiteY1" fmla="*/ 0 h 6816798"/>
              <a:gd name="connsiteX2" fmla="*/ 7768030 w 7768030"/>
              <a:gd name="connsiteY2" fmla="*/ 6388155 h 6816798"/>
              <a:gd name="connsiteX3" fmla="*/ 112543 w 7768030"/>
              <a:gd name="connsiteY3" fmla="*/ 6816798 h 6816798"/>
              <a:gd name="connsiteX4" fmla="*/ 128980 w 7768030"/>
              <a:gd name="connsiteY4" fmla="*/ 0 h 6816798"/>
              <a:gd name="connsiteX0" fmla="*/ 16437 w 7655487"/>
              <a:gd name="connsiteY0" fmla="*/ 0 h 6816798"/>
              <a:gd name="connsiteX1" fmla="*/ 7655487 w 7655487"/>
              <a:gd name="connsiteY1" fmla="*/ 0 h 6816798"/>
              <a:gd name="connsiteX2" fmla="*/ 7655487 w 7655487"/>
              <a:gd name="connsiteY2" fmla="*/ 6388155 h 6816798"/>
              <a:gd name="connsiteX3" fmla="*/ 0 w 7655487"/>
              <a:gd name="connsiteY3" fmla="*/ 6816798 h 6816798"/>
              <a:gd name="connsiteX4" fmla="*/ 16437 w 7655487"/>
              <a:gd name="connsiteY4" fmla="*/ 0 h 6816798"/>
              <a:gd name="connsiteX0" fmla="*/ 16437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16437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378147 w 7655487"/>
              <a:gd name="connsiteY0" fmla="*/ 0 h 6830626"/>
              <a:gd name="connsiteX1" fmla="*/ 7655487 w 7655487"/>
              <a:gd name="connsiteY1" fmla="*/ 13828 h 6830626"/>
              <a:gd name="connsiteX2" fmla="*/ 7641633 w 7655487"/>
              <a:gd name="connsiteY2" fmla="*/ 6816798 h 6830626"/>
              <a:gd name="connsiteX3" fmla="*/ 0 w 7655487"/>
              <a:gd name="connsiteY3" fmla="*/ 6830626 h 6830626"/>
              <a:gd name="connsiteX4" fmla="*/ 5378147 w 7655487"/>
              <a:gd name="connsiteY4" fmla="*/ 0 h 6830626"/>
              <a:gd name="connsiteX0" fmla="*/ 5378147 w 7655487"/>
              <a:gd name="connsiteY0" fmla="*/ 2027 h 6832653"/>
              <a:gd name="connsiteX1" fmla="*/ 7655487 w 7655487"/>
              <a:gd name="connsiteY1" fmla="*/ 15855 h 6832653"/>
              <a:gd name="connsiteX2" fmla="*/ 7641633 w 7655487"/>
              <a:gd name="connsiteY2" fmla="*/ 6818825 h 6832653"/>
              <a:gd name="connsiteX3" fmla="*/ 0 w 7655487"/>
              <a:gd name="connsiteY3" fmla="*/ 6832653 h 6832653"/>
              <a:gd name="connsiteX4" fmla="*/ 5378147 w 7655487"/>
              <a:gd name="connsiteY4" fmla="*/ 2027 h 6832653"/>
              <a:gd name="connsiteX0" fmla="*/ 5350438 w 7627778"/>
              <a:gd name="connsiteY0" fmla="*/ 2023 h 6846476"/>
              <a:gd name="connsiteX1" fmla="*/ 7627778 w 7627778"/>
              <a:gd name="connsiteY1" fmla="*/ 15851 h 6846476"/>
              <a:gd name="connsiteX2" fmla="*/ 7613924 w 7627778"/>
              <a:gd name="connsiteY2" fmla="*/ 6818821 h 6846476"/>
              <a:gd name="connsiteX3" fmla="*/ 0 w 7627778"/>
              <a:gd name="connsiteY3" fmla="*/ 6846476 h 6846476"/>
              <a:gd name="connsiteX4" fmla="*/ 5350438 w 7627778"/>
              <a:gd name="connsiteY4" fmla="*/ 2023 h 6846476"/>
              <a:gd name="connsiteX0" fmla="*/ 5350438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350438 w 7627778"/>
              <a:gd name="connsiteY4" fmla="*/ 2236 h 6846689"/>
              <a:gd name="connsiteX0" fmla="*/ 5627529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627529 w 7627778"/>
              <a:gd name="connsiteY4" fmla="*/ 2236 h 6846689"/>
              <a:gd name="connsiteX0" fmla="*/ 5627529 w 7627778"/>
              <a:gd name="connsiteY0" fmla="*/ 453 h 6844906"/>
              <a:gd name="connsiteX1" fmla="*/ 7627778 w 7627778"/>
              <a:gd name="connsiteY1" fmla="*/ 14281 h 6844906"/>
              <a:gd name="connsiteX2" fmla="*/ 7613924 w 7627778"/>
              <a:gd name="connsiteY2" fmla="*/ 6817251 h 6844906"/>
              <a:gd name="connsiteX3" fmla="*/ 0 w 7627778"/>
              <a:gd name="connsiteY3" fmla="*/ 6844906 h 6844906"/>
              <a:gd name="connsiteX4" fmla="*/ 5627529 w 7627778"/>
              <a:gd name="connsiteY4" fmla="*/ 453 h 6844906"/>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339056 w 7627778"/>
              <a:gd name="connsiteY0" fmla="*/ 580740 h 6830625"/>
              <a:gd name="connsiteX1" fmla="*/ 7627778 w 7627778"/>
              <a:gd name="connsiteY1" fmla="*/ 0 h 6830625"/>
              <a:gd name="connsiteX2" fmla="*/ 7613924 w 7627778"/>
              <a:gd name="connsiteY2" fmla="*/ 6802970 h 6830625"/>
              <a:gd name="connsiteX3" fmla="*/ 0 w 7627778"/>
              <a:gd name="connsiteY3" fmla="*/ 6830625 h 6830625"/>
              <a:gd name="connsiteX4" fmla="*/ 4339056 w 7627778"/>
              <a:gd name="connsiteY4" fmla="*/ 580740 h 6830625"/>
              <a:gd name="connsiteX0" fmla="*/ 4339056 w 7627778"/>
              <a:gd name="connsiteY0" fmla="*/ 653725 h 6903610"/>
              <a:gd name="connsiteX1" fmla="*/ 7627778 w 7627778"/>
              <a:gd name="connsiteY1" fmla="*/ 72985 h 6903610"/>
              <a:gd name="connsiteX2" fmla="*/ 7613924 w 7627778"/>
              <a:gd name="connsiteY2" fmla="*/ 6875955 h 6903610"/>
              <a:gd name="connsiteX3" fmla="*/ 0 w 7627778"/>
              <a:gd name="connsiteY3" fmla="*/ 6903610 h 6903610"/>
              <a:gd name="connsiteX4" fmla="*/ 4339056 w 7627778"/>
              <a:gd name="connsiteY4" fmla="*/ 653725 h 6903610"/>
              <a:gd name="connsiteX0" fmla="*/ 3798728 w 7627778"/>
              <a:gd name="connsiteY0" fmla="*/ 1355063 h 6830625"/>
              <a:gd name="connsiteX1" fmla="*/ 7627778 w 7627778"/>
              <a:gd name="connsiteY1" fmla="*/ 0 h 6830625"/>
              <a:gd name="connsiteX2" fmla="*/ 7613924 w 7627778"/>
              <a:gd name="connsiteY2" fmla="*/ 6802970 h 6830625"/>
              <a:gd name="connsiteX3" fmla="*/ 0 w 7627778"/>
              <a:gd name="connsiteY3" fmla="*/ 6830625 h 6830625"/>
              <a:gd name="connsiteX4" fmla="*/ 3798728 w 7627778"/>
              <a:gd name="connsiteY4" fmla="*/ 1355063 h 6830625"/>
              <a:gd name="connsiteX0" fmla="*/ 3798728 w 7627778"/>
              <a:gd name="connsiteY0" fmla="*/ 1389169 h 6864731"/>
              <a:gd name="connsiteX1" fmla="*/ 7627778 w 7627778"/>
              <a:gd name="connsiteY1" fmla="*/ 34106 h 6864731"/>
              <a:gd name="connsiteX2" fmla="*/ 7613924 w 7627778"/>
              <a:gd name="connsiteY2" fmla="*/ 6837076 h 6864731"/>
              <a:gd name="connsiteX3" fmla="*/ 0 w 7627778"/>
              <a:gd name="connsiteY3" fmla="*/ 6864731 h 6864731"/>
              <a:gd name="connsiteX4" fmla="*/ 3798728 w 7627778"/>
              <a:gd name="connsiteY4" fmla="*/ 1389169 h 6864731"/>
              <a:gd name="connsiteX0" fmla="*/ 3784873 w 7627778"/>
              <a:gd name="connsiteY0" fmla="*/ 1320375 h 6906554"/>
              <a:gd name="connsiteX1" fmla="*/ 7627778 w 7627778"/>
              <a:gd name="connsiteY1" fmla="*/ 75929 h 6906554"/>
              <a:gd name="connsiteX2" fmla="*/ 7613924 w 7627778"/>
              <a:gd name="connsiteY2" fmla="*/ 6878899 h 6906554"/>
              <a:gd name="connsiteX3" fmla="*/ 0 w 7627778"/>
              <a:gd name="connsiteY3" fmla="*/ 6906554 h 6906554"/>
              <a:gd name="connsiteX4" fmla="*/ 3784873 w 7627778"/>
              <a:gd name="connsiteY4" fmla="*/ 1320375 h 6906554"/>
              <a:gd name="connsiteX0" fmla="*/ 3438509 w 7627778"/>
              <a:gd name="connsiteY0" fmla="*/ 1336923 h 6895448"/>
              <a:gd name="connsiteX1" fmla="*/ 7627778 w 7627778"/>
              <a:gd name="connsiteY1" fmla="*/ 64823 h 6895448"/>
              <a:gd name="connsiteX2" fmla="*/ 7613924 w 7627778"/>
              <a:gd name="connsiteY2" fmla="*/ 6867793 h 6895448"/>
              <a:gd name="connsiteX3" fmla="*/ 0 w 7627778"/>
              <a:gd name="connsiteY3" fmla="*/ 6895448 h 6895448"/>
              <a:gd name="connsiteX4" fmla="*/ 3438509 w 7627778"/>
              <a:gd name="connsiteY4" fmla="*/ 1336923 h 6895448"/>
              <a:gd name="connsiteX0" fmla="*/ 3438509 w 7627778"/>
              <a:gd name="connsiteY0" fmla="*/ 1291864 h 6850389"/>
              <a:gd name="connsiteX1" fmla="*/ 7627778 w 7627778"/>
              <a:gd name="connsiteY1" fmla="*/ 19764 h 6850389"/>
              <a:gd name="connsiteX2" fmla="*/ 7613924 w 7627778"/>
              <a:gd name="connsiteY2" fmla="*/ 6822734 h 6850389"/>
              <a:gd name="connsiteX3" fmla="*/ 0 w 7627778"/>
              <a:gd name="connsiteY3" fmla="*/ 6850389 h 6850389"/>
              <a:gd name="connsiteX4" fmla="*/ 3438509 w 7627778"/>
              <a:gd name="connsiteY4" fmla="*/ 1291864 h 6850389"/>
              <a:gd name="connsiteX0" fmla="*/ 3438509 w 7655487"/>
              <a:gd name="connsiteY0" fmla="*/ 1264740 h 6823265"/>
              <a:gd name="connsiteX1" fmla="*/ 7655487 w 7655487"/>
              <a:gd name="connsiteY1" fmla="*/ 34122 h 6823265"/>
              <a:gd name="connsiteX2" fmla="*/ 7613924 w 7655487"/>
              <a:gd name="connsiteY2" fmla="*/ 6795610 h 6823265"/>
              <a:gd name="connsiteX3" fmla="*/ 0 w 7655487"/>
              <a:gd name="connsiteY3" fmla="*/ 6823265 h 6823265"/>
              <a:gd name="connsiteX4" fmla="*/ 3438509 w 7655487"/>
              <a:gd name="connsiteY4" fmla="*/ 1264740 h 6823265"/>
              <a:gd name="connsiteX0" fmla="*/ 3438509 w 7655487"/>
              <a:gd name="connsiteY0" fmla="*/ 1348662 h 6907187"/>
              <a:gd name="connsiteX1" fmla="*/ 7655487 w 7655487"/>
              <a:gd name="connsiteY1" fmla="*/ 118044 h 6907187"/>
              <a:gd name="connsiteX2" fmla="*/ 7613924 w 7655487"/>
              <a:gd name="connsiteY2" fmla="*/ 6879532 h 6907187"/>
              <a:gd name="connsiteX3" fmla="*/ 0 w 7655487"/>
              <a:gd name="connsiteY3" fmla="*/ 6907187 h 6907187"/>
              <a:gd name="connsiteX4" fmla="*/ 3438509 w 7655487"/>
              <a:gd name="connsiteY4" fmla="*/ 1348662 h 6907187"/>
              <a:gd name="connsiteX0" fmla="*/ 3438509 w 7669341"/>
              <a:gd name="connsiteY0" fmla="*/ 1367324 h 6925849"/>
              <a:gd name="connsiteX1" fmla="*/ 7669341 w 7669341"/>
              <a:gd name="connsiteY1" fmla="*/ 109052 h 6925849"/>
              <a:gd name="connsiteX2" fmla="*/ 7613924 w 7669341"/>
              <a:gd name="connsiteY2" fmla="*/ 6898194 h 6925849"/>
              <a:gd name="connsiteX3" fmla="*/ 0 w 7669341"/>
              <a:gd name="connsiteY3" fmla="*/ 6925849 h 6925849"/>
              <a:gd name="connsiteX4" fmla="*/ 3438509 w 7669341"/>
              <a:gd name="connsiteY4" fmla="*/ 1367324 h 6925849"/>
              <a:gd name="connsiteX0" fmla="*/ 3812582 w 7669341"/>
              <a:gd name="connsiteY0" fmla="*/ 1176157 h 7052707"/>
              <a:gd name="connsiteX1" fmla="*/ 7669341 w 7669341"/>
              <a:gd name="connsiteY1" fmla="*/ 235910 h 7052707"/>
              <a:gd name="connsiteX2" fmla="*/ 7613924 w 7669341"/>
              <a:gd name="connsiteY2" fmla="*/ 7025052 h 7052707"/>
              <a:gd name="connsiteX3" fmla="*/ 0 w 7669341"/>
              <a:gd name="connsiteY3" fmla="*/ 7052707 h 7052707"/>
              <a:gd name="connsiteX4" fmla="*/ 3812582 w 7669341"/>
              <a:gd name="connsiteY4" fmla="*/ 1176157 h 7052707"/>
              <a:gd name="connsiteX0" fmla="*/ 3812582 w 7669341"/>
              <a:gd name="connsiteY0" fmla="*/ 1104277 h 6980827"/>
              <a:gd name="connsiteX1" fmla="*/ 7669341 w 7669341"/>
              <a:gd name="connsiteY1" fmla="*/ 164030 h 6980827"/>
              <a:gd name="connsiteX2" fmla="*/ 7613924 w 7669341"/>
              <a:gd name="connsiteY2" fmla="*/ 6953172 h 6980827"/>
              <a:gd name="connsiteX3" fmla="*/ 0 w 7669341"/>
              <a:gd name="connsiteY3" fmla="*/ 6980827 h 6980827"/>
              <a:gd name="connsiteX4" fmla="*/ 3812582 w 7669341"/>
              <a:gd name="connsiteY4" fmla="*/ 1104277 h 6980827"/>
              <a:gd name="connsiteX0" fmla="*/ 3812582 w 7669341"/>
              <a:gd name="connsiteY0" fmla="*/ 1122779 h 6999329"/>
              <a:gd name="connsiteX1" fmla="*/ 7669341 w 7669341"/>
              <a:gd name="connsiteY1" fmla="*/ 182532 h 6999329"/>
              <a:gd name="connsiteX2" fmla="*/ 7613924 w 7669341"/>
              <a:gd name="connsiteY2" fmla="*/ 6971674 h 6999329"/>
              <a:gd name="connsiteX3" fmla="*/ 0 w 7669341"/>
              <a:gd name="connsiteY3" fmla="*/ 6999329 h 6999329"/>
              <a:gd name="connsiteX4" fmla="*/ 3812582 w 7669341"/>
              <a:gd name="connsiteY4" fmla="*/ 1122779 h 6999329"/>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5239600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19165 w 7392251"/>
              <a:gd name="connsiteY0" fmla="*/ 29729 h 6846527"/>
              <a:gd name="connsiteX1" fmla="*/ 7392251 w 7392251"/>
              <a:gd name="connsiteY1" fmla="*/ 29730 h 6846527"/>
              <a:gd name="connsiteX2" fmla="*/ 7336834 w 7392251"/>
              <a:gd name="connsiteY2" fmla="*/ 6818872 h 6846527"/>
              <a:gd name="connsiteX3" fmla="*/ 0 w 7392251"/>
              <a:gd name="connsiteY3" fmla="*/ 6846527 h 6846527"/>
              <a:gd name="connsiteX4" fmla="*/ 4519165 w 7392251"/>
              <a:gd name="connsiteY4" fmla="*/ 29729 h 68465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32728 w 7392251"/>
              <a:gd name="connsiteY0" fmla="*/ 0 h 6858196"/>
              <a:gd name="connsiteX1" fmla="*/ 7392251 w 7392251"/>
              <a:gd name="connsiteY1" fmla="*/ 41399 h 6858196"/>
              <a:gd name="connsiteX2" fmla="*/ 7336834 w 7392251"/>
              <a:gd name="connsiteY2" fmla="*/ 6830541 h 6858196"/>
              <a:gd name="connsiteX3" fmla="*/ 0 w 7392251"/>
              <a:gd name="connsiteY3" fmla="*/ 6858196 h 6858196"/>
              <a:gd name="connsiteX4" fmla="*/ 4532728 w 7392251"/>
              <a:gd name="connsiteY4" fmla="*/ 0 h 6858196"/>
              <a:gd name="connsiteX0" fmla="*/ 5236106 w 7392251"/>
              <a:gd name="connsiteY0" fmla="*/ 0 h 6847353"/>
              <a:gd name="connsiteX1" fmla="*/ 7392251 w 7392251"/>
              <a:gd name="connsiteY1" fmla="*/ 30556 h 6847353"/>
              <a:gd name="connsiteX2" fmla="*/ 7336834 w 7392251"/>
              <a:gd name="connsiteY2" fmla="*/ 6819698 h 6847353"/>
              <a:gd name="connsiteX3" fmla="*/ 0 w 7392251"/>
              <a:gd name="connsiteY3" fmla="*/ 6847353 h 6847353"/>
              <a:gd name="connsiteX4" fmla="*/ 5236106 w 7392251"/>
              <a:gd name="connsiteY4" fmla="*/ 0 h 6847353"/>
              <a:gd name="connsiteX0" fmla="*/ 5332021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332021 w 7488166"/>
              <a:gd name="connsiteY4" fmla="*/ 0 h 6879880"/>
              <a:gd name="connsiteX0" fmla="*/ 5332021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332021 w 7488166"/>
              <a:gd name="connsiteY4" fmla="*/ 0 h 6879880"/>
              <a:gd name="connsiteX0" fmla="*/ 5246763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246763 w 7488166"/>
              <a:gd name="connsiteY4" fmla="*/ 0 h 6879880"/>
              <a:gd name="connsiteX0" fmla="*/ 5246763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246763 w 7488166"/>
              <a:gd name="connsiteY4" fmla="*/ 0 h 6879880"/>
              <a:gd name="connsiteX0" fmla="*/ 4948361 w 7488166"/>
              <a:gd name="connsiteY0" fmla="*/ 0 h 6869038"/>
              <a:gd name="connsiteX1" fmla="*/ 7488166 w 7488166"/>
              <a:gd name="connsiteY1" fmla="*/ 19714 h 6869038"/>
              <a:gd name="connsiteX2" fmla="*/ 7432749 w 7488166"/>
              <a:gd name="connsiteY2" fmla="*/ 6808856 h 6869038"/>
              <a:gd name="connsiteX3" fmla="*/ 0 w 7488166"/>
              <a:gd name="connsiteY3" fmla="*/ 6869038 h 6869038"/>
              <a:gd name="connsiteX4" fmla="*/ 4948361 w 7488166"/>
              <a:gd name="connsiteY4" fmla="*/ 0 h 6869038"/>
              <a:gd name="connsiteX0" fmla="*/ 4948361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4948361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140 h 6869178"/>
              <a:gd name="connsiteX1" fmla="*/ 7488166 w 7488166"/>
              <a:gd name="connsiteY1" fmla="*/ 19854 h 6869178"/>
              <a:gd name="connsiteX2" fmla="*/ 7432749 w 7488166"/>
              <a:gd name="connsiteY2" fmla="*/ 6808996 h 6869178"/>
              <a:gd name="connsiteX3" fmla="*/ 0 w 7488166"/>
              <a:gd name="connsiteY3" fmla="*/ 6869178 h 6869178"/>
              <a:gd name="connsiteX4" fmla="*/ 5140190 w 7488166"/>
              <a:gd name="connsiteY4" fmla="*/ 140 h 6869178"/>
              <a:gd name="connsiteX0" fmla="*/ 5140190 w 7488166"/>
              <a:gd name="connsiteY0" fmla="*/ 2709 h 6871747"/>
              <a:gd name="connsiteX1" fmla="*/ 7488166 w 7488166"/>
              <a:gd name="connsiteY1" fmla="*/ 22423 h 6871747"/>
              <a:gd name="connsiteX2" fmla="*/ 7432749 w 7488166"/>
              <a:gd name="connsiteY2" fmla="*/ 6811565 h 6871747"/>
              <a:gd name="connsiteX3" fmla="*/ 0 w 7488166"/>
              <a:gd name="connsiteY3" fmla="*/ 6871747 h 6871747"/>
              <a:gd name="connsiteX4" fmla="*/ 5140190 w 7488166"/>
              <a:gd name="connsiteY4" fmla="*/ 2709 h 6871747"/>
              <a:gd name="connsiteX0" fmla="*/ 5140190 w 7488166"/>
              <a:gd name="connsiteY0" fmla="*/ 3842 h 6872880"/>
              <a:gd name="connsiteX1" fmla="*/ 7488166 w 7488166"/>
              <a:gd name="connsiteY1" fmla="*/ 23556 h 6872880"/>
              <a:gd name="connsiteX2" fmla="*/ 7432749 w 7488166"/>
              <a:gd name="connsiteY2" fmla="*/ 6812698 h 6872880"/>
              <a:gd name="connsiteX3" fmla="*/ 0 w 7488166"/>
              <a:gd name="connsiteY3" fmla="*/ 6872880 h 6872880"/>
              <a:gd name="connsiteX4" fmla="*/ 5140190 w 7488166"/>
              <a:gd name="connsiteY4" fmla="*/ 3842 h 6872880"/>
              <a:gd name="connsiteX0" fmla="*/ 5332020 w 7679996"/>
              <a:gd name="connsiteY0" fmla="*/ 3977 h 6862173"/>
              <a:gd name="connsiteX1" fmla="*/ 7679996 w 7679996"/>
              <a:gd name="connsiteY1" fmla="*/ 23691 h 6862173"/>
              <a:gd name="connsiteX2" fmla="*/ 7624579 w 7679996"/>
              <a:gd name="connsiteY2" fmla="*/ 6812833 h 6862173"/>
              <a:gd name="connsiteX3" fmla="*/ 0 w 7679996"/>
              <a:gd name="connsiteY3" fmla="*/ 6862172 h 6862173"/>
              <a:gd name="connsiteX4" fmla="*/ 5332020 w 7679996"/>
              <a:gd name="connsiteY4" fmla="*/ 3977 h 6862173"/>
              <a:gd name="connsiteX0" fmla="*/ 5502535 w 7850511"/>
              <a:gd name="connsiteY0" fmla="*/ 4117 h 6851471"/>
              <a:gd name="connsiteX1" fmla="*/ 7850511 w 7850511"/>
              <a:gd name="connsiteY1" fmla="*/ 23831 h 6851471"/>
              <a:gd name="connsiteX2" fmla="*/ 7795094 w 7850511"/>
              <a:gd name="connsiteY2" fmla="*/ 6812973 h 6851471"/>
              <a:gd name="connsiteX3" fmla="*/ 0 w 7850511"/>
              <a:gd name="connsiteY3" fmla="*/ 6851470 h 6851471"/>
              <a:gd name="connsiteX4" fmla="*/ 5502535 w 7850511"/>
              <a:gd name="connsiteY4" fmla="*/ 4117 h 6851471"/>
              <a:gd name="connsiteX0" fmla="*/ 5577136 w 7925112"/>
              <a:gd name="connsiteY0" fmla="*/ 3978 h 6862173"/>
              <a:gd name="connsiteX1" fmla="*/ 7925112 w 7925112"/>
              <a:gd name="connsiteY1" fmla="*/ 23692 h 6862173"/>
              <a:gd name="connsiteX2" fmla="*/ 7869695 w 7925112"/>
              <a:gd name="connsiteY2" fmla="*/ 6812834 h 6862173"/>
              <a:gd name="connsiteX3" fmla="*/ 0 w 7925112"/>
              <a:gd name="connsiteY3" fmla="*/ 6862174 h 6862173"/>
              <a:gd name="connsiteX4" fmla="*/ 5577136 w 7925112"/>
              <a:gd name="connsiteY4" fmla="*/ 3978 h 6862173"/>
              <a:gd name="connsiteX0" fmla="*/ 5683708 w 8031684"/>
              <a:gd name="connsiteY0" fmla="*/ 3843 h 6872881"/>
              <a:gd name="connsiteX1" fmla="*/ 8031684 w 8031684"/>
              <a:gd name="connsiteY1" fmla="*/ 23557 h 6872881"/>
              <a:gd name="connsiteX2" fmla="*/ 7976267 w 8031684"/>
              <a:gd name="connsiteY2" fmla="*/ 6812699 h 6872881"/>
              <a:gd name="connsiteX3" fmla="*/ 0 w 8031684"/>
              <a:gd name="connsiteY3" fmla="*/ 6872882 h 6872881"/>
              <a:gd name="connsiteX4" fmla="*/ 5683708 w 8031684"/>
              <a:gd name="connsiteY4" fmla="*/ 3843 h 6872881"/>
              <a:gd name="connsiteX0" fmla="*/ 5683708 w 8031684"/>
              <a:gd name="connsiteY0" fmla="*/ 13471 h 6882510"/>
              <a:gd name="connsiteX1" fmla="*/ 8031684 w 8031684"/>
              <a:gd name="connsiteY1" fmla="*/ 33185 h 6882510"/>
              <a:gd name="connsiteX2" fmla="*/ 7976267 w 8031684"/>
              <a:gd name="connsiteY2" fmla="*/ 6822327 h 6882510"/>
              <a:gd name="connsiteX3" fmla="*/ 0 w 8031684"/>
              <a:gd name="connsiteY3" fmla="*/ 6882510 h 6882510"/>
              <a:gd name="connsiteX4" fmla="*/ 5683708 w 8031684"/>
              <a:gd name="connsiteY4" fmla="*/ 13471 h 6882510"/>
              <a:gd name="connsiteX0" fmla="*/ 5683708 w 8031684"/>
              <a:gd name="connsiteY0" fmla="*/ 19672 h 6888711"/>
              <a:gd name="connsiteX1" fmla="*/ 8031684 w 8031684"/>
              <a:gd name="connsiteY1" fmla="*/ 39386 h 6888711"/>
              <a:gd name="connsiteX2" fmla="*/ 7976267 w 8031684"/>
              <a:gd name="connsiteY2" fmla="*/ 6828528 h 6888711"/>
              <a:gd name="connsiteX3" fmla="*/ 0 w 8031684"/>
              <a:gd name="connsiteY3" fmla="*/ 6888711 h 6888711"/>
              <a:gd name="connsiteX4" fmla="*/ 5683708 w 8031684"/>
              <a:gd name="connsiteY4" fmla="*/ 19672 h 6888711"/>
              <a:gd name="connsiteX0" fmla="*/ 5555821 w 7903797"/>
              <a:gd name="connsiteY0" fmla="*/ 19056 h 6898938"/>
              <a:gd name="connsiteX1" fmla="*/ 7903797 w 7903797"/>
              <a:gd name="connsiteY1" fmla="*/ 38770 h 6898938"/>
              <a:gd name="connsiteX2" fmla="*/ 7848380 w 7903797"/>
              <a:gd name="connsiteY2" fmla="*/ 6827912 h 6898938"/>
              <a:gd name="connsiteX3" fmla="*/ 0 w 7903797"/>
              <a:gd name="connsiteY3" fmla="*/ 6898938 h 6898938"/>
              <a:gd name="connsiteX4" fmla="*/ 5555821 w 7903797"/>
              <a:gd name="connsiteY4" fmla="*/ 19056 h 6898938"/>
              <a:gd name="connsiteX0" fmla="*/ 5555821 w 7903797"/>
              <a:gd name="connsiteY0" fmla="*/ 18453 h 6909177"/>
              <a:gd name="connsiteX1" fmla="*/ 7903797 w 7903797"/>
              <a:gd name="connsiteY1" fmla="*/ 49009 h 6909177"/>
              <a:gd name="connsiteX2" fmla="*/ 7848380 w 7903797"/>
              <a:gd name="connsiteY2" fmla="*/ 6838151 h 6909177"/>
              <a:gd name="connsiteX3" fmla="*/ 0 w 7903797"/>
              <a:gd name="connsiteY3" fmla="*/ 6909177 h 6909177"/>
              <a:gd name="connsiteX4" fmla="*/ 5555821 w 7903797"/>
              <a:gd name="connsiteY4" fmla="*/ 18453 h 6909177"/>
              <a:gd name="connsiteX0" fmla="*/ 5555821 w 7903797"/>
              <a:gd name="connsiteY0" fmla="*/ 18453 h 6909177"/>
              <a:gd name="connsiteX1" fmla="*/ 7903797 w 7903797"/>
              <a:gd name="connsiteY1" fmla="*/ 49009 h 6909177"/>
              <a:gd name="connsiteX2" fmla="*/ 7848380 w 7903797"/>
              <a:gd name="connsiteY2" fmla="*/ 6838151 h 6909177"/>
              <a:gd name="connsiteX3" fmla="*/ 0 w 7903797"/>
              <a:gd name="connsiteY3" fmla="*/ 6909177 h 6909177"/>
              <a:gd name="connsiteX4" fmla="*/ 5555821 w 7903797"/>
              <a:gd name="connsiteY4" fmla="*/ 18453 h 6909177"/>
              <a:gd name="connsiteX0" fmla="*/ 5555821 w 7848380"/>
              <a:gd name="connsiteY0" fmla="*/ 18453 h 6909177"/>
              <a:gd name="connsiteX1" fmla="*/ 7626709 w 7848380"/>
              <a:gd name="connsiteY1" fmla="*/ 38166 h 6909177"/>
              <a:gd name="connsiteX2" fmla="*/ 7848380 w 7848380"/>
              <a:gd name="connsiteY2" fmla="*/ 6838151 h 6909177"/>
              <a:gd name="connsiteX3" fmla="*/ 0 w 7848380"/>
              <a:gd name="connsiteY3" fmla="*/ 6909177 h 6909177"/>
              <a:gd name="connsiteX4" fmla="*/ 5555821 w 7848380"/>
              <a:gd name="connsiteY4" fmla="*/ 18453 h 6909177"/>
              <a:gd name="connsiteX0" fmla="*/ 5555821 w 7850511"/>
              <a:gd name="connsiteY0" fmla="*/ 18453 h 6909177"/>
              <a:gd name="connsiteX1" fmla="*/ 7850511 w 7850511"/>
              <a:gd name="connsiteY1" fmla="*/ 49008 h 6909177"/>
              <a:gd name="connsiteX2" fmla="*/ 7848380 w 7850511"/>
              <a:gd name="connsiteY2" fmla="*/ 6838151 h 6909177"/>
              <a:gd name="connsiteX3" fmla="*/ 0 w 7850511"/>
              <a:gd name="connsiteY3" fmla="*/ 6909177 h 6909177"/>
              <a:gd name="connsiteX4" fmla="*/ 5555821 w 7850511"/>
              <a:gd name="connsiteY4" fmla="*/ 18453 h 6909177"/>
              <a:gd name="connsiteX0" fmla="*/ 5555821 w 7850511"/>
              <a:gd name="connsiteY0" fmla="*/ 18453 h 6909177"/>
              <a:gd name="connsiteX1" fmla="*/ 7850511 w 7850511"/>
              <a:gd name="connsiteY1" fmla="*/ 49008 h 6909177"/>
              <a:gd name="connsiteX2" fmla="*/ 7443406 w 7850511"/>
              <a:gd name="connsiteY2" fmla="*/ 6827309 h 6909177"/>
              <a:gd name="connsiteX3" fmla="*/ 0 w 7850511"/>
              <a:gd name="connsiteY3" fmla="*/ 6909177 h 6909177"/>
              <a:gd name="connsiteX4" fmla="*/ 5555821 w 7850511"/>
              <a:gd name="connsiteY4" fmla="*/ 18453 h 6909177"/>
              <a:gd name="connsiteX0" fmla="*/ 5555821 w 7859075"/>
              <a:gd name="connsiteY0" fmla="*/ 18453 h 6909177"/>
              <a:gd name="connsiteX1" fmla="*/ 7850511 w 7859075"/>
              <a:gd name="connsiteY1" fmla="*/ 49008 h 6909177"/>
              <a:gd name="connsiteX2" fmla="*/ 7859039 w 7859075"/>
              <a:gd name="connsiteY2" fmla="*/ 6848994 h 6909177"/>
              <a:gd name="connsiteX3" fmla="*/ 0 w 7859075"/>
              <a:gd name="connsiteY3" fmla="*/ 6909177 h 6909177"/>
              <a:gd name="connsiteX4" fmla="*/ 5555821 w 7859075"/>
              <a:gd name="connsiteY4" fmla="*/ 18453 h 6909177"/>
              <a:gd name="connsiteX0" fmla="*/ 5523849 w 7859075"/>
              <a:gd name="connsiteY0" fmla="*/ 17866 h 6919431"/>
              <a:gd name="connsiteX1" fmla="*/ 7850511 w 7859075"/>
              <a:gd name="connsiteY1" fmla="*/ 59262 h 6919431"/>
              <a:gd name="connsiteX2" fmla="*/ 7859039 w 7859075"/>
              <a:gd name="connsiteY2" fmla="*/ 6859248 h 6919431"/>
              <a:gd name="connsiteX3" fmla="*/ 0 w 7859075"/>
              <a:gd name="connsiteY3" fmla="*/ 6919431 h 6919431"/>
              <a:gd name="connsiteX4" fmla="*/ 5523849 w 7859075"/>
              <a:gd name="connsiteY4" fmla="*/ 17866 h 6919431"/>
              <a:gd name="connsiteX0" fmla="*/ 5523849 w 7859075"/>
              <a:gd name="connsiteY0" fmla="*/ 17866 h 6919431"/>
              <a:gd name="connsiteX1" fmla="*/ 7850511 w 7859075"/>
              <a:gd name="connsiteY1" fmla="*/ 59262 h 6919431"/>
              <a:gd name="connsiteX2" fmla="*/ 7859039 w 7859075"/>
              <a:gd name="connsiteY2" fmla="*/ 6859248 h 6919431"/>
              <a:gd name="connsiteX3" fmla="*/ 0 w 7859075"/>
              <a:gd name="connsiteY3" fmla="*/ 6919431 h 6919431"/>
              <a:gd name="connsiteX4" fmla="*/ 5523849 w 7859075"/>
              <a:gd name="connsiteY4" fmla="*/ 17866 h 6919431"/>
              <a:gd name="connsiteX0" fmla="*/ 5523849 w 7859075"/>
              <a:gd name="connsiteY0" fmla="*/ 4990 h 6906555"/>
              <a:gd name="connsiteX1" fmla="*/ 7850511 w 7859075"/>
              <a:gd name="connsiteY1" fmla="*/ 46386 h 6906555"/>
              <a:gd name="connsiteX2" fmla="*/ 7859039 w 7859075"/>
              <a:gd name="connsiteY2" fmla="*/ 6846372 h 6906555"/>
              <a:gd name="connsiteX3" fmla="*/ 0 w 7859075"/>
              <a:gd name="connsiteY3" fmla="*/ 6906555 h 6906555"/>
              <a:gd name="connsiteX4" fmla="*/ 5523849 w 7859075"/>
              <a:gd name="connsiteY4" fmla="*/ 4990 h 6906555"/>
              <a:gd name="connsiteX0" fmla="*/ 5523849 w 7882483"/>
              <a:gd name="connsiteY0" fmla="*/ 4990 h 6906555"/>
              <a:gd name="connsiteX1" fmla="*/ 7882483 w 7882483"/>
              <a:gd name="connsiteY1" fmla="*/ 35545 h 6906555"/>
              <a:gd name="connsiteX2" fmla="*/ 7859039 w 7882483"/>
              <a:gd name="connsiteY2" fmla="*/ 6846372 h 6906555"/>
              <a:gd name="connsiteX3" fmla="*/ 0 w 7882483"/>
              <a:gd name="connsiteY3" fmla="*/ 6906555 h 6906555"/>
              <a:gd name="connsiteX4" fmla="*/ 5523849 w 7882483"/>
              <a:gd name="connsiteY4" fmla="*/ 4990 h 6906555"/>
              <a:gd name="connsiteX0" fmla="*/ 5491908 w 7850542"/>
              <a:gd name="connsiteY0" fmla="*/ 12788 h 6854170"/>
              <a:gd name="connsiteX1" fmla="*/ 7850542 w 7850542"/>
              <a:gd name="connsiteY1" fmla="*/ 43343 h 6854170"/>
              <a:gd name="connsiteX2" fmla="*/ 7827098 w 7850542"/>
              <a:gd name="connsiteY2" fmla="*/ 6854170 h 6854170"/>
              <a:gd name="connsiteX3" fmla="*/ 0 w 7850542"/>
              <a:gd name="connsiteY3" fmla="*/ 6762704 h 6854170"/>
              <a:gd name="connsiteX4" fmla="*/ 5491908 w 7850542"/>
              <a:gd name="connsiteY4" fmla="*/ 12788 h 6854170"/>
              <a:gd name="connsiteX0" fmla="*/ 5491908 w 7850542"/>
              <a:gd name="connsiteY0" fmla="*/ 12790 h 6762706"/>
              <a:gd name="connsiteX1" fmla="*/ 7850542 w 7850542"/>
              <a:gd name="connsiteY1" fmla="*/ 43345 h 6762706"/>
              <a:gd name="connsiteX2" fmla="*/ 7528978 w 7850542"/>
              <a:gd name="connsiteY2" fmla="*/ 6312567 h 6762706"/>
              <a:gd name="connsiteX3" fmla="*/ 0 w 7850542"/>
              <a:gd name="connsiteY3" fmla="*/ 6762706 h 6762706"/>
              <a:gd name="connsiteX4" fmla="*/ 5491908 w 7850542"/>
              <a:gd name="connsiteY4" fmla="*/ 12790 h 6762706"/>
              <a:gd name="connsiteX0" fmla="*/ 5491908 w 7850542"/>
              <a:gd name="connsiteY0" fmla="*/ 12790 h 6762706"/>
              <a:gd name="connsiteX1" fmla="*/ 7850542 w 7850542"/>
              <a:gd name="connsiteY1" fmla="*/ 43345 h 6762706"/>
              <a:gd name="connsiteX2" fmla="*/ 7805805 w 7850542"/>
              <a:gd name="connsiteY2" fmla="*/ 6756684 h 6762706"/>
              <a:gd name="connsiteX3" fmla="*/ 0 w 7850542"/>
              <a:gd name="connsiteY3" fmla="*/ 6762706 h 6762706"/>
              <a:gd name="connsiteX4" fmla="*/ 5491908 w 7850542"/>
              <a:gd name="connsiteY4" fmla="*/ 12790 h 6762706"/>
              <a:gd name="connsiteX0" fmla="*/ 5491908 w 7807954"/>
              <a:gd name="connsiteY0" fmla="*/ 12790 h 6762706"/>
              <a:gd name="connsiteX1" fmla="*/ 7807954 w 7807954"/>
              <a:gd name="connsiteY1" fmla="*/ 16 h 6762706"/>
              <a:gd name="connsiteX2" fmla="*/ 7805805 w 7807954"/>
              <a:gd name="connsiteY2" fmla="*/ 6756684 h 6762706"/>
              <a:gd name="connsiteX3" fmla="*/ 0 w 7807954"/>
              <a:gd name="connsiteY3" fmla="*/ 6762706 h 6762706"/>
              <a:gd name="connsiteX4" fmla="*/ 5491908 w 7807954"/>
              <a:gd name="connsiteY4" fmla="*/ 12790 h 6762706"/>
              <a:gd name="connsiteX0" fmla="*/ 5534498 w 7807954"/>
              <a:gd name="connsiteY0" fmla="*/ 10819 h 6793231"/>
              <a:gd name="connsiteX1" fmla="*/ 7807954 w 7807954"/>
              <a:gd name="connsiteY1" fmla="*/ 30541 h 6793231"/>
              <a:gd name="connsiteX2" fmla="*/ 7805805 w 7807954"/>
              <a:gd name="connsiteY2" fmla="*/ 6787209 h 6793231"/>
              <a:gd name="connsiteX3" fmla="*/ 0 w 7807954"/>
              <a:gd name="connsiteY3" fmla="*/ 6793231 h 6793231"/>
              <a:gd name="connsiteX4" fmla="*/ 5534498 w 7807954"/>
              <a:gd name="connsiteY4" fmla="*/ 10819 h 6793231"/>
              <a:gd name="connsiteX0" fmla="*/ 5534498 w 7829249"/>
              <a:gd name="connsiteY0" fmla="*/ 10819 h 6793231"/>
              <a:gd name="connsiteX1" fmla="*/ 7829249 w 7829249"/>
              <a:gd name="connsiteY1" fmla="*/ 19710 h 6793231"/>
              <a:gd name="connsiteX2" fmla="*/ 7805805 w 7829249"/>
              <a:gd name="connsiteY2" fmla="*/ 6787209 h 6793231"/>
              <a:gd name="connsiteX3" fmla="*/ 0 w 7829249"/>
              <a:gd name="connsiteY3" fmla="*/ 6793231 h 6793231"/>
              <a:gd name="connsiteX4" fmla="*/ 5534498 w 7829249"/>
              <a:gd name="connsiteY4" fmla="*/ 10819 h 6793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9249" h="6793231">
                <a:moveTo>
                  <a:pt x="5534498" y="10819"/>
                </a:moveTo>
                <a:lnTo>
                  <a:pt x="7829249" y="19710"/>
                </a:lnTo>
                <a:cubicBezTo>
                  <a:pt x="7828539" y="2282758"/>
                  <a:pt x="7806515" y="4524161"/>
                  <a:pt x="7805805" y="6787209"/>
                </a:cubicBezTo>
                <a:lnTo>
                  <a:pt x="0" y="6793231"/>
                </a:lnTo>
                <a:cubicBezTo>
                  <a:pt x="5051711" y="-654665"/>
                  <a:pt x="3674645" y="24645"/>
                  <a:pt x="5534498" y="10819"/>
                </a:cubicBezTo>
                <a:close/>
              </a:path>
            </a:pathLst>
          </a:custGeom>
          <a:solidFill>
            <a:schemeClr val="bg1">
              <a:lumMod val="75000"/>
            </a:schemeClr>
          </a:solidFill>
        </p:spPr>
        <p:txBody>
          <a:bodyPr wrap="square">
            <a:noAutofit/>
          </a:bodyPr>
          <a:lstStyle/>
          <a:p>
            <a:endParaRPr lang="en-US"/>
          </a:p>
        </p:txBody>
      </p:sp>
      <p:sp>
        <p:nvSpPr>
          <p:cNvPr id="7" name="Slide Number Placeholder 6">
            <a:extLst>
              <a:ext uri="{FF2B5EF4-FFF2-40B4-BE49-F238E27FC236}">
                <a16:creationId xmlns:a16="http://schemas.microsoft.com/office/drawing/2014/main" id="{516BC75A-BF57-4E46-99AA-445FFBB3E852}"/>
              </a:ext>
            </a:extLst>
          </p:cNvPr>
          <p:cNvSpPr>
            <a:spLocks noGrp="1"/>
          </p:cNvSpPr>
          <p:nvPr>
            <p:ph type="sldNum" sz="quarter" idx="12"/>
          </p:nvPr>
        </p:nvSpPr>
        <p:spPr/>
        <p:txBody>
          <a:bodyPr/>
          <a:lstStyle>
            <a:lvl1pPr>
              <a:defRPr>
                <a:solidFill>
                  <a:schemeClr val="bg1"/>
                </a:solidFill>
              </a:defRPr>
            </a:lvl1pPr>
          </a:lstStyle>
          <a:p>
            <a:fld id="{F32B1D3B-AE3D-1E40-A0D2-3E32FC67085E}" type="slidenum">
              <a:rPr lang="en-US" smtClean="0"/>
              <a:pPr/>
              <a:t>‹#›</a:t>
            </a:fld>
            <a:endParaRPr lang="en-US"/>
          </a:p>
        </p:txBody>
      </p:sp>
    </p:spTree>
    <p:extLst>
      <p:ext uri="{BB962C8B-B14F-4D97-AF65-F5344CB8AC3E}">
        <p14:creationId xmlns:p14="http://schemas.microsoft.com/office/powerpoint/2010/main" val="4070974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15_Title and Content">
    <p:spTree>
      <p:nvGrpSpPr>
        <p:cNvPr id="1" name=""/>
        <p:cNvGrpSpPr/>
        <p:nvPr/>
      </p:nvGrpSpPr>
      <p:grpSpPr>
        <a:xfrm>
          <a:off x="0" y="0"/>
          <a:ext cx="0" cy="0"/>
          <a:chOff x="0" y="0"/>
          <a:chExt cx="0" cy="0"/>
        </a:xfrm>
      </p:grpSpPr>
      <p:grpSp>
        <p:nvGrpSpPr>
          <p:cNvPr id="663" name="Group 6"/>
          <p:cNvGrpSpPr/>
          <p:nvPr/>
        </p:nvGrpSpPr>
        <p:grpSpPr>
          <a:xfrm>
            <a:off x="2" y="1"/>
            <a:ext cx="11951024" cy="1249203"/>
            <a:chOff x="1" y="0"/>
            <a:chExt cx="11951023" cy="1249201"/>
          </a:xfrm>
        </p:grpSpPr>
        <p:sp>
          <p:nvSpPr>
            <p:cNvPr id="661" name="Round Single Corner Rectangle 7"/>
            <p:cNvSpPr/>
            <p:nvPr/>
          </p:nvSpPr>
          <p:spPr>
            <a:xfrm rot="10800000" flipH="1">
              <a:off x="10183087" y="3"/>
              <a:ext cx="1767938" cy="1249200"/>
            </a:xfrm>
            <a:custGeom>
              <a:avLst/>
              <a:gdLst/>
              <a:ahLst/>
              <a:cxnLst>
                <a:cxn ang="0">
                  <a:pos x="wd2" y="hd2"/>
                </a:cxn>
                <a:cxn ang="5400000">
                  <a:pos x="wd2" y="hd2"/>
                </a:cxn>
                <a:cxn ang="10800000">
                  <a:pos x="wd2" y="hd2"/>
                </a:cxn>
                <a:cxn ang="16200000">
                  <a:pos x="wd2" y="hd2"/>
                </a:cxn>
              </a:cxnLst>
              <a:rect l="0" t="0" r="r" b="b"/>
              <a:pathLst>
                <a:path w="21600" h="21419" extrusionOk="0">
                  <a:moveTo>
                    <a:pt x="0" y="65"/>
                  </a:moveTo>
                  <a:lnTo>
                    <a:pt x="6037" y="3"/>
                  </a:lnTo>
                  <a:cubicBezTo>
                    <a:pt x="7638" y="3"/>
                    <a:pt x="7767" y="-181"/>
                    <a:pt x="9641" y="2554"/>
                  </a:cubicBezTo>
                  <a:lnTo>
                    <a:pt x="21600" y="21388"/>
                  </a:lnTo>
                  <a:lnTo>
                    <a:pt x="0" y="21419"/>
                  </a:lnTo>
                  <a:lnTo>
                    <a:pt x="0" y="65"/>
                  </a:lnTo>
                  <a:close/>
                </a:path>
              </a:pathLst>
            </a:custGeom>
            <a:solidFill>
              <a:srgbClr val="0E1336"/>
            </a:solidFill>
            <a:ln w="12700" cap="flat">
              <a:noFill/>
              <a:miter lim="400000"/>
            </a:ln>
            <a:effectLst/>
          </p:spPr>
          <p:txBody>
            <a:bodyPr wrap="square" lIns="45719" tIns="45719" rIns="45719" bIns="45719" numCol="1" anchor="ctr">
              <a:noAutofit/>
            </a:bodyPr>
            <a:lstStyle/>
            <a:p>
              <a:pPr algn="ctr">
                <a:defRPr>
                  <a:solidFill>
                    <a:schemeClr val="accent3">
                      <a:lumOff val="5098"/>
                    </a:schemeClr>
                  </a:solidFill>
                </a:defRPr>
              </a:pPr>
              <a:endParaRPr/>
            </a:p>
          </p:txBody>
        </p:sp>
        <p:sp>
          <p:nvSpPr>
            <p:cNvPr id="662" name="Rectangle 10"/>
            <p:cNvSpPr/>
            <p:nvPr/>
          </p:nvSpPr>
          <p:spPr>
            <a:xfrm rot="10800000" flipH="1">
              <a:off x="1" y="0"/>
              <a:ext cx="10214142" cy="1243984"/>
            </a:xfrm>
            <a:prstGeom prst="rect">
              <a:avLst/>
            </a:prstGeom>
            <a:solidFill>
              <a:srgbClr val="0E1336"/>
            </a:solidFill>
            <a:ln w="12700" cap="flat">
              <a:noFill/>
              <a:miter lim="400000"/>
            </a:ln>
            <a:effectLst/>
          </p:spPr>
          <p:txBody>
            <a:bodyPr wrap="square" lIns="45719" tIns="45719" rIns="45719" bIns="45719" numCol="1" anchor="ctr">
              <a:noAutofit/>
            </a:bodyPr>
            <a:lstStyle/>
            <a:p>
              <a:pPr algn="ctr">
                <a:defRPr>
                  <a:solidFill>
                    <a:schemeClr val="accent3">
                      <a:lumOff val="5098"/>
                    </a:schemeClr>
                  </a:solidFill>
                </a:defRPr>
              </a:pPr>
              <a:endParaRPr/>
            </a:p>
          </p:txBody>
        </p:sp>
      </p:grpSp>
      <p:pic>
        <p:nvPicPr>
          <p:cNvPr id="664" name="Picture 7" descr="Picture 7"/>
          <p:cNvPicPr>
            <a:picLocks noChangeAspect="1"/>
          </p:cNvPicPr>
          <p:nvPr/>
        </p:nvPicPr>
        <p:blipFill>
          <a:blip r:embed="rId2"/>
          <a:srcRect l="57792" b="38579"/>
          <a:stretch>
            <a:fillRect/>
          </a:stretch>
        </p:blipFill>
        <p:spPr>
          <a:xfrm>
            <a:off x="343015" y="6376742"/>
            <a:ext cx="826568" cy="328418"/>
          </a:xfrm>
          <a:prstGeom prst="rect">
            <a:avLst/>
          </a:prstGeom>
          <a:ln w="12700">
            <a:miter lim="400000"/>
          </a:ln>
        </p:spPr>
      </p:pic>
      <p:sp>
        <p:nvSpPr>
          <p:cNvPr id="665" name="Rectangle 8"/>
          <p:cNvSpPr/>
          <p:nvPr/>
        </p:nvSpPr>
        <p:spPr>
          <a:xfrm>
            <a:off x="0" y="6236275"/>
            <a:ext cx="12192000" cy="75626"/>
          </a:xfrm>
          <a:prstGeom prst="rect">
            <a:avLst/>
          </a:prstGeom>
          <a:solidFill>
            <a:srgbClr val="835C2F"/>
          </a:solidFill>
          <a:ln w="12700">
            <a:miter lim="400000"/>
          </a:ln>
        </p:spPr>
        <p:txBody>
          <a:bodyPr lIns="45719" rIns="45719" anchor="ctr"/>
          <a:lstStyle/>
          <a:p>
            <a:pPr algn="ctr">
              <a:defRPr>
                <a:solidFill>
                  <a:schemeClr val="accent3">
                    <a:lumOff val="5098"/>
                  </a:schemeClr>
                </a:solidFill>
              </a:defRPr>
            </a:pPr>
            <a:endParaRPr/>
          </a:p>
        </p:txBody>
      </p:sp>
      <p:sp>
        <p:nvSpPr>
          <p:cNvPr id="666" name="Slide Number"/>
          <p:cNvSpPr txBox="1">
            <a:spLocks noGrp="1"/>
          </p:cNvSpPr>
          <p:nvPr>
            <p:ph type="sldNum" sz="quarter" idx="2"/>
          </p:nvPr>
        </p:nvSpPr>
        <p:spPr>
          <a:xfrm>
            <a:off x="11467770" y="6404292"/>
            <a:ext cx="273656" cy="269241"/>
          </a:xfrm>
          <a:prstGeom prst="rect">
            <a:avLst/>
          </a:prstGeom>
        </p:spPr>
        <p:txBody>
          <a:bodyPr/>
          <a:lstStyle>
            <a:lvl1pPr>
              <a:defRPr>
                <a:solidFill>
                  <a:srgbClr val="835C2F"/>
                </a:solidFill>
                <a:latin typeface="Source Sans Pro"/>
                <a:ea typeface="Source Sans Pro"/>
                <a:cs typeface="Source Sans Pro"/>
                <a:sym typeface="Source Sans Pro"/>
              </a:defRPr>
            </a:lvl1pPr>
          </a:lstStyle>
          <a:p>
            <a:fld id="{86CB4B4D-7CA3-9044-876B-883B54F8677D}" type="slidenum">
              <a:t>‹#›</a:t>
            </a:fld>
            <a:endParaRPr/>
          </a:p>
        </p:txBody>
      </p:sp>
      <p:sp>
        <p:nvSpPr>
          <p:cNvPr id="667" name="Title Text"/>
          <p:cNvSpPr txBox="1">
            <a:spLocks noGrp="1"/>
          </p:cNvSpPr>
          <p:nvPr>
            <p:ph type="title"/>
          </p:nvPr>
        </p:nvSpPr>
        <p:spPr>
          <a:xfrm>
            <a:off x="417442" y="546100"/>
            <a:ext cx="11330610" cy="666474"/>
          </a:xfrm>
          <a:prstGeom prst="rect">
            <a:avLst/>
          </a:prstGeom>
        </p:spPr>
        <p:txBody>
          <a:bodyPr lIns="45719" tIns="45719" rIns="45719" bIns="45719" anchor="t"/>
          <a:lstStyle>
            <a:lvl1pPr>
              <a:defRPr sz="3200">
                <a:solidFill>
                  <a:schemeClr val="accent3">
                    <a:lumOff val="5098"/>
                  </a:schemeClr>
                </a:solidFill>
                <a:latin typeface="Source Sans Pro"/>
                <a:ea typeface="Source Sans Pro"/>
                <a:cs typeface="Source Sans Pro"/>
                <a:sym typeface="Source Sans Pro"/>
              </a:defRPr>
            </a:lvl1pPr>
          </a:lstStyle>
          <a:p>
            <a:r>
              <a:t>Title Text</a:t>
            </a:r>
          </a:p>
        </p:txBody>
      </p:sp>
      <p:sp>
        <p:nvSpPr>
          <p:cNvPr id="668" name="Body Level One…"/>
          <p:cNvSpPr txBox="1">
            <a:spLocks noGrp="1"/>
          </p:cNvSpPr>
          <p:nvPr>
            <p:ph type="body" idx="1"/>
          </p:nvPr>
        </p:nvSpPr>
        <p:spPr>
          <a:xfrm>
            <a:off x="417442" y="1918666"/>
            <a:ext cx="11330610" cy="4258298"/>
          </a:xfrm>
          <a:prstGeom prst="rect">
            <a:avLst/>
          </a:prstGeom>
        </p:spPr>
        <p:txBody>
          <a:bodyPr>
            <a:normAutofit/>
          </a:bodyPr>
          <a:lstStyle>
            <a:lvl1pPr marL="0" indent="0">
              <a:lnSpc>
                <a:spcPct val="100000"/>
              </a:lnSpc>
              <a:spcBef>
                <a:spcPts val="1200"/>
              </a:spcBef>
              <a:buClrTx/>
              <a:buSzTx/>
              <a:buFontTx/>
              <a:buNone/>
              <a:defRPr sz="2000">
                <a:solidFill>
                  <a:srgbClr val="000000"/>
                </a:solidFill>
                <a:latin typeface="Source Sans Pro"/>
                <a:ea typeface="Source Sans Pro"/>
                <a:cs typeface="Source Sans Pro"/>
                <a:sym typeface="Source Sans Pro"/>
              </a:defRPr>
            </a:lvl1pPr>
            <a:lvl2pPr marL="254000" indent="-254000">
              <a:lnSpc>
                <a:spcPct val="100000"/>
              </a:lnSpc>
              <a:spcBef>
                <a:spcPts val="1200"/>
              </a:spcBef>
              <a:buClrTx/>
              <a:buFontTx/>
              <a:defRPr sz="2000">
                <a:solidFill>
                  <a:srgbClr val="000000"/>
                </a:solidFill>
                <a:latin typeface="Source Sans Pro"/>
                <a:ea typeface="Source Sans Pro"/>
                <a:cs typeface="Source Sans Pro"/>
                <a:sym typeface="Source Sans Pro"/>
              </a:defRPr>
            </a:lvl2pPr>
            <a:lvl3pPr marL="742950" indent="-285750">
              <a:lnSpc>
                <a:spcPct val="100000"/>
              </a:lnSpc>
              <a:spcBef>
                <a:spcPts val="1200"/>
              </a:spcBef>
              <a:buClrTx/>
              <a:buFontTx/>
              <a:defRPr sz="2000">
                <a:solidFill>
                  <a:srgbClr val="000000"/>
                </a:solidFill>
                <a:latin typeface="Source Sans Pro"/>
                <a:ea typeface="Source Sans Pro"/>
                <a:cs typeface="Source Sans Pro"/>
                <a:sym typeface="Source Sans Pro"/>
              </a:defRPr>
            </a:lvl3pPr>
            <a:lvl4pPr marL="1058091" indent="-326571">
              <a:lnSpc>
                <a:spcPct val="100000"/>
              </a:lnSpc>
              <a:spcBef>
                <a:spcPts val="1200"/>
              </a:spcBef>
              <a:buClrTx/>
              <a:buFontTx/>
              <a:defRPr sz="2000">
                <a:solidFill>
                  <a:srgbClr val="000000"/>
                </a:solidFill>
                <a:latin typeface="Source Sans Pro"/>
                <a:ea typeface="Source Sans Pro"/>
                <a:cs typeface="Source Sans Pro"/>
                <a:sym typeface="Source Sans Pro"/>
              </a:defRPr>
            </a:lvl4pPr>
            <a:lvl5pPr marL="1386839" indent="-381000">
              <a:lnSpc>
                <a:spcPct val="100000"/>
              </a:lnSpc>
              <a:spcBef>
                <a:spcPts val="1200"/>
              </a:spcBef>
              <a:buClrTx/>
              <a:buFontTx/>
              <a:defRPr sz="2000">
                <a:solidFill>
                  <a:srgbClr val="000000"/>
                </a:solidFill>
                <a:latin typeface="Source Sans Pro"/>
                <a:ea typeface="Source Sans Pro"/>
                <a:cs typeface="Source Sans Pro"/>
                <a:sym typeface="Source Sans Pro"/>
              </a:defRPr>
            </a:lvl5pPr>
          </a:lstStyle>
          <a:p>
            <a:r>
              <a:t>Body Level One</a:t>
            </a:r>
          </a:p>
          <a:p>
            <a:pPr lvl="1"/>
            <a:r>
              <a:t>Body Level Two</a:t>
            </a:r>
          </a:p>
          <a:p>
            <a:pPr lvl="2"/>
            <a:r>
              <a:t>Body Level Three</a:t>
            </a:r>
          </a:p>
          <a:p>
            <a:pPr lvl="3"/>
            <a:r>
              <a:t>Body Level Four</a:t>
            </a:r>
          </a:p>
          <a:p>
            <a:pPr lvl="4"/>
            <a:r>
              <a:t>Body Level Five</a:t>
            </a:r>
          </a:p>
        </p:txBody>
      </p:sp>
      <p:sp>
        <p:nvSpPr>
          <p:cNvPr id="669" name="Text Placeholder 2"/>
          <p:cNvSpPr>
            <a:spLocks noGrp="1"/>
          </p:cNvSpPr>
          <p:nvPr>
            <p:ph type="body" sz="quarter" idx="21"/>
          </p:nvPr>
        </p:nvSpPr>
        <p:spPr>
          <a:xfrm>
            <a:off x="417442" y="1391477"/>
            <a:ext cx="11323985" cy="527189"/>
          </a:xfrm>
          <a:prstGeom prst="rect">
            <a:avLst/>
          </a:prstGeom>
        </p:spPr>
        <p:txBody>
          <a:bodyPr anchor="b">
            <a:normAutofit/>
          </a:bodyPr>
          <a:lstStyle/>
          <a:p>
            <a:pPr marL="0" indent="0">
              <a:lnSpc>
                <a:spcPct val="100000"/>
              </a:lnSpc>
              <a:spcBef>
                <a:spcPts val="1200"/>
              </a:spcBef>
              <a:buClrTx/>
              <a:buSzTx/>
              <a:buFontTx/>
              <a:buNone/>
              <a:defRPr b="1">
                <a:solidFill>
                  <a:srgbClr val="835C2F"/>
                </a:solidFill>
                <a:latin typeface="Source Sans Pro"/>
                <a:ea typeface="Source Sans Pro"/>
                <a:cs typeface="Source Sans Pro"/>
                <a:sym typeface="Source Sans Pro"/>
              </a:defRPr>
            </a:pPr>
            <a:endParaRPr/>
          </a:p>
        </p:txBody>
      </p:sp>
    </p:spTree>
    <p:extLst>
      <p:ext uri="{BB962C8B-B14F-4D97-AF65-F5344CB8AC3E}">
        <p14:creationId xmlns:p14="http://schemas.microsoft.com/office/powerpoint/2010/main" val="187215578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731E5A-265A-3846-A036-5FB83AA379FD}"/>
              </a:ext>
            </a:extLst>
          </p:cNvPr>
          <p:cNvSpPr/>
          <p:nvPr userDrawn="1"/>
        </p:nvSpPr>
        <p:spPr>
          <a:xfrm>
            <a:off x="0" y="0"/>
            <a:ext cx="1203702" cy="40793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996B73-F813-5244-B243-F2C7FADD9346}"/>
              </a:ext>
            </a:extLst>
          </p:cNvPr>
          <p:cNvSpPr>
            <a:spLocks noGrp="1"/>
          </p:cNvSpPr>
          <p:nvPr>
            <p:ph type="title"/>
          </p:nvPr>
        </p:nvSpPr>
        <p:spPr>
          <a:xfrm>
            <a:off x="3450967" y="546100"/>
            <a:ext cx="8290459" cy="666474"/>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A080F57-0EC6-C14C-A4A6-4FA91DB3718E}"/>
              </a:ext>
            </a:extLst>
          </p:cNvPr>
          <p:cNvSpPr>
            <a:spLocks noGrp="1"/>
          </p:cNvSpPr>
          <p:nvPr>
            <p:ph sz="half" idx="1"/>
          </p:nvPr>
        </p:nvSpPr>
        <p:spPr>
          <a:xfrm>
            <a:off x="3450967" y="2097570"/>
            <a:ext cx="4012808" cy="4079393"/>
          </a:xfrm>
        </p:spPr>
        <p:txBody>
          <a:bodyPr/>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9A72F9-DEA9-DB4F-BD68-9333D4954445}"/>
              </a:ext>
            </a:extLst>
          </p:cNvPr>
          <p:cNvSpPr>
            <a:spLocks noGrp="1"/>
          </p:cNvSpPr>
          <p:nvPr>
            <p:ph sz="half" idx="2"/>
          </p:nvPr>
        </p:nvSpPr>
        <p:spPr>
          <a:xfrm>
            <a:off x="7728618" y="2097570"/>
            <a:ext cx="4012808" cy="4079393"/>
          </a:xfrm>
        </p:spPr>
        <p:txBody>
          <a:bodyPr/>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516BC75A-BF57-4E46-99AA-445FFBB3E852}"/>
              </a:ext>
            </a:extLst>
          </p:cNvPr>
          <p:cNvSpPr>
            <a:spLocks noGrp="1"/>
          </p:cNvSpPr>
          <p:nvPr>
            <p:ph type="sldNum" sz="quarter" idx="12"/>
          </p:nvPr>
        </p:nvSpPr>
        <p:spPr/>
        <p:txBody>
          <a:bodyPr/>
          <a:lstStyle/>
          <a:p>
            <a:fld id="{F32B1D3B-AE3D-1E40-A0D2-3E32FC67085E}" type="slidenum">
              <a:rPr lang="en-US" smtClean="0"/>
              <a:t>‹#›</a:t>
            </a:fld>
            <a:endParaRPr lang="en-US"/>
          </a:p>
        </p:txBody>
      </p:sp>
      <p:sp>
        <p:nvSpPr>
          <p:cNvPr id="6" name="Text Placeholder 2">
            <a:extLst>
              <a:ext uri="{FF2B5EF4-FFF2-40B4-BE49-F238E27FC236}">
                <a16:creationId xmlns:a16="http://schemas.microsoft.com/office/drawing/2014/main" id="{98F0A95E-2668-6C4B-A669-A4D60C524B55}"/>
              </a:ext>
            </a:extLst>
          </p:cNvPr>
          <p:cNvSpPr>
            <a:spLocks noGrp="1"/>
          </p:cNvSpPr>
          <p:nvPr>
            <p:ph type="body" idx="13"/>
          </p:nvPr>
        </p:nvSpPr>
        <p:spPr>
          <a:xfrm>
            <a:off x="3450967" y="1570382"/>
            <a:ext cx="4020667" cy="527188"/>
          </a:xfrm>
        </p:spPr>
        <p:txBody>
          <a:bodyPr anchor="b"/>
          <a:lstStyle>
            <a:lvl1pPr marL="0" indent="0">
              <a:buNone/>
              <a:defRPr sz="2400" b="1">
                <a:solidFill>
                  <a:srgbClr val="835C2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4">
            <a:extLst>
              <a:ext uri="{FF2B5EF4-FFF2-40B4-BE49-F238E27FC236}">
                <a16:creationId xmlns:a16="http://schemas.microsoft.com/office/drawing/2014/main" id="{BD6664A9-8AB7-AA47-8808-A4816D1565F7}"/>
              </a:ext>
            </a:extLst>
          </p:cNvPr>
          <p:cNvSpPr>
            <a:spLocks noGrp="1"/>
          </p:cNvSpPr>
          <p:nvPr>
            <p:ph type="body" sz="quarter" idx="3"/>
          </p:nvPr>
        </p:nvSpPr>
        <p:spPr>
          <a:xfrm>
            <a:off x="7728618" y="1570382"/>
            <a:ext cx="4012808" cy="527188"/>
          </a:xfrm>
        </p:spPr>
        <p:txBody>
          <a:bodyPr anchor="b"/>
          <a:lstStyle>
            <a:lvl1pPr marL="0" indent="0">
              <a:buNone/>
              <a:defRPr sz="2400" b="1">
                <a:solidFill>
                  <a:srgbClr val="835C2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Picture Placeholder 16">
            <a:extLst>
              <a:ext uri="{FF2B5EF4-FFF2-40B4-BE49-F238E27FC236}">
                <a16:creationId xmlns:a16="http://schemas.microsoft.com/office/drawing/2014/main" id="{6E3C701F-E67C-9949-9C0F-3E36BC06FD49}"/>
              </a:ext>
            </a:extLst>
          </p:cNvPr>
          <p:cNvSpPr>
            <a:spLocks noGrp="1"/>
          </p:cNvSpPr>
          <p:nvPr>
            <p:ph type="pic" sz="quarter" idx="15"/>
          </p:nvPr>
        </p:nvSpPr>
        <p:spPr>
          <a:xfrm>
            <a:off x="0" y="3010207"/>
            <a:ext cx="4583518" cy="3924993"/>
          </a:xfrm>
          <a:custGeom>
            <a:avLst/>
            <a:gdLst>
              <a:gd name="connsiteX0" fmla="*/ 0 w 7639050"/>
              <a:gd name="connsiteY0" fmla="*/ 0 h 6388155"/>
              <a:gd name="connsiteX1" fmla="*/ 7639050 w 7639050"/>
              <a:gd name="connsiteY1" fmla="*/ 0 h 6388155"/>
              <a:gd name="connsiteX2" fmla="*/ 7639050 w 7639050"/>
              <a:gd name="connsiteY2" fmla="*/ 6388155 h 6388155"/>
              <a:gd name="connsiteX3" fmla="*/ 1188908 w 7639050"/>
              <a:gd name="connsiteY3" fmla="*/ 6388155 h 6388155"/>
              <a:gd name="connsiteX0" fmla="*/ 128980 w 7768030"/>
              <a:gd name="connsiteY0" fmla="*/ 0 h 6816798"/>
              <a:gd name="connsiteX1" fmla="*/ 7768030 w 7768030"/>
              <a:gd name="connsiteY1" fmla="*/ 0 h 6816798"/>
              <a:gd name="connsiteX2" fmla="*/ 7768030 w 7768030"/>
              <a:gd name="connsiteY2" fmla="*/ 6388155 h 6816798"/>
              <a:gd name="connsiteX3" fmla="*/ 112543 w 7768030"/>
              <a:gd name="connsiteY3" fmla="*/ 6816798 h 6816798"/>
              <a:gd name="connsiteX4" fmla="*/ 128980 w 7768030"/>
              <a:gd name="connsiteY4" fmla="*/ 0 h 6816798"/>
              <a:gd name="connsiteX0" fmla="*/ 16437 w 7655487"/>
              <a:gd name="connsiteY0" fmla="*/ 0 h 6816798"/>
              <a:gd name="connsiteX1" fmla="*/ 7655487 w 7655487"/>
              <a:gd name="connsiteY1" fmla="*/ 0 h 6816798"/>
              <a:gd name="connsiteX2" fmla="*/ 7655487 w 7655487"/>
              <a:gd name="connsiteY2" fmla="*/ 6388155 h 6816798"/>
              <a:gd name="connsiteX3" fmla="*/ 0 w 7655487"/>
              <a:gd name="connsiteY3" fmla="*/ 6816798 h 6816798"/>
              <a:gd name="connsiteX4" fmla="*/ 16437 w 7655487"/>
              <a:gd name="connsiteY4" fmla="*/ 0 h 6816798"/>
              <a:gd name="connsiteX0" fmla="*/ 16437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16437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378147 w 7655487"/>
              <a:gd name="connsiteY0" fmla="*/ 0 h 6830626"/>
              <a:gd name="connsiteX1" fmla="*/ 7655487 w 7655487"/>
              <a:gd name="connsiteY1" fmla="*/ 13828 h 6830626"/>
              <a:gd name="connsiteX2" fmla="*/ 7641633 w 7655487"/>
              <a:gd name="connsiteY2" fmla="*/ 6816798 h 6830626"/>
              <a:gd name="connsiteX3" fmla="*/ 0 w 7655487"/>
              <a:gd name="connsiteY3" fmla="*/ 6830626 h 6830626"/>
              <a:gd name="connsiteX4" fmla="*/ 5378147 w 7655487"/>
              <a:gd name="connsiteY4" fmla="*/ 0 h 6830626"/>
              <a:gd name="connsiteX0" fmla="*/ 5378147 w 7655487"/>
              <a:gd name="connsiteY0" fmla="*/ 2027 h 6832653"/>
              <a:gd name="connsiteX1" fmla="*/ 7655487 w 7655487"/>
              <a:gd name="connsiteY1" fmla="*/ 15855 h 6832653"/>
              <a:gd name="connsiteX2" fmla="*/ 7641633 w 7655487"/>
              <a:gd name="connsiteY2" fmla="*/ 6818825 h 6832653"/>
              <a:gd name="connsiteX3" fmla="*/ 0 w 7655487"/>
              <a:gd name="connsiteY3" fmla="*/ 6832653 h 6832653"/>
              <a:gd name="connsiteX4" fmla="*/ 5378147 w 7655487"/>
              <a:gd name="connsiteY4" fmla="*/ 2027 h 6832653"/>
              <a:gd name="connsiteX0" fmla="*/ 5350438 w 7627778"/>
              <a:gd name="connsiteY0" fmla="*/ 2023 h 6846476"/>
              <a:gd name="connsiteX1" fmla="*/ 7627778 w 7627778"/>
              <a:gd name="connsiteY1" fmla="*/ 15851 h 6846476"/>
              <a:gd name="connsiteX2" fmla="*/ 7613924 w 7627778"/>
              <a:gd name="connsiteY2" fmla="*/ 6818821 h 6846476"/>
              <a:gd name="connsiteX3" fmla="*/ 0 w 7627778"/>
              <a:gd name="connsiteY3" fmla="*/ 6846476 h 6846476"/>
              <a:gd name="connsiteX4" fmla="*/ 5350438 w 7627778"/>
              <a:gd name="connsiteY4" fmla="*/ 2023 h 6846476"/>
              <a:gd name="connsiteX0" fmla="*/ 5350438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350438 w 7627778"/>
              <a:gd name="connsiteY4" fmla="*/ 2236 h 6846689"/>
              <a:gd name="connsiteX0" fmla="*/ 5627529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627529 w 7627778"/>
              <a:gd name="connsiteY4" fmla="*/ 2236 h 6846689"/>
              <a:gd name="connsiteX0" fmla="*/ 5627529 w 7627778"/>
              <a:gd name="connsiteY0" fmla="*/ 453 h 6844906"/>
              <a:gd name="connsiteX1" fmla="*/ 7627778 w 7627778"/>
              <a:gd name="connsiteY1" fmla="*/ 14281 h 6844906"/>
              <a:gd name="connsiteX2" fmla="*/ 7613924 w 7627778"/>
              <a:gd name="connsiteY2" fmla="*/ 6817251 h 6844906"/>
              <a:gd name="connsiteX3" fmla="*/ 0 w 7627778"/>
              <a:gd name="connsiteY3" fmla="*/ 6844906 h 6844906"/>
              <a:gd name="connsiteX4" fmla="*/ 5627529 w 7627778"/>
              <a:gd name="connsiteY4" fmla="*/ 453 h 6844906"/>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339056 w 7627778"/>
              <a:gd name="connsiteY0" fmla="*/ 580740 h 6830625"/>
              <a:gd name="connsiteX1" fmla="*/ 7627778 w 7627778"/>
              <a:gd name="connsiteY1" fmla="*/ 0 h 6830625"/>
              <a:gd name="connsiteX2" fmla="*/ 7613924 w 7627778"/>
              <a:gd name="connsiteY2" fmla="*/ 6802970 h 6830625"/>
              <a:gd name="connsiteX3" fmla="*/ 0 w 7627778"/>
              <a:gd name="connsiteY3" fmla="*/ 6830625 h 6830625"/>
              <a:gd name="connsiteX4" fmla="*/ 4339056 w 7627778"/>
              <a:gd name="connsiteY4" fmla="*/ 580740 h 6830625"/>
              <a:gd name="connsiteX0" fmla="*/ 4339056 w 7627778"/>
              <a:gd name="connsiteY0" fmla="*/ 653725 h 6903610"/>
              <a:gd name="connsiteX1" fmla="*/ 7627778 w 7627778"/>
              <a:gd name="connsiteY1" fmla="*/ 72985 h 6903610"/>
              <a:gd name="connsiteX2" fmla="*/ 7613924 w 7627778"/>
              <a:gd name="connsiteY2" fmla="*/ 6875955 h 6903610"/>
              <a:gd name="connsiteX3" fmla="*/ 0 w 7627778"/>
              <a:gd name="connsiteY3" fmla="*/ 6903610 h 6903610"/>
              <a:gd name="connsiteX4" fmla="*/ 4339056 w 7627778"/>
              <a:gd name="connsiteY4" fmla="*/ 653725 h 6903610"/>
              <a:gd name="connsiteX0" fmla="*/ 3798728 w 7627778"/>
              <a:gd name="connsiteY0" fmla="*/ 1355063 h 6830625"/>
              <a:gd name="connsiteX1" fmla="*/ 7627778 w 7627778"/>
              <a:gd name="connsiteY1" fmla="*/ 0 h 6830625"/>
              <a:gd name="connsiteX2" fmla="*/ 7613924 w 7627778"/>
              <a:gd name="connsiteY2" fmla="*/ 6802970 h 6830625"/>
              <a:gd name="connsiteX3" fmla="*/ 0 w 7627778"/>
              <a:gd name="connsiteY3" fmla="*/ 6830625 h 6830625"/>
              <a:gd name="connsiteX4" fmla="*/ 3798728 w 7627778"/>
              <a:gd name="connsiteY4" fmla="*/ 1355063 h 6830625"/>
              <a:gd name="connsiteX0" fmla="*/ 3798728 w 7627778"/>
              <a:gd name="connsiteY0" fmla="*/ 1389169 h 6864731"/>
              <a:gd name="connsiteX1" fmla="*/ 7627778 w 7627778"/>
              <a:gd name="connsiteY1" fmla="*/ 34106 h 6864731"/>
              <a:gd name="connsiteX2" fmla="*/ 7613924 w 7627778"/>
              <a:gd name="connsiteY2" fmla="*/ 6837076 h 6864731"/>
              <a:gd name="connsiteX3" fmla="*/ 0 w 7627778"/>
              <a:gd name="connsiteY3" fmla="*/ 6864731 h 6864731"/>
              <a:gd name="connsiteX4" fmla="*/ 3798728 w 7627778"/>
              <a:gd name="connsiteY4" fmla="*/ 1389169 h 6864731"/>
              <a:gd name="connsiteX0" fmla="*/ 3784873 w 7627778"/>
              <a:gd name="connsiteY0" fmla="*/ 1320375 h 6906554"/>
              <a:gd name="connsiteX1" fmla="*/ 7627778 w 7627778"/>
              <a:gd name="connsiteY1" fmla="*/ 75929 h 6906554"/>
              <a:gd name="connsiteX2" fmla="*/ 7613924 w 7627778"/>
              <a:gd name="connsiteY2" fmla="*/ 6878899 h 6906554"/>
              <a:gd name="connsiteX3" fmla="*/ 0 w 7627778"/>
              <a:gd name="connsiteY3" fmla="*/ 6906554 h 6906554"/>
              <a:gd name="connsiteX4" fmla="*/ 3784873 w 7627778"/>
              <a:gd name="connsiteY4" fmla="*/ 1320375 h 6906554"/>
              <a:gd name="connsiteX0" fmla="*/ 3438509 w 7627778"/>
              <a:gd name="connsiteY0" fmla="*/ 1336923 h 6895448"/>
              <a:gd name="connsiteX1" fmla="*/ 7627778 w 7627778"/>
              <a:gd name="connsiteY1" fmla="*/ 64823 h 6895448"/>
              <a:gd name="connsiteX2" fmla="*/ 7613924 w 7627778"/>
              <a:gd name="connsiteY2" fmla="*/ 6867793 h 6895448"/>
              <a:gd name="connsiteX3" fmla="*/ 0 w 7627778"/>
              <a:gd name="connsiteY3" fmla="*/ 6895448 h 6895448"/>
              <a:gd name="connsiteX4" fmla="*/ 3438509 w 7627778"/>
              <a:gd name="connsiteY4" fmla="*/ 1336923 h 6895448"/>
              <a:gd name="connsiteX0" fmla="*/ 3438509 w 7627778"/>
              <a:gd name="connsiteY0" fmla="*/ 1291864 h 6850389"/>
              <a:gd name="connsiteX1" fmla="*/ 7627778 w 7627778"/>
              <a:gd name="connsiteY1" fmla="*/ 19764 h 6850389"/>
              <a:gd name="connsiteX2" fmla="*/ 7613924 w 7627778"/>
              <a:gd name="connsiteY2" fmla="*/ 6822734 h 6850389"/>
              <a:gd name="connsiteX3" fmla="*/ 0 w 7627778"/>
              <a:gd name="connsiteY3" fmla="*/ 6850389 h 6850389"/>
              <a:gd name="connsiteX4" fmla="*/ 3438509 w 7627778"/>
              <a:gd name="connsiteY4" fmla="*/ 1291864 h 6850389"/>
              <a:gd name="connsiteX0" fmla="*/ 3438509 w 7655487"/>
              <a:gd name="connsiteY0" fmla="*/ 1264740 h 6823265"/>
              <a:gd name="connsiteX1" fmla="*/ 7655487 w 7655487"/>
              <a:gd name="connsiteY1" fmla="*/ 34122 h 6823265"/>
              <a:gd name="connsiteX2" fmla="*/ 7613924 w 7655487"/>
              <a:gd name="connsiteY2" fmla="*/ 6795610 h 6823265"/>
              <a:gd name="connsiteX3" fmla="*/ 0 w 7655487"/>
              <a:gd name="connsiteY3" fmla="*/ 6823265 h 6823265"/>
              <a:gd name="connsiteX4" fmla="*/ 3438509 w 7655487"/>
              <a:gd name="connsiteY4" fmla="*/ 1264740 h 6823265"/>
              <a:gd name="connsiteX0" fmla="*/ 3438509 w 7655487"/>
              <a:gd name="connsiteY0" fmla="*/ 1348662 h 6907187"/>
              <a:gd name="connsiteX1" fmla="*/ 7655487 w 7655487"/>
              <a:gd name="connsiteY1" fmla="*/ 118044 h 6907187"/>
              <a:gd name="connsiteX2" fmla="*/ 7613924 w 7655487"/>
              <a:gd name="connsiteY2" fmla="*/ 6879532 h 6907187"/>
              <a:gd name="connsiteX3" fmla="*/ 0 w 7655487"/>
              <a:gd name="connsiteY3" fmla="*/ 6907187 h 6907187"/>
              <a:gd name="connsiteX4" fmla="*/ 3438509 w 7655487"/>
              <a:gd name="connsiteY4" fmla="*/ 1348662 h 6907187"/>
              <a:gd name="connsiteX0" fmla="*/ 3438509 w 7669341"/>
              <a:gd name="connsiteY0" fmla="*/ 1367324 h 6925849"/>
              <a:gd name="connsiteX1" fmla="*/ 7669341 w 7669341"/>
              <a:gd name="connsiteY1" fmla="*/ 109052 h 6925849"/>
              <a:gd name="connsiteX2" fmla="*/ 7613924 w 7669341"/>
              <a:gd name="connsiteY2" fmla="*/ 6898194 h 6925849"/>
              <a:gd name="connsiteX3" fmla="*/ 0 w 7669341"/>
              <a:gd name="connsiteY3" fmla="*/ 6925849 h 6925849"/>
              <a:gd name="connsiteX4" fmla="*/ 3438509 w 7669341"/>
              <a:gd name="connsiteY4" fmla="*/ 1367324 h 6925849"/>
              <a:gd name="connsiteX0" fmla="*/ 3812582 w 7669341"/>
              <a:gd name="connsiteY0" fmla="*/ 1176157 h 7052707"/>
              <a:gd name="connsiteX1" fmla="*/ 7669341 w 7669341"/>
              <a:gd name="connsiteY1" fmla="*/ 235910 h 7052707"/>
              <a:gd name="connsiteX2" fmla="*/ 7613924 w 7669341"/>
              <a:gd name="connsiteY2" fmla="*/ 7025052 h 7052707"/>
              <a:gd name="connsiteX3" fmla="*/ 0 w 7669341"/>
              <a:gd name="connsiteY3" fmla="*/ 7052707 h 7052707"/>
              <a:gd name="connsiteX4" fmla="*/ 3812582 w 7669341"/>
              <a:gd name="connsiteY4" fmla="*/ 1176157 h 7052707"/>
              <a:gd name="connsiteX0" fmla="*/ 3812582 w 7669341"/>
              <a:gd name="connsiteY0" fmla="*/ 1104277 h 6980827"/>
              <a:gd name="connsiteX1" fmla="*/ 7669341 w 7669341"/>
              <a:gd name="connsiteY1" fmla="*/ 164030 h 6980827"/>
              <a:gd name="connsiteX2" fmla="*/ 7613924 w 7669341"/>
              <a:gd name="connsiteY2" fmla="*/ 6953172 h 6980827"/>
              <a:gd name="connsiteX3" fmla="*/ 0 w 7669341"/>
              <a:gd name="connsiteY3" fmla="*/ 6980827 h 6980827"/>
              <a:gd name="connsiteX4" fmla="*/ 3812582 w 7669341"/>
              <a:gd name="connsiteY4" fmla="*/ 1104277 h 6980827"/>
              <a:gd name="connsiteX0" fmla="*/ 3812582 w 7669341"/>
              <a:gd name="connsiteY0" fmla="*/ 1122779 h 6999329"/>
              <a:gd name="connsiteX1" fmla="*/ 7669341 w 7669341"/>
              <a:gd name="connsiteY1" fmla="*/ 182532 h 6999329"/>
              <a:gd name="connsiteX2" fmla="*/ 7613924 w 7669341"/>
              <a:gd name="connsiteY2" fmla="*/ 6971674 h 6999329"/>
              <a:gd name="connsiteX3" fmla="*/ 0 w 7669341"/>
              <a:gd name="connsiteY3" fmla="*/ 6999329 h 6999329"/>
              <a:gd name="connsiteX4" fmla="*/ 3812582 w 7669341"/>
              <a:gd name="connsiteY4" fmla="*/ 1122779 h 6999329"/>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5239600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19165 w 7392251"/>
              <a:gd name="connsiteY0" fmla="*/ 29729 h 6846527"/>
              <a:gd name="connsiteX1" fmla="*/ 7392251 w 7392251"/>
              <a:gd name="connsiteY1" fmla="*/ 29730 h 6846527"/>
              <a:gd name="connsiteX2" fmla="*/ 7336834 w 7392251"/>
              <a:gd name="connsiteY2" fmla="*/ 6818872 h 6846527"/>
              <a:gd name="connsiteX3" fmla="*/ 0 w 7392251"/>
              <a:gd name="connsiteY3" fmla="*/ 6846527 h 6846527"/>
              <a:gd name="connsiteX4" fmla="*/ 4519165 w 7392251"/>
              <a:gd name="connsiteY4" fmla="*/ 29729 h 68465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32728 w 7392251"/>
              <a:gd name="connsiteY0" fmla="*/ 0 h 6858196"/>
              <a:gd name="connsiteX1" fmla="*/ 7392251 w 7392251"/>
              <a:gd name="connsiteY1" fmla="*/ 41399 h 6858196"/>
              <a:gd name="connsiteX2" fmla="*/ 7336834 w 7392251"/>
              <a:gd name="connsiteY2" fmla="*/ 6830541 h 6858196"/>
              <a:gd name="connsiteX3" fmla="*/ 0 w 7392251"/>
              <a:gd name="connsiteY3" fmla="*/ 6858196 h 6858196"/>
              <a:gd name="connsiteX4" fmla="*/ 4532728 w 7392251"/>
              <a:gd name="connsiteY4" fmla="*/ 0 h 6858196"/>
              <a:gd name="connsiteX0" fmla="*/ 5236106 w 7392251"/>
              <a:gd name="connsiteY0" fmla="*/ 0 h 6847353"/>
              <a:gd name="connsiteX1" fmla="*/ 7392251 w 7392251"/>
              <a:gd name="connsiteY1" fmla="*/ 30556 h 6847353"/>
              <a:gd name="connsiteX2" fmla="*/ 7336834 w 7392251"/>
              <a:gd name="connsiteY2" fmla="*/ 6819698 h 6847353"/>
              <a:gd name="connsiteX3" fmla="*/ 0 w 7392251"/>
              <a:gd name="connsiteY3" fmla="*/ 6847353 h 6847353"/>
              <a:gd name="connsiteX4" fmla="*/ 5236106 w 7392251"/>
              <a:gd name="connsiteY4" fmla="*/ 0 h 6847353"/>
              <a:gd name="connsiteX0" fmla="*/ 5332021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332021 w 7488166"/>
              <a:gd name="connsiteY4" fmla="*/ 0 h 6879880"/>
              <a:gd name="connsiteX0" fmla="*/ 5332021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332021 w 7488166"/>
              <a:gd name="connsiteY4" fmla="*/ 0 h 6879880"/>
              <a:gd name="connsiteX0" fmla="*/ 5246763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246763 w 7488166"/>
              <a:gd name="connsiteY4" fmla="*/ 0 h 6879880"/>
              <a:gd name="connsiteX0" fmla="*/ 5246763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246763 w 7488166"/>
              <a:gd name="connsiteY4" fmla="*/ 0 h 6879880"/>
              <a:gd name="connsiteX0" fmla="*/ 4948361 w 7488166"/>
              <a:gd name="connsiteY0" fmla="*/ 0 h 6869038"/>
              <a:gd name="connsiteX1" fmla="*/ 7488166 w 7488166"/>
              <a:gd name="connsiteY1" fmla="*/ 19714 h 6869038"/>
              <a:gd name="connsiteX2" fmla="*/ 7432749 w 7488166"/>
              <a:gd name="connsiteY2" fmla="*/ 6808856 h 6869038"/>
              <a:gd name="connsiteX3" fmla="*/ 0 w 7488166"/>
              <a:gd name="connsiteY3" fmla="*/ 6869038 h 6869038"/>
              <a:gd name="connsiteX4" fmla="*/ 4948361 w 7488166"/>
              <a:gd name="connsiteY4" fmla="*/ 0 h 6869038"/>
              <a:gd name="connsiteX0" fmla="*/ 4948361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4948361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140 h 6869178"/>
              <a:gd name="connsiteX1" fmla="*/ 7488166 w 7488166"/>
              <a:gd name="connsiteY1" fmla="*/ 19854 h 6869178"/>
              <a:gd name="connsiteX2" fmla="*/ 7432749 w 7488166"/>
              <a:gd name="connsiteY2" fmla="*/ 6808996 h 6869178"/>
              <a:gd name="connsiteX3" fmla="*/ 0 w 7488166"/>
              <a:gd name="connsiteY3" fmla="*/ 6869178 h 6869178"/>
              <a:gd name="connsiteX4" fmla="*/ 5140190 w 7488166"/>
              <a:gd name="connsiteY4" fmla="*/ 140 h 6869178"/>
              <a:gd name="connsiteX0" fmla="*/ 5140190 w 7488166"/>
              <a:gd name="connsiteY0" fmla="*/ 2709 h 6871747"/>
              <a:gd name="connsiteX1" fmla="*/ 7488166 w 7488166"/>
              <a:gd name="connsiteY1" fmla="*/ 22423 h 6871747"/>
              <a:gd name="connsiteX2" fmla="*/ 7432749 w 7488166"/>
              <a:gd name="connsiteY2" fmla="*/ 6811565 h 6871747"/>
              <a:gd name="connsiteX3" fmla="*/ 0 w 7488166"/>
              <a:gd name="connsiteY3" fmla="*/ 6871747 h 6871747"/>
              <a:gd name="connsiteX4" fmla="*/ 5140190 w 7488166"/>
              <a:gd name="connsiteY4" fmla="*/ 2709 h 6871747"/>
              <a:gd name="connsiteX0" fmla="*/ 5140190 w 7488166"/>
              <a:gd name="connsiteY0" fmla="*/ 3842 h 6872880"/>
              <a:gd name="connsiteX1" fmla="*/ 7488166 w 7488166"/>
              <a:gd name="connsiteY1" fmla="*/ 23556 h 6872880"/>
              <a:gd name="connsiteX2" fmla="*/ 7432749 w 7488166"/>
              <a:gd name="connsiteY2" fmla="*/ 6812698 h 6872880"/>
              <a:gd name="connsiteX3" fmla="*/ 0 w 7488166"/>
              <a:gd name="connsiteY3" fmla="*/ 6872880 h 6872880"/>
              <a:gd name="connsiteX4" fmla="*/ 5140190 w 7488166"/>
              <a:gd name="connsiteY4" fmla="*/ 3842 h 6872880"/>
              <a:gd name="connsiteX0" fmla="*/ 5332020 w 7679996"/>
              <a:gd name="connsiteY0" fmla="*/ 3977 h 6862173"/>
              <a:gd name="connsiteX1" fmla="*/ 7679996 w 7679996"/>
              <a:gd name="connsiteY1" fmla="*/ 23691 h 6862173"/>
              <a:gd name="connsiteX2" fmla="*/ 7624579 w 7679996"/>
              <a:gd name="connsiteY2" fmla="*/ 6812833 h 6862173"/>
              <a:gd name="connsiteX3" fmla="*/ 0 w 7679996"/>
              <a:gd name="connsiteY3" fmla="*/ 6862172 h 6862173"/>
              <a:gd name="connsiteX4" fmla="*/ 5332020 w 7679996"/>
              <a:gd name="connsiteY4" fmla="*/ 3977 h 6862173"/>
              <a:gd name="connsiteX0" fmla="*/ 5502535 w 7850511"/>
              <a:gd name="connsiteY0" fmla="*/ 4117 h 6851471"/>
              <a:gd name="connsiteX1" fmla="*/ 7850511 w 7850511"/>
              <a:gd name="connsiteY1" fmla="*/ 23831 h 6851471"/>
              <a:gd name="connsiteX2" fmla="*/ 7795094 w 7850511"/>
              <a:gd name="connsiteY2" fmla="*/ 6812973 h 6851471"/>
              <a:gd name="connsiteX3" fmla="*/ 0 w 7850511"/>
              <a:gd name="connsiteY3" fmla="*/ 6851470 h 6851471"/>
              <a:gd name="connsiteX4" fmla="*/ 5502535 w 7850511"/>
              <a:gd name="connsiteY4" fmla="*/ 4117 h 6851471"/>
              <a:gd name="connsiteX0" fmla="*/ 5577136 w 7925112"/>
              <a:gd name="connsiteY0" fmla="*/ 3978 h 6862173"/>
              <a:gd name="connsiteX1" fmla="*/ 7925112 w 7925112"/>
              <a:gd name="connsiteY1" fmla="*/ 23692 h 6862173"/>
              <a:gd name="connsiteX2" fmla="*/ 7869695 w 7925112"/>
              <a:gd name="connsiteY2" fmla="*/ 6812834 h 6862173"/>
              <a:gd name="connsiteX3" fmla="*/ 0 w 7925112"/>
              <a:gd name="connsiteY3" fmla="*/ 6862174 h 6862173"/>
              <a:gd name="connsiteX4" fmla="*/ 5577136 w 7925112"/>
              <a:gd name="connsiteY4" fmla="*/ 3978 h 6862173"/>
              <a:gd name="connsiteX0" fmla="*/ 5683708 w 8031684"/>
              <a:gd name="connsiteY0" fmla="*/ 3843 h 6872881"/>
              <a:gd name="connsiteX1" fmla="*/ 8031684 w 8031684"/>
              <a:gd name="connsiteY1" fmla="*/ 23557 h 6872881"/>
              <a:gd name="connsiteX2" fmla="*/ 7976267 w 8031684"/>
              <a:gd name="connsiteY2" fmla="*/ 6812699 h 6872881"/>
              <a:gd name="connsiteX3" fmla="*/ 0 w 8031684"/>
              <a:gd name="connsiteY3" fmla="*/ 6872882 h 6872881"/>
              <a:gd name="connsiteX4" fmla="*/ 5683708 w 8031684"/>
              <a:gd name="connsiteY4" fmla="*/ 3843 h 6872881"/>
              <a:gd name="connsiteX0" fmla="*/ 5683708 w 8031684"/>
              <a:gd name="connsiteY0" fmla="*/ 13471 h 6882510"/>
              <a:gd name="connsiteX1" fmla="*/ 8031684 w 8031684"/>
              <a:gd name="connsiteY1" fmla="*/ 33185 h 6882510"/>
              <a:gd name="connsiteX2" fmla="*/ 7976267 w 8031684"/>
              <a:gd name="connsiteY2" fmla="*/ 6822327 h 6882510"/>
              <a:gd name="connsiteX3" fmla="*/ 0 w 8031684"/>
              <a:gd name="connsiteY3" fmla="*/ 6882510 h 6882510"/>
              <a:gd name="connsiteX4" fmla="*/ 5683708 w 8031684"/>
              <a:gd name="connsiteY4" fmla="*/ 13471 h 6882510"/>
              <a:gd name="connsiteX0" fmla="*/ 5683708 w 8031684"/>
              <a:gd name="connsiteY0" fmla="*/ 19672 h 6888711"/>
              <a:gd name="connsiteX1" fmla="*/ 8031684 w 8031684"/>
              <a:gd name="connsiteY1" fmla="*/ 39386 h 6888711"/>
              <a:gd name="connsiteX2" fmla="*/ 7976267 w 8031684"/>
              <a:gd name="connsiteY2" fmla="*/ 6828528 h 6888711"/>
              <a:gd name="connsiteX3" fmla="*/ 0 w 8031684"/>
              <a:gd name="connsiteY3" fmla="*/ 6888711 h 6888711"/>
              <a:gd name="connsiteX4" fmla="*/ 5683708 w 8031684"/>
              <a:gd name="connsiteY4" fmla="*/ 19672 h 6888711"/>
              <a:gd name="connsiteX0" fmla="*/ 5555821 w 7903797"/>
              <a:gd name="connsiteY0" fmla="*/ 19056 h 6898938"/>
              <a:gd name="connsiteX1" fmla="*/ 7903797 w 7903797"/>
              <a:gd name="connsiteY1" fmla="*/ 38770 h 6898938"/>
              <a:gd name="connsiteX2" fmla="*/ 7848380 w 7903797"/>
              <a:gd name="connsiteY2" fmla="*/ 6827912 h 6898938"/>
              <a:gd name="connsiteX3" fmla="*/ 0 w 7903797"/>
              <a:gd name="connsiteY3" fmla="*/ 6898938 h 6898938"/>
              <a:gd name="connsiteX4" fmla="*/ 5555821 w 7903797"/>
              <a:gd name="connsiteY4" fmla="*/ 19056 h 6898938"/>
              <a:gd name="connsiteX0" fmla="*/ 5555821 w 7903797"/>
              <a:gd name="connsiteY0" fmla="*/ 18453 h 6909177"/>
              <a:gd name="connsiteX1" fmla="*/ 7903797 w 7903797"/>
              <a:gd name="connsiteY1" fmla="*/ 49009 h 6909177"/>
              <a:gd name="connsiteX2" fmla="*/ 7848380 w 7903797"/>
              <a:gd name="connsiteY2" fmla="*/ 6838151 h 6909177"/>
              <a:gd name="connsiteX3" fmla="*/ 0 w 7903797"/>
              <a:gd name="connsiteY3" fmla="*/ 6909177 h 6909177"/>
              <a:gd name="connsiteX4" fmla="*/ 5555821 w 7903797"/>
              <a:gd name="connsiteY4" fmla="*/ 18453 h 6909177"/>
              <a:gd name="connsiteX0" fmla="*/ 5555821 w 7903797"/>
              <a:gd name="connsiteY0" fmla="*/ 18453 h 6909177"/>
              <a:gd name="connsiteX1" fmla="*/ 7903797 w 7903797"/>
              <a:gd name="connsiteY1" fmla="*/ 49009 h 6909177"/>
              <a:gd name="connsiteX2" fmla="*/ 7848380 w 7903797"/>
              <a:gd name="connsiteY2" fmla="*/ 6838151 h 6909177"/>
              <a:gd name="connsiteX3" fmla="*/ 0 w 7903797"/>
              <a:gd name="connsiteY3" fmla="*/ 6909177 h 6909177"/>
              <a:gd name="connsiteX4" fmla="*/ 5555821 w 7903797"/>
              <a:gd name="connsiteY4" fmla="*/ 18453 h 6909177"/>
              <a:gd name="connsiteX0" fmla="*/ 5555821 w 7848380"/>
              <a:gd name="connsiteY0" fmla="*/ 18453 h 6909177"/>
              <a:gd name="connsiteX1" fmla="*/ 7626709 w 7848380"/>
              <a:gd name="connsiteY1" fmla="*/ 38166 h 6909177"/>
              <a:gd name="connsiteX2" fmla="*/ 7848380 w 7848380"/>
              <a:gd name="connsiteY2" fmla="*/ 6838151 h 6909177"/>
              <a:gd name="connsiteX3" fmla="*/ 0 w 7848380"/>
              <a:gd name="connsiteY3" fmla="*/ 6909177 h 6909177"/>
              <a:gd name="connsiteX4" fmla="*/ 5555821 w 7848380"/>
              <a:gd name="connsiteY4" fmla="*/ 18453 h 6909177"/>
              <a:gd name="connsiteX0" fmla="*/ 5555821 w 7850511"/>
              <a:gd name="connsiteY0" fmla="*/ 18453 h 6909177"/>
              <a:gd name="connsiteX1" fmla="*/ 7850511 w 7850511"/>
              <a:gd name="connsiteY1" fmla="*/ 49008 h 6909177"/>
              <a:gd name="connsiteX2" fmla="*/ 7848380 w 7850511"/>
              <a:gd name="connsiteY2" fmla="*/ 6838151 h 6909177"/>
              <a:gd name="connsiteX3" fmla="*/ 0 w 7850511"/>
              <a:gd name="connsiteY3" fmla="*/ 6909177 h 6909177"/>
              <a:gd name="connsiteX4" fmla="*/ 5555821 w 7850511"/>
              <a:gd name="connsiteY4" fmla="*/ 18453 h 6909177"/>
              <a:gd name="connsiteX0" fmla="*/ 5555821 w 7850511"/>
              <a:gd name="connsiteY0" fmla="*/ 18453 h 6909177"/>
              <a:gd name="connsiteX1" fmla="*/ 7850511 w 7850511"/>
              <a:gd name="connsiteY1" fmla="*/ 49008 h 6909177"/>
              <a:gd name="connsiteX2" fmla="*/ 7443406 w 7850511"/>
              <a:gd name="connsiteY2" fmla="*/ 6827309 h 6909177"/>
              <a:gd name="connsiteX3" fmla="*/ 0 w 7850511"/>
              <a:gd name="connsiteY3" fmla="*/ 6909177 h 6909177"/>
              <a:gd name="connsiteX4" fmla="*/ 5555821 w 7850511"/>
              <a:gd name="connsiteY4" fmla="*/ 18453 h 6909177"/>
              <a:gd name="connsiteX0" fmla="*/ 5555821 w 7859075"/>
              <a:gd name="connsiteY0" fmla="*/ 18453 h 6909177"/>
              <a:gd name="connsiteX1" fmla="*/ 7850511 w 7859075"/>
              <a:gd name="connsiteY1" fmla="*/ 49008 h 6909177"/>
              <a:gd name="connsiteX2" fmla="*/ 7859039 w 7859075"/>
              <a:gd name="connsiteY2" fmla="*/ 6848994 h 6909177"/>
              <a:gd name="connsiteX3" fmla="*/ 0 w 7859075"/>
              <a:gd name="connsiteY3" fmla="*/ 6909177 h 6909177"/>
              <a:gd name="connsiteX4" fmla="*/ 5555821 w 7859075"/>
              <a:gd name="connsiteY4" fmla="*/ 18453 h 6909177"/>
              <a:gd name="connsiteX0" fmla="*/ 5523849 w 7859075"/>
              <a:gd name="connsiteY0" fmla="*/ 17866 h 6919431"/>
              <a:gd name="connsiteX1" fmla="*/ 7850511 w 7859075"/>
              <a:gd name="connsiteY1" fmla="*/ 59262 h 6919431"/>
              <a:gd name="connsiteX2" fmla="*/ 7859039 w 7859075"/>
              <a:gd name="connsiteY2" fmla="*/ 6859248 h 6919431"/>
              <a:gd name="connsiteX3" fmla="*/ 0 w 7859075"/>
              <a:gd name="connsiteY3" fmla="*/ 6919431 h 6919431"/>
              <a:gd name="connsiteX4" fmla="*/ 5523849 w 7859075"/>
              <a:gd name="connsiteY4" fmla="*/ 17866 h 6919431"/>
              <a:gd name="connsiteX0" fmla="*/ 5523849 w 7859075"/>
              <a:gd name="connsiteY0" fmla="*/ 17866 h 6919431"/>
              <a:gd name="connsiteX1" fmla="*/ 7850511 w 7859075"/>
              <a:gd name="connsiteY1" fmla="*/ 59262 h 6919431"/>
              <a:gd name="connsiteX2" fmla="*/ 7859039 w 7859075"/>
              <a:gd name="connsiteY2" fmla="*/ 6859248 h 6919431"/>
              <a:gd name="connsiteX3" fmla="*/ 0 w 7859075"/>
              <a:gd name="connsiteY3" fmla="*/ 6919431 h 6919431"/>
              <a:gd name="connsiteX4" fmla="*/ 5523849 w 7859075"/>
              <a:gd name="connsiteY4" fmla="*/ 17866 h 6919431"/>
              <a:gd name="connsiteX0" fmla="*/ 5523849 w 7859075"/>
              <a:gd name="connsiteY0" fmla="*/ 4990 h 6906555"/>
              <a:gd name="connsiteX1" fmla="*/ 7850511 w 7859075"/>
              <a:gd name="connsiteY1" fmla="*/ 46386 h 6906555"/>
              <a:gd name="connsiteX2" fmla="*/ 7859039 w 7859075"/>
              <a:gd name="connsiteY2" fmla="*/ 6846372 h 6906555"/>
              <a:gd name="connsiteX3" fmla="*/ 0 w 7859075"/>
              <a:gd name="connsiteY3" fmla="*/ 6906555 h 6906555"/>
              <a:gd name="connsiteX4" fmla="*/ 5523849 w 7859075"/>
              <a:gd name="connsiteY4" fmla="*/ 4990 h 6906555"/>
              <a:gd name="connsiteX0" fmla="*/ 5523849 w 7882483"/>
              <a:gd name="connsiteY0" fmla="*/ 4990 h 6906555"/>
              <a:gd name="connsiteX1" fmla="*/ 7882483 w 7882483"/>
              <a:gd name="connsiteY1" fmla="*/ 35545 h 6906555"/>
              <a:gd name="connsiteX2" fmla="*/ 7859039 w 7882483"/>
              <a:gd name="connsiteY2" fmla="*/ 6846372 h 6906555"/>
              <a:gd name="connsiteX3" fmla="*/ 0 w 7882483"/>
              <a:gd name="connsiteY3" fmla="*/ 6906555 h 6906555"/>
              <a:gd name="connsiteX4" fmla="*/ 5523849 w 7882483"/>
              <a:gd name="connsiteY4" fmla="*/ 4990 h 6906555"/>
              <a:gd name="connsiteX0" fmla="*/ 5491908 w 7850542"/>
              <a:gd name="connsiteY0" fmla="*/ 12788 h 6854170"/>
              <a:gd name="connsiteX1" fmla="*/ 7850542 w 7850542"/>
              <a:gd name="connsiteY1" fmla="*/ 43343 h 6854170"/>
              <a:gd name="connsiteX2" fmla="*/ 7827098 w 7850542"/>
              <a:gd name="connsiteY2" fmla="*/ 6854170 h 6854170"/>
              <a:gd name="connsiteX3" fmla="*/ 0 w 7850542"/>
              <a:gd name="connsiteY3" fmla="*/ 6762704 h 6854170"/>
              <a:gd name="connsiteX4" fmla="*/ 5491908 w 7850542"/>
              <a:gd name="connsiteY4" fmla="*/ 12788 h 6854170"/>
              <a:gd name="connsiteX0" fmla="*/ 5491908 w 7850542"/>
              <a:gd name="connsiteY0" fmla="*/ 12790 h 6762706"/>
              <a:gd name="connsiteX1" fmla="*/ 7850542 w 7850542"/>
              <a:gd name="connsiteY1" fmla="*/ 43345 h 6762706"/>
              <a:gd name="connsiteX2" fmla="*/ 7528978 w 7850542"/>
              <a:gd name="connsiteY2" fmla="*/ 6312567 h 6762706"/>
              <a:gd name="connsiteX3" fmla="*/ 0 w 7850542"/>
              <a:gd name="connsiteY3" fmla="*/ 6762706 h 6762706"/>
              <a:gd name="connsiteX4" fmla="*/ 5491908 w 7850542"/>
              <a:gd name="connsiteY4" fmla="*/ 12790 h 6762706"/>
              <a:gd name="connsiteX0" fmla="*/ 5491908 w 7850542"/>
              <a:gd name="connsiteY0" fmla="*/ 12790 h 6762706"/>
              <a:gd name="connsiteX1" fmla="*/ 7850542 w 7850542"/>
              <a:gd name="connsiteY1" fmla="*/ 43345 h 6762706"/>
              <a:gd name="connsiteX2" fmla="*/ 7805805 w 7850542"/>
              <a:gd name="connsiteY2" fmla="*/ 6756684 h 6762706"/>
              <a:gd name="connsiteX3" fmla="*/ 0 w 7850542"/>
              <a:gd name="connsiteY3" fmla="*/ 6762706 h 6762706"/>
              <a:gd name="connsiteX4" fmla="*/ 5491908 w 7850542"/>
              <a:gd name="connsiteY4" fmla="*/ 12790 h 6762706"/>
              <a:gd name="connsiteX0" fmla="*/ 5491908 w 7807954"/>
              <a:gd name="connsiteY0" fmla="*/ 12790 h 6762706"/>
              <a:gd name="connsiteX1" fmla="*/ 7807954 w 7807954"/>
              <a:gd name="connsiteY1" fmla="*/ 16 h 6762706"/>
              <a:gd name="connsiteX2" fmla="*/ 7805805 w 7807954"/>
              <a:gd name="connsiteY2" fmla="*/ 6756684 h 6762706"/>
              <a:gd name="connsiteX3" fmla="*/ 0 w 7807954"/>
              <a:gd name="connsiteY3" fmla="*/ 6762706 h 6762706"/>
              <a:gd name="connsiteX4" fmla="*/ 5491908 w 7807954"/>
              <a:gd name="connsiteY4" fmla="*/ 12790 h 6762706"/>
              <a:gd name="connsiteX0" fmla="*/ 5534498 w 7807954"/>
              <a:gd name="connsiteY0" fmla="*/ 10819 h 6793231"/>
              <a:gd name="connsiteX1" fmla="*/ 7807954 w 7807954"/>
              <a:gd name="connsiteY1" fmla="*/ 30541 h 6793231"/>
              <a:gd name="connsiteX2" fmla="*/ 7805805 w 7807954"/>
              <a:gd name="connsiteY2" fmla="*/ 6787209 h 6793231"/>
              <a:gd name="connsiteX3" fmla="*/ 0 w 7807954"/>
              <a:gd name="connsiteY3" fmla="*/ 6793231 h 6793231"/>
              <a:gd name="connsiteX4" fmla="*/ 5534498 w 7807954"/>
              <a:gd name="connsiteY4" fmla="*/ 10819 h 6793231"/>
              <a:gd name="connsiteX0" fmla="*/ 5534498 w 7829249"/>
              <a:gd name="connsiteY0" fmla="*/ 10819 h 6793231"/>
              <a:gd name="connsiteX1" fmla="*/ 7829249 w 7829249"/>
              <a:gd name="connsiteY1" fmla="*/ 19710 h 6793231"/>
              <a:gd name="connsiteX2" fmla="*/ 7805805 w 7829249"/>
              <a:gd name="connsiteY2" fmla="*/ 6787209 h 6793231"/>
              <a:gd name="connsiteX3" fmla="*/ 0 w 7829249"/>
              <a:gd name="connsiteY3" fmla="*/ 6793231 h 6793231"/>
              <a:gd name="connsiteX4" fmla="*/ 5534498 w 7829249"/>
              <a:gd name="connsiteY4" fmla="*/ 10819 h 6793231"/>
              <a:gd name="connsiteX0" fmla="*/ 5517554 w 7829249"/>
              <a:gd name="connsiteY0" fmla="*/ 10819 h 6793231"/>
              <a:gd name="connsiteX1" fmla="*/ 7829249 w 7829249"/>
              <a:gd name="connsiteY1" fmla="*/ 19710 h 6793231"/>
              <a:gd name="connsiteX2" fmla="*/ 7805805 w 7829249"/>
              <a:gd name="connsiteY2" fmla="*/ 6787209 h 6793231"/>
              <a:gd name="connsiteX3" fmla="*/ 0 w 7829249"/>
              <a:gd name="connsiteY3" fmla="*/ 6793231 h 6793231"/>
              <a:gd name="connsiteX4" fmla="*/ 5517554 w 7829249"/>
              <a:gd name="connsiteY4" fmla="*/ 10819 h 6793231"/>
              <a:gd name="connsiteX0" fmla="*/ 5517554 w 7829249"/>
              <a:gd name="connsiteY0" fmla="*/ 16415 h 6798827"/>
              <a:gd name="connsiteX1" fmla="*/ 7829249 w 7829249"/>
              <a:gd name="connsiteY1" fmla="*/ 25306 h 6798827"/>
              <a:gd name="connsiteX2" fmla="*/ 7805805 w 7829249"/>
              <a:gd name="connsiteY2" fmla="*/ 6792805 h 6798827"/>
              <a:gd name="connsiteX3" fmla="*/ 0 w 7829249"/>
              <a:gd name="connsiteY3" fmla="*/ 6798827 h 6798827"/>
              <a:gd name="connsiteX4" fmla="*/ 5517554 w 7829249"/>
              <a:gd name="connsiteY4" fmla="*/ 16415 h 6798827"/>
              <a:gd name="connsiteX0" fmla="*/ 5619218 w 7829249"/>
              <a:gd name="connsiteY0" fmla="*/ 17523 h 6782697"/>
              <a:gd name="connsiteX1" fmla="*/ 7829249 w 7829249"/>
              <a:gd name="connsiteY1" fmla="*/ 9176 h 6782697"/>
              <a:gd name="connsiteX2" fmla="*/ 7805805 w 7829249"/>
              <a:gd name="connsiteY2" fmla="*/ 6776675 h 6782697"/>
              <a:gd name="connsiteX3" fmla="*/ 0 w 7829249"/>
              <a:gd name="connsiteY3" fmla="*/ 6782697 h 6782697"/>
              <a:gd name="connsiteX4" fmla="*/ 5619218 w 7829249"/>
              <a:gd name="connsiteY4" fmla="*/ 17523 h 6782697"/>
              <a:gd name="connsiteX0" fmla="*/ 0 w 8496224"/>
              <a:gd name="connsiteY0" fmla="*/ 111777 h 6773521"/>
              <a:gd name="connsiteX1" fmla="*/ 8496224 w 8496224"/>
              <a:gd name="connsiteY1" fmla="*/ 0 h 6773521"/>
              <a:gd name="connsiteX2" fmla="*/ 8472780 w 8496224"/>
              <a:gd name="connsiteY2" fmla="*/ 6767499 h 6773521"/>
              <a:gd name="connsiteX3" fmla="*/ 666975 w 8496224"/>
              <a:gd name="connsiteY3" fmla="*/ 6773521 h 6773521"/>
              <a:gd name="connsiteX4" fmla="*/ 0 w 8496224"/>
              <a:gd name="connsiteY4" fmla="*/ 111777 h 6773521"/>
              <a:gd name="connsiteX0" fmla="*/ 0 w 8496224"/>
              <a:gd name="connsiteY0" fmla="*/ 111777 h 6773521"/>
              <a:gd name="connsiteX1" fmla="*/ 8496224 w 8496224"/>
              <a:gd name="connsiteY1" fmla="*/ 0 h 6773521"/>
              <a:gd name="connsiteX2" fmla="*/ 8472780 w 8496224"/>
              <a:gd name="connsiteY2" fmla="*/ 6767499 h 6773521"/>
              <a:gd name="connsiteX3" fmla="*/ 666975 w 8496224"/>
              <a:gd name="connsiteY3" fmla="*/ 6773521 h 6773521"/>
              <a:gd name="connsiteX4" fmla="*/ 0 w 8496224"/>
              <a:gd name="connsiteY4" fmla="*/ 111777 h 6773521"/>
              <a:gd name="connsiteX0" fmla="*/ 5551443 w 7829249"/>
              <a:gd name="connsiteY0" fmla="*/ 2 h 9678424"/>
              <a:gd name="connsiteX1" fmla="*/ 7829249 w 7829249"/>
              <a:gd name="connsiteY1" fmla="*/ 2904903 h 9678424"/>
              <a:gd name="connsiteX2" fmla="*/ 7805805 w 7829249"/>
              <a:gd name="connsiteY2" fmla="*/ 9672402 h 9678424"/>
              <a:gd name="connsiteX3" fmla="*/ 0 w 7829249"/>
              <a:gd name="connsiteY3" fmla="*/ 9678424 h 9678424"/>
              <a:gd name="connsiteX4" fmla="*/ 5551443 w 7829249"/>
              <a:gd name="connsiteY4" fmla="*/ 2 h 9678424"/>
              <a:gd name="connsiteX0" fmla="*/ 0 w 8445392"/>
              <a:gd name="connsiteY0" fmla="*/ 7 h 8816521"/>
              <a:gd name="connsiteX1" fmla="*/ 8445392 w 8445392"/>
              <a:gd name="connsiteY1" fmla="*/ 2043000 h 8816521"/>
              <a:gd name="connsiteX2" fmla="*/ 8421948 w 8445392"/>
              <a:gd name="connsiteY2" fmla="*/ 8810499 h 8816521"/>
              <a:gd name="connsiteX3" fmla="*/ 616143 w 8445392"/>
              <a:gd name="connsiteY3" fmla="*/ 8816521 h 8816521"/>
              <a:gd name="connsiteX4" fmla="*/ 0 w 8445392"/>
              <a:gd name="connsiteY4" fmla="*/ 7 h 8816521"/>
              <a:gd name="connsiteX0" fmla="*/ 0 w 8445392"/>
              <a:gd name="connsiteY0" fmla="*/ 2 h 8816731"/>
              <a:gd name="connsiteX1" fmla="*/ 8445392 w 8445392"/>
              <a:gd name="connsiteY1" fmla="*/ 2042995 h 8816731"/>
              <a:gd name="connsiteX2" fmla="*/ 8421948 w 8445392"/>
              <a:gd name="connsiteY2" fmla="*/ 8810494 h 8816731"/>
              <a:gd name="connsiteX3" fmla="*/ 616143 w 8445392"/>
              <a:gd name="connsiteY3" fmla="*/ 8816516 h 8816731"/>
              <a:gd name="connsiteX4" fmla="*/ 0 w 8445392"/>
              <a:gd name="connsiteY4" fmla="*/ 2 h 8816731"/>
              <a:gd name="connsiteX0" fmla="*/ 45683 w 7830262"/>
              <a:gd name="connsiteY0" fmla="*/ 2 h 6851643"/>
              <a:gd name="connsiteX1" fmla="*/ 7830262 w 7830262"/>
              <a:gd name="connsiteY1" fmla="*/ 77845 h 6851643"/>
              <a:gd name="connsiteX2" fmla="*/ 7806818 w 7830262"/>
              <a:gd name="connsiteY2" fmla="*/ 6845344 h 6851643"/>
              <a:gd name="connsiteX3" fmla="*/ 1013 w 7830262"/>
              <a:gd name="connsiteY3" fmla="*/ 6851366 h 6851643"/>
              <a:gd name="connsiteX4" fmla="*/ 45683 w 7830262"/>
              <a:gd name="connsiteY4" fmla="*/ 2 h 6851643"/>
              <a:gd name="connsiteX0" fmla="*/ 0 w 7937074"/>
              <a:gd name="connsiteY0" fmla="*/ 1 h 6782694"/>
              <a:gd name="connsiteX1" fmla="*/ 7937074 w 7937074"/>
              <a:gd name="connsiteY1" fmla="*/ 8892 h 6782694"/>
              <a:gd name="connsiteX2" fmla="*/ 7913630 w 7937074"/>
              <a:gd name="connsiteY2" fmla="*/ 6776391 h 6782694"/>
              <a:gd name="connsiteX3" fmla="*/ 107825 w 7937074"/>
              <a:gd name="connsiteY3" fmla="*/ 6782413 h 6782694"/>
              <a:gd name="connsiteX4" fmla="*/ 0 w 7937074"/>
              <a:gd name="connsiteY4" fmla="*/ 1 h 6782694"/>
              <a:gd name="connsiteX0" fmla="*/ 0 w 7937074"/>
              <a:gd name="connsiteY0" fmla="*/ 1 h 6851643"/>
              <a:gd name="connsiteX1" fmla="*/ 7937074 w 7937074"/>
              <a:gd name="connsiteY1" fmla="*/ 8892 h 6851643"/>
              <a:gd name="connsiteX2" fmla="*/ 7913630 w 7937074"/>
              <a:gd name="connsiteY2" fmla="*/ 6776391 h 6851643"/>
              <a:gd name="connsiteX3" fmla="*/ 6163 w 7937074"/>
              <a:gd name="connsiteY3" fmla="*/ 6851366 h 6851643"/>
              <a:gd name="connsiteX4" fmla="*/ 0 w 7937074"/>
              <a:gd name="connsiteY4" fmla="*/ 1 h 6851643"/>
              <a:gd name="connsiteX0" fmla="*/ 0 w 7937074"/>
              <a:gd name="connsiteY0" fmla="*/ -1 h 6851690"/>
              <a:gd name="connsiteX1" fmla="*/ 7937074 w 7937074"/>
              <a:gd name="connsiteY1" fmla="*/ 8890 h 6851690"/>
              <a:gd name="connsiteX2" fmla="*/ 7913630 w 7937074"/>
              <a:gd name="connsiteY2" fmla="*/ 6776389 h 6851690"/>
              <a:gd name="connsiteX3" fmla="*/ 6163 w 7937074"/>
              <a:gd name="connsiteY3" fmla="*/ 6851364 h 6851690"/>
              <a:gd name="connsiteX4" fmla="*/ 0 w 7937074"/>
              <a:gd name="connsiteY4" fmla="*/ -1 h 6851690"/>
              <a:gd name="connsiteX0" fmla="*/ 13693 w 7950767"/>
              <a:gd name="connsiteY0" fmla="*/ 1 h 6796030"/>
              <a:gd name="connsiteX1" fmla="*/ 7950767 w 7950767"/>
              <a:gd name="connsiteY1" fmla="*/ 8892 h 6796030"/>
              <a:gd name="connsiteX2" fmla="*/ 7927323 w 7950767"/>
              <a:gd name="connsiteY2" fmla="*/ 6776391 h 6796030"/>
              <a:gd name="connsiteX3" fmla="*/ 3441 w 7950767"/>
              <a:gd name="connsiteY3" fmla="*/ 6795701 h 6796030"/>
              <a:gd name="connsiteX4" fmla="*/ 13693 w 7950767"/>
              <a:gd name="connsiteY4" fmla="*/ 1 h 6796030"/>
              <a:gd name="connsiteX0" fmla="*/ 10252 w 7947326"/>
              <a:gd name="connsiteY0" fmla="*/ -1 h 6795699"/>
              <a:gd name="connsiteX1" fmla="*/ 7947326 w 7947326"/>
              <a:gd name="connsiteY1" fmla="*/ 8890 h 6795699"/>
              <a:gd name="connsiteX2" fmla="*/ 7923882 w 7947326"/>
              <a:gd name="connsiteY2" fmla="*/ 6776389 h 6795699"/>
              <a:gd name="connsiteX3" fmla="*/ 0 w 7947326"/>
              <a:gd name="connsiteY3" fmla="*/ 6795699 h 6795699"/>
              <a:gd name="connsiteX4" fmla="*/ 10252 w 7947326"/>
              <a:gd name="connsiteY4" fmla="*/ -1 h 6795699"/>
              <a:gd name="connsiteX0" fmla="*/ 10252 w 7923882"/>
              <a:gd name="connsiteY0" fmla="*/ 1 h 6795701"/>
              <a:gd name="connsiteX1" fmla="*/ 4910658 w 7923882"/>
              <a:gd name="connsiteY1" fmla="*/ 359581 h 6795701"/>
              <a:gd name="connsiteX2" fmla="*/ 7923882 w 7923882"/>
              <a:gd name="connsiteY2" fmla="*/ 6776391 h 6795701"/>
              <a:gd name="connsiteX3" fmla="*/ 0 w 7923882"/>
              <a:gd name="connsiteY3" fmla="*/ 6795701 h 6795701"/>
              <a:gd name="connsiteX4" fmla="*/ 10252 w 7923882"/>
              <a:gd name="connsiteY4" fmla="*/ 1 h 6795701"/>
              <a:gd name="connsiteX0" fmla="*/ 10252 w 7923882"/>
              <a:gd name="connsiteY0" fmla="*/ 30074 h 6825774"/>
              <a:gd name="connsiteX1" fmla="*/ 2990171 w 7923882"/>
              <a:gd name="connsiteY1" fmla="*/ 0 h 6825774"/>
              <a:gd name="connsiteX2" fmla="*/ 7923882 w 7923882"/>
              <a:gd name="connsiteY2" fmla="*/ 6806464 h 6825774"/>
              <a:gd name="connsiteX3" fmla="*/ 0 w 7923882"/>
              <a:gd name="connsiteY3" fmla="*/ 6825774 h 6825774"/>
              <a:gd name="connsiteX4" fmla="*/ 10252 w 7923882"/>
              <a:gd name="connsiteY4" fmla="*/ 30074 h 6825774"/>
              <a:gd name="connsiteX0" fmla="*/ 10252 w 7923882"/>
              <a:gd name="connsiteY0" fmla="*/ 36049 h 6831749"/>
              <a:gd name="connsiteX1" fmla="*/ 2990171 w 7923882"/>
              <a:gd name="connsiteY1" fmla="*/ 5975 h 6831749"/>
              <a:gd name="connsiteX2" fmla="*/ 7923882 w 7923882"/>
              <a:gd name="connsiteY2" fmla="*/ 6812439 h 6831749"/>
              <a:gd name="connsiteX3" fmla="*/ 0 w 7923882"/>
              <a:gd name="connsiteY3" fmla="*/ 6831749 h 6831749"/>
              <a:gd name="connsiteX4" fmla="*/ 10252 w 7923882"/>
              <a:gd name="connsiteY4" fmla="*/ 36049 h 6831749"/>
              <a:gd name="connsiteX0" fmla="*/ 10252 w 7923882"/>
              <a:gd name="connsiteY0" fmla="*/ 36049 h 6831749"/>
              <a:gd name="connsiteX1" fmla="*/ 2990171 w 7923882"/>
              <a:gd name="connsiteY1" fmla="*/ 5975 h 6831749"/>
              <a:gd name="connsiteX2" fmla="*/ 7923882 w 7923882"/>
              <a:gd name="connsiteY2" fmla="*/ 6812439 h 6831749"/>
              <a:gd name="connsiteX3" fmla="*/ 0 w 7923882"/>
              <a:gd name="connsiteY3" fmla="*/ 6831749 h 6831749"/>
              <a:gd name="connsiteX4" fmla="*/ 10252 w 7923882"/>
              <a:gd name="connsiteY4" fmla="*/ 36049 h 6831749"/>
              <a:gd name="connsiteX0" fmla="*/ 4780 w 7923882"/>
              <a:gd name="connsiteY0" fmla="*/ 13784 h 6831749"/>
              <a:gd name="connsiteX1" fmla="*/ 2990171 w 7923882"/>
              <a:gd name="connsiteY1" fmla="*/ 5975 h 6831749"/>
              <a:gd name="connsiteX2" fmla="*/ 7923882 w 7923882"/>
              <a:gd name="connsiteY2" fmla="*/ 6812439 h 6831749"/>
              <a:gd name="connsiteX3" fmla="*/ 0 w 7923882"/>
              <a:gd name="connsiteY3" fmla="*/ 6831749 h 6831749"/>
              <a:gd name="connsiteX4" fmla="*/ 4780 w 7923882"/>
              <a:gd name="connsiteY4" fmla="*/ 13784 h 6831749"/>
              <a:gd name="connsiteX0" fmla="*/ 4780 w 7923882"/>
              <a:gd name="connsiteY0" fmla="*/ 13679 h 6831644"/>
              <a:gd name="connsiteX1" fmla="*/ 2990171 w 7923882"/>
              <a:gd name="connsiteY1" fmla="*/ 5870 h 6831644"/>
              <a:gd name="connsiteX2" fmla="*/ 7923882 w 7923882"/>
              <a:gd name="connsiteY2" fmla="*/ 6812334 h 6831644"/>
              <a:gd name="connsiteX3" fmla="*/ 0 w 7923882"/>
              <a:gd name="connsiteY3" fmla="*/ 6831644 h 6831644"/>
              <a:gd name="connsiteX4" fmla="*/ 4780 w 7923882"/>
              <a:gd name="connsiteY4" fmla="*/ 13679 h 6831644"/>
              <a:gd name="connsiteX0" fmla="*/ 4780 w 7923882"/>
              <a:gd name="connsiteY0" fmla="*/ 15637 h 6833602"/>
              <a:gd name="connsiteX1" fmla="*/ 2990171 w 7923882"/>
              <a:gd name="connsiteY1" fmla="*/ 7828 h 6833602"/>
              <a:gd name="connsiteX2" fmla="*/ 7923882 w 7923882"/>
              <a:gd name="connsiteY2" fmla="*/ 6814292 h 6833602"/>
              <a:gd name="connsiteX3" fmla="*/ 0 w 7923882"/>
              <a:gd name="connsiteY3" fmla="*/ 6833602 h 6833602"/>
              <a:gd name="connsiteX4" fmla="*/ 4780 w 7923882"/>
              <a:gd name="connsiteY4" fmla="*/ 15637 h 6833602"/>
              <a:gd name="connsiteX0" fmla="*/ 4780 w 7924092"/>
              <a:gd name="connsiteY0" fmla="*/ 11840 h 6829805"/>
              <a:gd name="connsiteX1" fmla="*/ 2990171 w 7924092"/>
              <a:gd name="connsiteY1" fmla="*/ 4031 h 6829805"/>
              <a:gd name="connsiteX2" fmla="*/ 7923882 w 7924092"/>
              <a:gd name="connsiteY2" fmla="*/ 6810495 h 6829805"/>
              <a:gd name="connsiteX3" fmla="*/ 0 w 7924092"/>
              <a:gd name="connsiteY3" fmla="*/ 6829805 h 6829805"/>
              <a:gd name="connsiteX4" fmla="*/ 4780 w 7924092"/>
              <a:gd name="connsiteY4" fmla="*/ 11840 h 6829805"/>
              <a:gd name="connsiteX0" fmla="*/ 4780 w 7395475"/>
              <a:gd name="connsiteY0" fmla="*/ 11856 h 6829821"/>
              <a:gd name="connsiteX1" fmla="*/ 2990171 w 7395475"/>
              <a:gd name="connsiteY1" fmla="*/ 4047 h 6829821"/>
              <a:gd name="connsiteX2" fmla="*/ 7395232 w 7395475"/>
              <a:gd name="connsiteY2" fmla="*/ 6779482 h 6829821"/>
              <a:gd name="connsiteX3" fmla="*/ 0 w 7395475"/>
              <a:gd name="connsiteY3" fmla="*/ 6829821 h 6829821"/>
              <a:gd name="connsiteX4" fmla="*/ 4780 w 7395475"/>
              <a:gd name="connsiteY4" fmla="*/ 11856 h 6829821"/>
              <a:gd name="connsiteX0" fmla="*/ 4780 w 7842767"/>
              <a:gd name="connsiteY0" fmla="*/ 11845 h 6829810"/>
              <a:gd name="connsiteX1" fmla="*/ 2990171 w 7842767"/>
              <a:gd name="connsiteY1" fmla="*/ 4036 h 6829810"/>
              <a:gd name="connsiteX2" fmla="*/ 7842552 w 7842767"/>
              <a:gd name="connsiteY2" fmla="*/ 6800158 h 6829810"/>
              <a:gd name="connsiteX3" fmla="*/ 0 w 7842767"/>
              <a:gd name="connsiteY3" fmla="*/ 6829810 h 6829810"/>
              <a:gd name="connsiteX4" fmla="*/ 4780 w 7842767"/>
              <a:gd name="connsiteY4" fmla="*/ 11845 h 6829810"/>
              <a:gd name="connsiteX0" fmla="*/ 4780 w 7842774"/>
              <a:gd name="connsiteY0" fmla="*/ 22184 h 6840149"/>
              <a:gd name="connsiteX1" fmla="*/ 3112167 w 7842774"/>
              <a:gd name="connsiteY1" fmla="*/ 4031 h 6840149"/>
              <a:gd name="connsiteX2" fmla="*/ 7842552 w 7842774"/>
              <a:gd name="connsiteY2" fmla="*/ 6810497 h 6840149"/>
              <a:gd name="connsiteX3" fmla="*/ 0 w 7842774"/>
              <a:gd name="connsiteY3" fmla="*/ 6840149 h 6840149"/>
              <a:gd name="connsiteX4" fmla="*/ 4780 w 7842774"/>
              <a:gd name="connsiteY4" fmla="*/ 22184 h 6840149"/>
              <a:gd name="connsiteX0" fmla="*/ 4780 w 7842740"/>
              <a:gd name="connsiteY0" fmla="*/ 18215 h 6836180"/>
              <a:gd name="connsiteX1" fmla="*/ 3112167 w 7842740"/>
              <a:gd name="connsiteY1" fmla="*/ 62 h 6836180"/>
              <a:gd name="connsiteX2" fmla="*/ 7842552 w 7842740"/>
              <a:gd name="connsiteY2" fmla="*/ 6806528 h 6836180"/>
              <a:gd name="connsiteX3" fmla="*/ 0 w 7842740"/>
              <a:gd name="connsiteY3" fmla="*/ 6836180 h 6836180"/>
              <a:gd name="connsiteX4" fmla="*/ 4780 w 7842740"/>
              <a:gd name="connsiteY4" fmla="*/ 18215 h 6836180"/>
              <a:gd name="connsiteX0" fmla="*/ 4780 w 7842719"/>
              <a:gd name="connsiteY0" fmla="*/ 1 h 6817966"/>
              <a:gd name="connsiteX1" fmla="*/ 2593683 w 7842719"/>
              <a:gd name="connsiteY1" fmla="*/ 2534 h 6817966"/>
              <a:gd name="connsiteX2" fmla="*/ 7842552 w 7842719"/>
              <a:gd name="connsiteY2" fmla="*/ 6788314 h 6817966"/>
              <a:gd name="connsiteX3" fmla="*/ 0 w 7842719"/>
              <a:gd name="connsiteY3" fmla="*/ 6817966 h 6817966"/>
              <a:gd name="connsiteX4" fmla="*/ 4780 w 7842719"/>
              <a:gd name="connsiteY4" fmla="*/ 1 h 6817966"/>
              <a:gd name="connsiteX0" fmla="*/ 4780 w 7842991"/>
              <a:gd name="connsiteY0" fmla="*/ 9225 h 6827190"/>
              <a:gd name="connsiteX1" fmla="*/ 2593683 w 7842991"/>
              <a:gd name="connsiteY1" fmla="*/ 11758 h 6827190"/>
              <a:gd name="connsiteX2" fmla="*/ 7842552 w 7842991"/>
              <a:gd name="connsiteY2" fmla="*/ 6797538 h 6827190"/>
              <a:gd name="connsiteX3" fmla="*/ 0 w 7842991"/>
              <a:gd name="connsiteY3" fmla="*/ 6827190 h 6827190"/>
              <a:gd name="connsiteX4" fmla="*/ 4780 w 7842991"/>
              <a:gd name="connsiteY4" fmla="*/ 9225 h 6827190"/>
              <a:gd name="connsiteX0" fmla="*/ 4780 w 6028316"/>
              <a:gd name="connsiteY0" fmla="*/ 9306 h 6827271"/>
              <a:gd name="connsiteX1" fmla="*/ 2593683 w 6028316"/>
              <a:gd name="connsiteY1" fmla="*/ 11839 h 6827271"/>
              <a:gd name="connsiteX2" fmla="*/ 6022776 w 6028316"/>
              <a:gd name="connsiteY2" fmla="*/ 6745904 h 6827271"/>
              <a:gd name="connsiteX3" fmla="*/ 0 w 6028316"/>
              <a:gd name="connsiteY3" fmla="*/ 6827271 h 6827271"/>
              <a:gd name="connsiteX4" fmla="*/ 4780 w 6028316"/>
              <a:gd name="connsiteY4" fmla="*/ 9306 h 6827271"/>
              <a:gd name="connsiteX0" fmla="*/ 4780 w 6022776"/>
              <a:gd name="connsiteY0" fmla="*/ 11249 h 6829214"/>
              <a:gd name="connsiteX1" fmla="*/ 2593683 w 6022776"/>
              <a:gd name="connsiteY1" fmla="*/ 13782 h 6829214"/>
              <a:gd name="connsiteX2" fmla="*/ 6022776 w 6022776"/>
              <a:gd name="connsiteY2" fmla="*/ 6747847 h 6829214"/>
              <a:gd name="connsiteX3" fmla="*/ 0 w 6022776"/>
              <a:gd name="connsiteY3" fmla="*/ 6829214 h 6829214"/>
              <a:gd name="connsiteX4" fmla="*/ 4780 w 6022776"/>
              <a:gd name="connsiteY4" fmla="*/ 11249 h 6829214"/>
              <a:gd name="connsiteX0" fmla="*/ 4780 w 7883218"/>
              <a:gd name="connsiteY0" fmla="*/ 11051 h 6840734"/>
              <a:gd name="connsiteX1" fmla="*/ 2593683 w 7883218"/>
              <a:gd name="connsiteY1" fmla="*/ 13584 h 6840734"/>
              <a:gd name="connsiteX2" fmla="*/ 7883218 w 7883218"/>
              <a:gd name="connsiteY2" fmla="*/ 6840735 h 6840734"/>
              <a:gd name="connsiteX3" fmla="*/ 0 w 7883218"/>
              <a:gd name="connsiteY3" fmla="*/ 6829016 h 6840734"/>
              <a:gd name="connsiteX4" fmla="*/ 4780 w 7883218"/>
              <a:gd name="connsiteY4" fmla="*/ 11051 h 6840734"/>
              <a:gd name="connsiteX0" fmla="*/ 4780 w 7883218"/>
              <a:gd name="connsiteY0" fmla="*/ 33813 h 6863498"/>
              <a:gd name="connsiteX1" fmla="*/ 2593683 w 7883218"/>
              <a:gd name="connsiteY1" fmla="*/ 36346 h 6863498"/>
              <a:gd name="connsiteX2" fmla="*/ 7883218 w 7883218"/>
              <a:gd name="connsiteY2" fmla="*/ 6863497 h 6863498"/>
              <a:gd name="connsiteX3" fmla="*/ 0 w 7883218"/>
              <a:gd name="connsiteY3" fmla="*/ 6851778 h 6863498"/>
              <a:gd name="connsiteX4" fmla="*/ 4780 w 7883218"/>
              <a:gd name="connsiteY4" fmla="*/ 33813 h 6863498"/>
              <a:gd name="connsiteX0" fmla="*/ 4780 w 7883218"/>
              <a:gd name="connsiteY0" fmla="*/ 0 h 6829684"/>
              <a:gd name="connsiteX1" fmla="*/ 2593683 w 7883218"/>
              <a:gd name="connsiteY1" fmla="*/ 2533 h 6829684"/>
              <a:gd name="connsiteX2" fmla="*/ 7883218 w 7883218"/>
              <a:gd name="connsiteY2" fmla="*/ 6829684 h 6829684"/>
              <a:gd name="connsiteX3" fmla="*/ 0 w 7883218"/>
              <a:gd name="connsiteY3" fmla="*/ 6817965 h 6829684"/>
              <a:gd name="connsiteX4" fmla="*/ 4780 w 7883218"/>
              <a:gd name="connsiteY4" fmla="*/ 0 h 6829684"/>
              <a:gd name="connsiteX0" fmla="*/ 4780 w 7883218"/>
              <a:gd name="connsiteY0" fmla="*/ 0 h 6829684"/>
              <a:gd name="connsiteX1" fmla="*/ 2593683 w 7883218"/>
              <a:gd name="connsiteY1" fmla="*/ 2533 h 6829684"/>
              <a:gd name="connsiteX2" fmla="*/ 7883218 w 7883218"/>
              <a:gd name="connsiteY2" fmla="*/ 6829684 h 6829684"/>
              <a:gd name="connsiteX3" fmla="*/ 0 w 7883218"/>
              <a:gd name="connsiteY3" fmla="*/ 6817965 h 6829684"/>
              <a:gd name="connsiteX4" fmla="*/ 4780 w 7883218"/>
              <a:gd name="connsiteY4" fmla="*/ 0 h 6829684"/>
              <a:gd name="connsiteX0" fmla="*/ 4780 w 7883218"/>
              <a:gd name="connsiteY0" fmla="*/ 8934 h 6838618"/>
              <a:gd name="connsiteX1" fmla="*/ 3061334 w 7883218"/>
              <a:gd name="connsiteY1" fmla="*/ 1125 h 6838618"/>
              <a:gd name="connsiteX2" fmla="*/ 7883218 w 7883218"/>
              <a:gd name="connsiteY2" fmla="*/ 6838618 h 6838618"/>
              <a:gd name="connsiteX3" fmla="*/ 0 w 7883218"/>
              <a:gd name="connsiteY3" fmla="*/ 6826899 h 6838618"/>
              <a:gd name="connsiteX4" fmla="*/ 4780 w 7883218"/>
              <a:gd name="connsiteY4" fmla="*/ 8934 h 6838618"/>
              <a:gd name="connsiteX0" fmla="*/ 4780 w 6805584"/>
              <a:gd name="connsiteY0" fmla="*/ 8936 h 6838620"/>
              <a:gd name="connsiteX1" fmla="*/ 3061334 w 6805584"/>
              <a:gd name="connsiteY1" fmla="*/ 1127 h 6838620"/>
              <a:gd name="connsiteX2" fmla="*/ 6805584 w 6805584"/>
              <a:gd name="connsiteY2" fmla="*/ 6838620 h 6838620"/>
              <a:gd name="connsiteX3" fmla="*/ 0 w 6805584"/>
              <a:gd name="connsiteY3" fmla="*/ 6826901 h 6838620"/>
              <a:gd name="connsiteX4" fmla="*/ 4780 w 6805584"/>
              <a:gd name="connsiteY4" fmla="*/ 8936 h 6838620"/>
              <a:gd name="connsiteX0" fmla="*/ 4780 w 7893383"/>
              <a:gd name="connsiteY0" fmla="*/ 8917 h 6869629"/>
              <a:gd name="connsiteX1" fmla="*/ 3061334 w 7893383"/>
              <a:gd name="connsiteY1" fmla="*/ 1108 h 6869629"/>
              <a:gd name="connsiteX2" fmla="*/ 7893383 w 7893383"/>
              <a:gd name="connsiteY2" fmla="*/ 6869630 h 6869629"/>
              <a:gd name="connsiteX3" fmla="*/ 0 w 7893383"/>
              <a:gd name="connsiteY3" fmla="*/ 6826882 h 6869629"/>
              <a:gd name="connsiteX4" fmla="*/ 4780 w 7893383"/>
              <a:gd name="connsiteY4" fmla="*/ 8917 h 6869629"/>
              <a:gd name="connsiteX0" fmla="*/ 4780 w 7893383"/>
              <a:gd name="connsiteY0" fmla="*/ 8859 h 6869573"/>
              <a:gd name="connsiteX1" fmla="*/ 3061334 w 7893383"/>
              <a:gd name="connsiteY1" fmla="*/ 1050 h 6869573"/>
              <a:gd name="connsiteX2" fmla="*/ 7893383 w 7893383"/>
              <a:gd name="connsiteY2" fmla="*/ 6869572 h 6869573"/>
              <a:gd name="connsiteX3" fmla="*/ 0 w 7893383"/>
              <a:gd name="connsiteY3" fmla="*/ 6826824 h 6869573"/>
              <a:gd name="connsiteX4" fmla="*/ 4780 w 7893383"/>
              <a:gd name="connsiteY4" fmla="*/ 8859 h 6869573"/>
              <a:gd name="connsiteX0" fmla="*/ 4780 w 7893383"/>
              <a:gd name="connsiteY0" fmla="*/ 8892 h 6869605"/>
              <a:gd name="connsiteX1" fmla="*/ 3061334 w 7893383"/>
              <a:gd name="connsiteY1" fmla="*/ 1083 h 6869605"/>
              <a:gd name="connsiteX2" fmla="*/ 7893383 w 7893383"/>
              <a:gd name="connsiteY2" fmla="*/ 6869605 h 6869605"/>
              <a:gd name="connsiteX3" fmla="*/ 0 w 7893383"/>
              <a:gd name="connsiteY3" fmla="*/ 6826857 h 6869605"/>
              <a:gd name="connsiteX4" fmla="*/ 4780 w 7893383"/>
              <a:gd name="connsiteY4" fmla="*/ 8892 h 6869605"/>
              <a:gd name="connsiteX0" fmla="*/ 4780 w 7893383"/>
              <a:gd name="connsiteY0" fmla="*/ 9015 h 6869728"/>
              <a:gd name="connsiteX1" fmla="*/ 3061334 w 7893383"/>
              <a:gd name="connsiteY1" fmla="*/ 1206 h 6869728"/>
              <a:gd name="connsiteX2" fmla="*/ 7893383 w 7893383"/>
              <a:gd name="connsiteY2" fmla="*/ 6869728 h 6869728"/>
              <a:gd name="connsiteX3" fmla="*/ 0 w 7893383"/>
              <a:gd name="connsiteY3" fmla="*/ 6826980 h 6869728"/>
              <a:gd name="connsiteX4" fmla="*/ 4780 w 7893383"/>
              <a:gd name="connsiteY4" fmla="*/ 9015 h 6869728"/>
              <a:gd name="connsiteX0" fmla="*/ 0 w 7898768"/>
              <a:gd name="connsiteY0" fmla="*/ 0 h 6881399"/>
              <a:gd name="connsiteX1" fmla="*/ 3066719 w 7898768"/>
              <a:gd name="connsiteY1" fmla="*/ 12877 h 6881399"/>
              <a:gd name="connsiteX2" fmla="*/ 7898768 w 7898768"/>
              <a:gd name="connsiteY2" fmla="*/ 6881399 h 6881399"/>
              <a:gd name="connsiteX3" fmla="*/ 5385 w 7898768"/>
              <a:gd name="connsiteY3" fmla="*/ 6838651 h 6881399"/>
              <a:gd name="connsiteX4" fmla="*/ 0 w 7898768"/>
              <a:gd name="connsiteY4" fmla="*/ 0 h 6881399"/>
              <a:gd name="connsiteX0" fmla="*/ 0 w 7898768"/>
              <a:gd name="connsiteY0" fmla="*/ 0 h 6881399"/>
              <a:gd name="connsiteX1" fmla="*/ 3066719 w 7898768"/>
              <a:gd name="connsiteY1" fmla="*/ 12877 h 6881399"/>
              <a:gd name="connsiteX2" fmla="*/ 7898768 w 7898768"/>
              <a:gd name="connsiteY2" fmla="*/ 6881399 h 6881399"/>
              <a:gd name="connsiteX3" fmla="*/ 5385 w 7898768"/>
              <a:gd name="connsiteY3" fmla="*/ 6838651 h 6881399"/>
              <a:gd name="connsiteX4" fmla="*/ 0 w 7898768"/>
              <a:gd name="connsiteY4" fmla="*/ 0 h 6881399"/>
              <a:gd name="connsiteX0" fmla="*/ 0 w 7898768"/>
              <a:gd name="connsiteY0" fmla="*/ 0 h 6881399"/>
              <a:gd name="connsiteX1" fmla="*/ 3066719 w 7898768"/>
              <a:gd name="connsiteY1" fmla="*/ 12877 h 6881399"/>
              <a:gd name="connsiteX2" fmla="*/ 7898768 w 7898768"/>
              <a:gd name="connsiteY2" fmla="*/ 6881399 h 6881399"/>
              <a:gd name="connsiteX3" fmla="*/ 5385 w 7898768"/>
              <a:gd name="connsiteY3" fmla="*/ 6838651 h 6881399"/>
              <a:gd name="connsiteX4" fmla="*/ 0 w 7898768"/>
              <a:gd name="connsiteY4" fmla="*/ 0 h 6881399"/>
              <a:gd name="connsiteX0" fmla="*/ 0 w 7898768"/>
              <a:gd name="connsiteY0" fmla="*/ 0 h 6881399"/>
              <a:gd name="connsiteX1" fmla="*/ 3066719 w 7898768"/>
              <a:gd name="connsiteY1" fmla="*/ 12877 h 6881399"/>
              <a:gd name="connsiteX2" fmla="*/ 7898768 w 7898768"/>
              <a:gd name="connsiteY2" fmla="*/ 6881399 h 6881399"/>
              <a:gd name="connsiteX3" fmla="*/ 5385 w 7898768"/>
              <a:gd name="connsiteY3" fmla="*/ 6838651 h 6881399"/>
              <a:gd name="connsiteX4" fmla="*/ 0 w 7898768"/>
              <a:gd name="connsiteY4" fmla="*/ 0 h 6881399"/>
              <a:gd name="connsiteX0" fmla="*/ 0 w 7898768"/>
              <a:gd name="connsiteY0" fmla="*/ 0 h 6881399"/>
              <a:gd name="connsiteX1" fmla="*/ 3066719 w 7898768"/>
              <a:gd name="connsiteY1" fmla="*/ 12877 h 6881399"/>
              <a:gd name="connsiteX2" fmla="*/ 7898768 w 7898768"/>
              <a:gd name="connsiteY2" fmla="*/ 6881399 h 6881399"/>
              <a:gd name="connsiteX3" fmla="*/ 5385 w 7898768"/>
              <a:gd name="connsiteY3" fmla="*/ 6838651 h 6881399"/>
              <a:gd name="connsiteX4" fmla="*/ 0 w 7898768"/>
              <a:gd name="connsiteY4" fmla="*/ 0 h 6881399"/>
              <a:gd name="connsiteX0" fmla="*/ 0 w 7898768"/>
              <a:gd name="connsiteY0" fmla="*/ 0 h 6881399"/>
              <a:gd name="connsiteX1" fmla="*/ 3066719 w 7898768"/>
              <a:gd name="connsiteY1" fmla="*/ 12877 h 6881399"/>
              <a:gd name="connsiteX2" fmla="*/ 7898768 w 7898768"/>
              <a:gd name="connsiteY2" fmla="*/ 6881399 h 6881399"/>
              <a:gd name="connsiteX3" fmla="*/ 5385 w 7898768"/>
              <a:gd name="connsiteY3" fmla="*/ 6838651 h 6881399"/>
              <a:gd name="connsiteX4" fmla="*/ 0 w 7898768"/>
              <a:gd name="connsiteY4" fmla="*/ 0 h 6881399"/>
              <a:gd name="connsiteX0" fmla="*/ 0 w 7898768"/>
              <a:gd name="connsiteY0" fmla="*/ 0 h 6881399"/>
              <a:gd name="connsiteX1" fmla="*/ 3066719 w 7898768"/>
              <a:gd name="connsiteY1" fmla="*/ 12877 h 6881399"/>
              <a:gd name="connsiteX2" fmla="*/ 7898768 w 7898768"/>
              <a:gd name="connsiteY2" fmla="*/ 6881399 h 6881399"/>
              <a:gd name="connsiteX3" fmla="*/ 5385 w 7898768"/>
              <a:gd name="connsiteY3" fmla="*/ 6838651 h 6881399"/>
              <a:gd name="connsiteX4" fmla="*/ 0 w 7898768"/>
              <a:gd name="connsiteY4" fmla="*/ 0 h 6881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8768" h="6881399">
                <a:moveTo>
                  <a:pt x="0" y="0"/>
                </a:moveTo>
                <a:cubicBezTo>
                  <a:pt x="1022240" y="4292"/>
                  <a:pt x="3621" y="-2547"/>
                  <a:pt x="3066719" y="12877"/>
                </a:cubicBezTo>
                <a:cubicBezTo>
                  <a:pt x="3964003" y="32736"/>
                  <a:pt x="4292191" y="1614889"/>
                  <a:pt x="7898768" y="6881399"/>
                </a:cubicBezTo>
                <a:lnTo>
                  <a:pt x="5385" y="6838651"/>
                </a:lnTo>
                <a:cubicBezTo>
                  <a:pt x="7279" y="6833691"/>
                  <a:pt x="12098" y="1026388"/>
                  <a:pt x="0" y="0"/>
                </a:cubicBezTo>
                <a:close/>
              </a:path>
            </a:pathLst>
          </a:custGeom>
          <a:solidFill>
            <a:schemeClr val="bg1">
              <a:lumMod val="75000"/>
            </a:schemeClr>
          </a:solidFill>
        </p:spPr>
        <p:txBody>
          <a:bodyPr wrap="square">
            <a:noAutofit/>
          </a:bodyPr>
          <a:lstStyle/>
          <a:p>
            <a:endParaRPr lang="en-US"/>
          </a:p>
        </p:txBody>
      </p:sp>
    </p:spTree>
    <p:extLst>
      <p:ext uri="{BB962C8B-B14F-4D97-AF65-F5344CB8AC3E}">
        <p14:creationId xmlns:p14="http://schemas.microsoft.com/office/powerpoint/2010/main" val="4119234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D9970B-5C65-F646-9C04-727974EADD43}"/>
              </a:ext>
            </a:extLst>
          </p:cNvPr>
          <p:cNvSpPr>
            <a:spLocks noGrp="1"/>
          </p:cNvSpPr>
          <p:nvPr>
            <p:ph type="sldNum" sz="quarter" idx="12"/>
          </p:nvPr>
        </p:nvSpPr>
        <p:spPr/>
        <p:txBody>
          <a:bodyPr/>
          <a:lstStyle/>
          <a:p>
            <a:fld id="{F32B1D3B-AE3D-1E40-A0D2-3E32FC67085E}" type="slidenum">
              <a:rPr lang="en-US" smtClean="0"/>
              <a:t>‹#›</a:t>
            </a:fld>
            <a:endParaRPr lang="en-US"/>
          </a:p>
        </p:txBody>
      </p:sp>
    </p:spTree>
    <p:extLst>
      <p:ext uri="{BB962C8B-B14F-4D97-AF65-F5344CB8AC3E}">
        <p14:creationId xmlns:p14="http://schemas.microsoft.com/office/powerpoint/2010/main" val="2206473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8/25/2026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8/25/2026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8/25/2026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
        <p:nvSpPr>
          <p:cNvPr id="8" name="TextBox 7">
            <a:extLst>
              <a:ext uri="{FF2B5EF4-FFF2-40B4-BE49-F238E27FC236}">
                <a16:creationId xmlns:a16="http://schemas.microsoft.com/office/drawing/2014/main" id="{746F6B7B-E05B-04A5-1EC7-2158F7967B59}"/>
              </a:ext>
            </a:extLst>
          </p:cNvPr>
          <p:cNvSpPr txBox="1"/>
          <p:nvPr userDrawn="1">
            <p:extLst>
              <p:ext uri="{1162E1C5-73C7-4A58-AE30-91384D911F3F}">
                <p184:classification xmlns:p184="http://schemas.microsoft.com/office/powerpoint/2018/4/main" val="ftr"/>
              </p:ext>
            </p:extLst>
          </p:nvPr>
        </p:nvSpPr>
        <p:spPr>
          <a:xfrm>
            <a:off x="63500" y="6642100"/>
            <a:ext cx="796925" cy="152400"/>
          </a:xfrm>
          <a:prstGeom prst="rect">
            <a:avLst/>
          </a:prstGeom>
        </p:spPr>
        <p:txBody>
          <a:bodyPr horzOverflow="overflow" lIns="0" tIns="0" rIns="0" bIns="0">
            <a:spAutoFit/>
          </a:bodyPr>
          <a:lstStyle/>
          <a:p>
            <a:pPr algn="l"/>
            <a:r>
              <a:rPr lang="en-US" sz="1000">
                <a:solidFill>
                  <a:srgbClr val="000000">
                    <a:alpha val="50000"/>
                  </a:srgbClr>
                </a:solidFill>
                <a:latin typeface="Calibri" panose="020F0502020204030204" pitchFamily="34" charset="0"/>
                <a:cs typeface="Calibri" panose="020F0502020204030204" pitchFamily="34" charset="0"/>
              </a:rPr>
              <a:t>CONFIDENTIAL</a:t>
            </a:r>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808" r:id="rId5"/>
    <p:sldLayoutId id="2147483666" r:id="rId6"/>
    <p:sldLayoutId id="2147483667" r:id="rId7"/>
    <p:sldLayoutId id="2147483668" r:id="rId8"/>
    <p:sldLayoutId id="2147483669" r:id="rId9"/>
    <p:sldLayoutId id="2147483670" r:id="rId10"/>
    <p:sldLayoutId id="2147483671" r:id="rId11"/>
    <p:sldLayoutId id="2147483672" r:id="rId12"/>
    <p:sldLayoutId id="214748381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5866BE-9E73-154E-9460-381E2D1811C6}"/>
              </a:ext>
            </a:extLst>
          </p:cNvPr>
          <p:cNvSpPr>
            <a:spLocks noGrp="1"/>
          </p:cNvSpPr>
          <p:nvPr>
            <p:ph type="title"/>
          </p:nvPr>
        </p:nvSpPr>
        <p:spPr>
          <a:xfrm>
            <a:off x="417442" y="546100"/>
            <a:ext cx="11330610" cy="666474"/>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CF0D4901-5718-DE42-9A9E-A665D78159D2}"/>
              </a:ext>
            </a:extLst>
          </p:cNvPr>
          <p:cNvSpPr>
            <a:spLocks noGrp="1"/>
          </p:cNvSpPr>
          <p:nvPr>
            <p:ph type="body" idx="1"/>
          </p:nvPr>
        </p:nvSpPr>
        <p:spPr>
          <a:xfrm>
            <a:off x="417442" y="1391478"/>
            <a:ext cx="11330610" cy="478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CB83678-FF9C-E04E-A53E-EF7B1C812D03}"/>
              </a:ext>
            </a:extLst>
          </p:cNvPr>
          <p:cNvSpPr>
            <a:spLocks noGrp="1"/>
          </p:cNvSpPr>
          <p:nvPr>
            <p:ph type="sldNum" sz="quarter" idx="4"/>
          </p:nvPr>
        </p:nvSpPr>
        <p:spPr>
          <a:xfrm>
            <a:off x="8998226" y="6356350"/>
            <a:ext cx="2743200" cy="365125"/>
          </a:xfrm>
          <a:prstGeom prst="rect">
            <a:avLst/>
          </a:prstGeom>
        </p:spPr>
        <p:txBody>
          <a:bodyPr vert="horz" lIns="91440" tIns="45720" rIns="91440" bIns="45720" rtlCol="0" anchor="ctr"/>
          <a:lstStyle>
            <a:lvl1pPr algn="r">
              <a:defRPr sz="1200">
                <a:solidFill>
                  <a:srgbClr val="835C2F"/>
                </a:solidFill>
                <a:latin typeface="Source Sans Pro" panose="020B0503030403020204" pitchFamily="34" charset="77"/>
              </a:defRPr>
            </a:lvl1pPr>
          </a:lstStyle>
          <a:p>
            <a:fld id="{F32B1D3B-AE3D-1E40-A0D2-3E32FC67085E}" type="slidenum">
              <a:rPr lang="en-US" smtClean="0"/>
              <a:pPr/>
              <a:t>‹#›</a:t>
            </a:fld>
            <a:endParaRPr lang="en-US"/>
          </a:p>
        </p:txBody>
      </p:sp>
      <p:pic>
        <p:nvPicPr>
          <p:cNvPr id="8" name="Picture 7">
            <a:extLst>
              <a:ext uri="{FF2B5EF4-FFF2-40B4-BE49-F238E27FC236}">
                <a16:creationId xmlns:a16="http://schemas.microsoft.com/office/drawing/2014/main" id="{E22B73DE-EBC6-654E-A4FA-8E02B0B069A1}"/>
              </a:ext>
            </a:extLst>
          </p:cNvPr>
          <p:cNvPicPr>
            <a:picLocks noChangeAspect="1"/>
          </p:cNvPicPr>
          <p:nvPr userDrawn="1"/>
        </p:nvPicPr>
        <p:blipFill rotWithShape="1">
          <a:blip r:embed="rId8"/>
          <a:srcRect l="57792" b="38579"/>
          <a:stretch/>
        </p:blipFill>
        <p:spPr>
          <a:xfrm>
            <a:off x="343015" y="6376742"/>
            <a:ext cx="826567" cy="328417"/>
          </a:xfrm>
          <a:prstGeom prst="rect">
            <a:avLst/>
          </a:prstGeom>
        </p:spPr>
      </p:pic>
      <p:sp>
        <p:nvSpPr>
          <p:cNvPr id="9" name="Rectangle 8">
            <a:extLst>
              <a:ext uri="{FF2B5EF4-FFF2-40B4-BE49-F238E27FC236}">
                <a16:creationId xmlns:a16="http://schemas.microsoft.com/office/drawing/2014/main" id="{E03501E6-4C9B-504B-8D3C-761B71D08C68}"/>
              </a:ext>
            </a:extLst>
          </p:cNvPr>
          <p:cNvSpPr/>
          <p:nvPr userDrawn="1"/>
        </p:nvSpPr>
        <p:spPr>
          <a:xfrm>
            <a:off x="0" y="6236275"/>
            <a:ext cx="12192000" cy="75625"/>
          </a:xfrm>
          <a:prstGeom prst="rect">
            <a:avLst/>
          </a:prstGeom>
          <a:solidFill>
            <a:srgbClr val="835C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A07C54A-2B48-C65B-5F1D-D3EB93A41145}"/>
              </a:ext>
            </a:extLst>
          </p:cNvPr>
          <p:cNvSpPr txBox="1"/>
          <p:nvPr userDrawn="1">
            <p:extLst>
              <p:ext uri="{1162E1C5-73C7-4A58-AE30-91384D911F3F}">
                <p184:classification xmlns:p184="http://schemas.microsoft.com/office/powerpoint/2018/4/main" val="ftr"/>
              </p:ext>
            </p:extLst>
          </p:nvPr>
        </p:nvSpPr>
        <p:spPr>
          <a:xfrm>
            <a:off x="63500" y="6642100"/>
            <a:ext cx="796925" cy="152400"/>
          </a:xfrm>
          <a:prstGeom prst="rect">
            <a:avLst/>
          </a:prstGeom>
        </p:spPr>
        <p:txBody>
          <a:bodyPr horzOverflow="overflow" lIns="0" tIns="0" rIns="0" bIns="0">
            <a:spAutoFit/>
          </a:bodyPr>
          <a:lstStyle/>
          <a:p>
            <a:pPr algn="l"/>
            <a:r>
              <a:rPr lang="en-US" sz="1000">
                <a:solidFill>
                  <a:srgbClr val="000000">
                    <a:alpha val="50000"/>
                  </a:srgbClr>
                </a:solidFill>
                <a:latin typeface="Calibri" panose="020F0502020204030204" pitchFamily="34" charset="0"/>
                <a:cs typeface="Calibri" panose="020F0502020204030204" pitchFamily="34" charset="0"/>
              </a:rPr>
              <a:t>CONFIDENTIAL</a:t>
            </a:r>
          </a:p>
        </p:txBody>
      </p:sp>
    </p:spTree>
    <p:extLst>
      <p:ext uri="{BB962C8B-B14F-4D97-AF65-F5344CB8AC3E}">
        <p14:creationId xmlns:p14="http://schemas.microsoft.com/office/powerpoint/2010/main" val="3636954299"/>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809" r:id="rId6"/>
  </p:sldLayoutIdLst>
  <p:hf hdr="0" ftr="0" dt="0"/>
  <p:txStyles>
    <p:titleStyle>
      <a:lvl1pPr algn="l" defTabSz="914400" rtl="0" eaLnBrk="1" latinLnBrk="0" hangingPunct="1">
        <a:lnSpc>
          <a:spcPct val="90000"/>
        </a:lnSpc>
        <a:spcBef>
          <a:spcPct val="0"/>
        </a:spcBef>
        <a:buNone/>
        <a:defRPr sz="3200" b="1" kern="1200">
          <a:solidFill>
            <a:srgbClr val="0F1336"/>
          </a:solidFill>
          <a:latin typeface="Source Sans Pro" panose="020B0503030403020204" pitchFamily="34" charset="77"/>
          <a:ea typeface="+mj-ea"/>
          <a:cs typeface="+mj-cs"/>
        </a:defRPr>
      </a:lvl1pPr>
    </p:titleStyle>
    <p:bodyStyle>
      <a:lvl1pPr marL="0" indent="0" algn="l" defTabSz="914400" rtl="0" eaLnBrk="1" latinLnBrk="0" hangingPunct="1">
        <a:lnSpc>
          <a:spcPct val="100000"/>
        </a:lnSpc>
        <a:spcBef>
          <a:spcPts val="0"/>
        </a:spcBef>
        <a:spcAft>
          <a:spcPts val="1200"/>
        </a:spcAft>
        <a:buClr>
          <a:srgbClr val="835C2F"/>
        </a:buClr>
        <a:buFont typeface="Arial" panose="020B0604020202020204" pitchFamily="34" charset="0"/>
        <a:buNone/>
        <a:defRPr sz="2000" b="0" kern="1200">
          <a:solidFill>
            <a:schemeClr val="tx1"/>
          </a:solidFill>
          <a:latin typeface="Source Sans Pro" panose="020B0503030403020204" pitchFamily="34" charset="77"/>
          <a:ea typeface="+mn-ea"/>
          <a:cs typeface="+mn-cs"/>
        </a:defRPr>
      </a:lvl1pPr>
      <a:lvl2pPr marL="228600" indent="-228600" algn="l" defTabSz="914400" rtl="0" eaLnBrk="1" latinLnBrk="0" hangingPunct="1">
        <a:lnSpc>
          <a:spcPct val="100000"/>
        </a:lnSpc>
        <a:spcBef>
          <a:spcPts val="0"/>
        </a:spcBef>
        <a:spcAft>
          <a:spcPts val="1200"/>
        </a:spcAft>
        <a:buClr>
          <a:srgbClr val="835C2F"/>
        </a:buClr>
        <a:buFont typeface="Arial" panose="020B0604020202020204" pitchFamily="34" charset="0"/>
        <a:buChar char="•"/>
        <a:defRPr sz="1800" kern="1200">
          <a:solidFill>
            <a:schemeClr val="tx1"/>
          </a:solidFill>
          <a:latin typeface="Source Sans Pro" panose="020B0503030403020204" pitchFamily="34" charset="77"/>
          <a:ea typeface="+mn-ea"/>
          <a:cs typeface="+mn-cs"/>
        </a:defRPr>
      </a:lvl2pPr>
      <a:lvl3pPr marL="685800" indent="-228600" algn="l" defTabSz="914400" rtl="0" eaLnBrk="1" latinLnBrk="0" hangingPunct="1">
        <a:lnSpc>
          <a:spcPct val="100000"/>
        </a:lnSpc>
        <a:spcBef>
          <a:spcPts val="0"/>
        </a:spcBef>
        <a:spcAft>
          <a:spcPts val="1200"/>
        </a:spcAft>
        <a:buClr>
          <a:srgbClr val="835C2F"/>
        </a:buClr>
        <a:buFont typeface="Arial" panose="020B0604020202020204" pitchFamily="34" charset="0"/>
        <a:buChar char="•"/>
        <a:defRPr sz="1600" kern="1200">
          <a:solidFill>
            <a:schemeClr val="tx1"/>
          </a:solidFill>
          <a:latin typeface="Source Sans Pro" panose="020B0503030403020204" pitchFamily="34" charset="77"/>
          <a:ea typeface="+mn-ea"/>
          <a:cs typeface="+mn-cs"/>
        </a:defRPr>
      </a:lvl3pPr>
      <a:lvl4pPr marL="960120" indent="-228600" algn="l" defTabSz="914400" rtl="0" eaLnBrk="1" latinLnBrk="0" hangingPunct="1">
        <a:lnSpc>
          <a:spcPct val="100000"/>
        </a:lnSpc>
        <a:spcBef>
          <a:spcPts val="0"/>
        </a:spcBef>
        <a:spcAft>
          <a:spcPts val="1200"/>
        </a:spcAft>
        <a:buClr>
          <a:srgbClr val="835C2F"/>
        </a:buClr>
        <a:buFont typeface="Arial" panose="020B0604020202020204" pitchFamily="34" charset="0"/>
        <a:buChar char="•"/>
        <a:defRPr sz="1400" kern="1200">
          <a:solidFill>
            <a:schemeClr val="tx1"/>
          </a:solidFill>
          <a:latin typeface="Source Sans Pro" panose="020B0503030403020204" pitchFamily="34" charset="77"/>
          <a:ea typeface="+mn-ea"/>
          <a:cs typeface="+mn-cs"/>
        </a:defRPr>
      </a:lvl4pPr>
      <a:lvl5pPr marL="1234440" indent="-228600" algn="l" defTabSz="914400" rtl="0" eaLnBrk="1" latinLnBrk="0" hangingPunct="1">
        <a:lnSpc>
          <a:spcPct val="100000"/>
        </a:lnSpc>
        <a:spcBef>
          <a:spcPts val="0"/>
        </a:spcBef>
        <a:spcAft>
          <a:spcPts val="1200"/>
        </a:spcAft>
        <a:buClr>
          <a:srgbClr val="835C2F"/>
        </a:buClr>
        <a:buFont typeface="Arial" panose="020B0604020202020204" pitchFamily="34" charset="0"/>
        <a:buChar char="•"/>
        <a:defRPr sz="1200" kern="1200">
          <a:solidFill>
            <a:schemeClr val="tx1"/>
          </a:solidFill>
          <a:latin typeface="Source Sans Pro" panose="020B05030304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E632D85-81D2-544A-AB45-4D5051CE876E}"/>
              </a:ext>
            </a:extLst>
          </p:cNvPr>
          <p:cNvGrpSpPr/>
          <p:nvPr userDrawn="1"/>
        </p:nvGrpSpPr>
        <p:grpSpPr>
          <a:xfrm rot="10800000" flipH="1">
            <a:off x="0" y="1"/>
            <a:ext cx="11951025" cy="1249201"/>
            <a:chOff x="-24922532" y="4514109"/>
            <a:chExt cx="30430152" cy="2348764"/>
          </a:xfrm>
        </p:grpSpPr>
        <p:sp>
          <p:nvSpPr>
            <p:cNvPr id="10" name="Round Single Corner Rectangle 7">
              <a:extLst>
                <a:ext uri="{FF2B5EF4-FFF2-40B4-BE49-F238E27FC236}">
                  <a16:creationId xmlns:a16="http://schemas.microsoft.com/office/drawing/2014/main" id="{E1EAB2B9-EE97-BC48-8E49-CFA5AE3B88E1}"/>
                </a:ext>
              </a:extLst>
            </p:cNvPr>
            <p:cNvSpPr/>
            <p:nvPr/>
          </p:nvSpPr>
          <p:spPr>
            <a:xfrm>
              <a:off x="1006032" y="4514109"/>
              <a:ext cx="4501588" cy="2348760"/>
            </a:xfrm>
            <a:custGeom>
              <a:avLst/>
              <a:gdLst>
                <a:gd name="connsiteX0" fmla="*/ 0 w 3604591"/>
                <a:gd name="connsiteY0" fmla="*/ 0 h 6858000"/>
                <a:gd name="connsiteX1" fmla="*/ 3003814 w 3604591"/>
                <a:gd name="connsiteY1" fmla="*/ 0 h 6858000"/>
                <a:gd name="connsiteX2" fmla="*/ 3604591 w 3604591"/>
                <a:gd name="connsiteY2" fmla="*/ 600777 h 6858000"/>
                <a:gd name="connsiteX3" fmla="*/ 3604591 w 3604591"/>
                <a:gd name="connsiteY3" fmla="*/ 6858000 h 6858000"/>
                <a:gd name="connsiteX4" fmla="*/ 0 w 3604591"/>
                <a:gd name="connsiteY4" fmla="*/ 6858000 h 6858000"/>
                <a:gd name="connsiteX5" fmla="*/ 0 w 3604591"/>
                <a:gd name="connsiteY5" fmla="*/ 0 h 6858000"/>
                <a:gd name="connsiteX0" fmla="*/ 0 w 8365435"/>
                <a:gd name="connsiteY0" fmla="*/ 0 h 6858000"/>
                <a:gd name="connsiteX1" fmla="*/ 3003814 w 8365435"/>
                <a:gd name="connsiteY1" fmla="*/ 0 h 6858000"/>
                <a:gd name="connsiteX2" fmla="*/ 3604591 w 8365435"/>
                <a:gd name="connsiteY2" fmla="*/ 600777 h 6858000"/>
                <a:gd name="connsiteX3" fmla="*/ 8365435 w 8365435"/>
                <a:gd name="connsiteY3" fmla="*/ 6848061 h 6858000"/>
                <a:gd name="connsiteX4" fmla="*/ 0 w 8365435"/>
                <a:gd name="connsiteY4" fmla="*/ 6858000 h 6858000"/>
                <a:gd name="connsiteX5" fmla="*/ 0 w 8365435"/>
                <a:gd name="connsiteY5" fmla="*/ 0 h 6858000"/>
                <a:gd name="connsiteX0" fmla="*/ 0 w 8365435"/>
                <a:gd name="connsiteY0" fmla="*/ 0 h 6858000"/>
                <a:gd name="connsiteX1" fmla="*/ 3003814 w 8365435"/>
                <a:gd name="connsiteY1" fmla="*/ 0 h 6858000"/>
                <a:gd name="connsiteX2" fmla="*/ 3594652 w 8365435"/>
                <a:gd name="connsiteY2" fmla="*/ 610716 h 6858000"/>
                <a:gd name="connsiteX3" fmla="*/ 8365435 w 8365435"/>
                <a:gd name="connsiteY3" fmla="*/ 6848061 h 6858000"/>
                <a:gd name="connsiteX4" fmla="*/ 0 w 8365435"/>
                <a:gd name="connsiteY4" fmla="*/ 6858000 h 6858000"/>
                <a:gd name="connsiteX5" fmla="*/ 0 w 8365435"/>
                <a:gd name="connsiteY5" fmla="*/ 0 h 6858000"/>
                <a:gd name="connsiteX0" fmla="*/ 0 w 8365435"/>
                <a:gd name="connsiteY0" fmla="*/ 9939 h 6867939"/>
                <a:gd name="connsiteX1" fmla="*/ 2566493 w 8365435"/>
                <a:gd name="connsiteY1" fmla="*/ 0 h 6867939"/>
                <a:gd name="connsiteX2" fmla="*/ 3594652 w 8365435"/>
                <a:gd name="connsiteY2" fmla="*/ 620655 h 6867939"/>
                <a:gd name="connsiteX3" fmla="*/ 8365435 w 8365435"/>
                <a:gd name="connsiteY3" fmla="*/ 6858000 h 6867939"/>
                <a:gd name="connsiteX4" fmla="*/ 0 w 8365435"/>
                <a:gd name="connsiteY4" fmla="*/ 6867939 h 6867939"/>
                <a:gd name="connsiteX5" fmla="*/ 0 w 8365435"/>
                <a:gd name="connsiteY5" fmla="*/ 9939 h 6867939"/>
                <a:gd name="connsiteX0" fmla="*/ 0 w 8365435"/>
                <a:gd name="connsiteY0" fmla="*/ 10740 h 6868740"/>
                <a:gd name="connsiteX1" fmla="*/ 2566493 w 8365435"/>
                <a:gd name="connsiteY1" fmla="*/ 801 h 6868740"/>
                <a:gd name="connsiteX2" fmla="*/ 3594652 w 8365435"/>
                <a:gd name="connsiteY2" fmla="*/ 621456 h 6868740"/>
                <a:gd name="connsiteX3" fmla="*/ 8365435 w 8365435"/>
                <a:gd name="connsiteY3" fmla="*/ 6858801 h 6868740"/>
                <a:gd name="connsiteX4" fmla="*/ 0 w 8365435"/>
                <a:gd name="connsiteY4" fmla="*/ 6868740 h 6868740"/>
                <a:gd name="connsiteX5" fmla="*/ 0 w 8365435"/>
                <a:gd name="connsiteY5" fmla="*/ 10740 h 6868740"/>
                <a:gd name="connsiteX0" fmla="*/ 0 w 8365435"/>
                <a:gd name="connsiteY0" fmla="*/ 19841 h 6877841"/>
                <a:gd name="connsiteX1" fmla="*/ 2566493 w 8365435"/>
                <a:gd name="connsiteY1" fmla="*/ 9902 h 6877841"/>
                <a:gd name="connsiteX2" fmla="*/ 3594652 w 8365435"/>
                <a:gd name="connsiteY2" fmla="*/ 630557 h 6877841"/>
                <a:gd name="connsiteX3" fmla="*/ 8365435 w 8365435"/>
                <a:gd name="connsiteY3" fmla="*/ 6867902 h 6877841"/>
                <a:gd name="connsiteX4" fmla="*/ 0 w 8365435"/>
                <a:gd name="connsiteY4" fmla="*/ 6877841 h 6877841"/>
                <a:gd name="connsiteX5" fmla="*/ 0 w 8365435"/>
                <a:gd name="connsiteY5" fmla="*/ 19841 h 6877841"/>
                <a:gd name="connsiteX0" fmla="*/ 0 w 8365435"/>
                <a:gd name="connsiteY0" fmla="*/ 9939 h 6867939"/>
                <a:gd name="connsiteX1" fmla="*/ 2566493 w 8365435"/>
                <a:gd name="connsiteY1" fmla="*/ 0 h 6867939"/>
                <a:gd name="connsiteX2" fmla="*/ 3733800 w 8365435"/>
                <a:gd name="connsiteY2" fmla="*/ 809499 h 6867939"/>
                <a:gd name="connsiteX3" fmla="*/ 8365435 w 8365435"/>
                <a:gd name="connsiteY3" fmla="*/ 6858000 h 6867939"/>
                <a:gd name="connsiteX4" fmla="*/ 0 w 8365435"/>
                <a:gd name="connsiteY4" fmla="*/ 6867939 h 6867939"/>
                <a:gd name="connsiteX5" fmla="*/ 0 w 8365435"/>
                <a:gd name="connsiteY5" fmla="*/ 9939 h 6867939"/>
                <a:gd name="connsiteX0" fmla="*/ 0 w 8365435"/>
                <a:gd name="connsiteY0" fmla="*/ 19878 h 6877878"/>
                <a:gd name="connsiteX1" fmla="*/ 2337893 w 8365435"/>
                <a:gd name="connsiteY1" fmla="*/ 0 h 6877878"/>
                <a:gd name="connsiteX2" fmla="*/ 3733800 w 8365435"/>
                <a:gd name="connsiteY2" fmla="*/ 819438 h 6877878"/>
                <a:gd name="connsiteX3" fmla="*/ 8365435 w 8365435"/>
                <a:gd name="connsiteY3" fmla="*/ 6867939 h 6877878"/>
                <a:gd name="connsiteX4" fmla="*/ 0 w 8365435"/>
                <a:gd name="connsiteY4" fmla="*/ 6877878 h 6877878"/>
                <a:gd name="connsiteX5" fmla="*/ 0 w 8365435"/>
                <a:gd name="connsiteY5" fmla="*/ 19878 h 6877878"/>
                <a:gd name="connsiteX0" fmla="*/ 0 w 8365435"/>
                <a:gd name="connsiteY0" fmla="*/ 19878 h 6877878"/>
                <a:gd name="connsiteX1" fmla="*/ 2337893 w 8365435"/>
                <a:gd name="connsiteY1" fmla="*/ 0 h 6877878"/>
                <a:gd name="connsiteX2" fmla="*/ 3733800 w 8365435"/>
                <a:gd name="connsiteY2" fmla="*/ 819438 h 6877878"/>
                <a:gd name="connsiteX3" fmla="*/ 8365435 w 8365435"/>
                <a:gd name="connsiteY3" fmla="*/ 6867939 h 6877878"/>
                <a:gd name="connsiteX4" fmla="*/ 0 w 8365435"/>
                <a:gd name="connsiteY4" fmla="*/ 6877878 h 6877878"/>
                <a:gd name="connsiteX5" fmla="*/ 0 w 8365435"/>
                <a:gd name="connsiteY5" fmla="*/ 19878 h 6877878"/>
                <a:gd name="connsiteX0" fmla="*/ 0 w 8365435"/>
                <a:gd name="connsiteY0" fmla="*/ 20705 h 6878705"/>
                <a:gd name="connsiteX1" fmla="*/ 2337893 w 8365435"/>
                <a:gd name="connsiteY1" fmla="*/ 827 h 6878705"/>
                <a:gd name="connsiteX2" fmla="*/ 3733800 w 8365435"/>
                <a:gd name="connsiteY2" fmla="*/ 820265 h 6878705"/>
                <a:gd name="connsiteX3" fmla="*/ 8365435 w 8365435"/>
                <a:gd name="connsiteY3" fmla="*/ 6868766 h 6878705"/>
                <a:gd name="connsiteX4" fmla="*/ 0 w 8365435"/>
                <a:gd name="connsiteY4" fmla="*/ 6878705 h 6878705"/>
                <a:gd name="connsiteX5" fmla="*/ 0 w 8365435"/>
                <a:gd name="connsiteY5" fmla="*/ 20705 h 687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65435" h="6878705">
                  <a:moveTo>
                    <a:pt x="0" y="20705"/>
                  </a:moveTo>
                  <a:lnTo>
                    <a:pt x="2337893" y="827"/>
                  </a:lnTo>
                  <a:cubicBezTo>
                    <a:pt x="2957928" y="827"/>
                    <a:pt x="3008243" y="-58188"/>
                    <a:pt x="3733800" y="820265"/>
                  </a:cubicBezTo>
                  <a:lnTo>
                    <a:pt x="8365435" y="6868766"/>
                  </a:lnTo>
                  <a:lnTo>
                    <a:pt x="0" y="6878705"/>
                  </a:lnTo>
                  <a:lnTo>
                    <a:pt x="0" y="2070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3C9AFD0-622D-BA4E-8A23-4D4864EADB62}"/>
                </a:ext>
              </a:extLst>
            </p:cNvPr>
            <p:cNvSpPr/>
            <p:nvPr/>
          </p:nvSpPr>
          <p:spPr>
            <a:xfrm>
              <a:off x="-24922532" y="4523920"/>
              <a:ext cx="26007637" cy="23389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Placeholder 1">
            <a:extLst>
              <a:ext uri="{FF2B5EF4-FFF2-40B4-BE49-F238E27FC236}">
                <a16:creationId xmlns:a16="http://schemas.microsoft.com/office/drawing/2014/main" id="{535866BE-9E73-154E-9460-381E2D1811C6}"/>
              </a:ext>
            </a:extLst>
          </p:cNvPr>
          <p:cNvSpPr>
            <a:spLocks noGrp="1"/>
          </p:cNvSpPr>
          <p:nvPr>
            <p:ph type="title"/>
          </p:nvPr>
        </p:nvSpPr>
        <p:spPr>
          <a:xfrm>
            <a:off x="417442" y="546100"/>
            <a:ext cx="11330610" cy="666474"/>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CF0D4901-5718-DE42-9A9E-A665D78159D2}"/>
              </a:ext>
            </a:extLst>
          </p:cNvPr>
          <p:cNvSpPr>
            <a:spLocks noGrp="1"/>
          </p:cNvSpPr>
          <p:nvPr>
            <p:ph type="body" idx="1"/>
          </p:nvPr>
        </p:nvSpPr>
        <p:spPr>
          <a:xfrm>
            <a:off x="417442" y="1391478"/>
            <a:ext cx="11330610" cy="478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CB83678-FF9C-E04E-A53E-EF7B1C812D03}"/>
              </a:ext>
            </a:extLst>
          </p:cNvPr>
          <p:cNvSpPr>
            <a:spLocks noGrp="1"/>
          </p:cNvSpPr>
          <p:nvPr>
            <p:ph type="sldNum" sz="quarter" idx="4"/>
          </p:nvPr>
        </p:nvSpPr>
        <p:spPr>
          <a:xfrm>
            <a:off x="8998226" y="6356350"/>
            <a:ext cx="2743200" cy="365125"/>
          </a:xfrm>
          <a:prstGeom prst="rect">
            <a:avLst/>
          </a:prstGeom>
        </p:spPr>
        <p:txBody>
          <a:bodyPr vert="horz" lIns="91440" tIns="45720" rIns="91440" bIns="45720" rtlCol="0" anchor="ctr"/>
          <a:lstStyle>
            <a:lvl1pPr algn="r">
              <a:defRPr sz="1200">
                <a:solidFill>
                  <a:srgbClr val="835C2F"/>
                </a:solidFill>
                <a:latin typeface="Source Sans Pro" panose="020B0503030403020204" pitchFamily="34" charset="77"/>
              </a:defRPr>
            </a:lvl1pPr>
          </a:lstStyle>
          <a:p>
            <a:fld id="{F32B1D3B-AE3D-1E40-A0D2-3E32FC67085E}" type="slidenum">
              <a:rPr lang="en-US" smtClean="0"/>
              <a:pPr/>
              <a:t>‹#›</a:t>
            </a:fld>
            <a:endParaRPr lang="en-US"/>
          </a:p>
        </p:txBody>
      </p:sp>
      <p:pic>
        <p:nvPicPr>
          <p:cNvPr id="8" name="Picture 7">
            <a:extLst>
              <a:ext uri="{FF2B5EF4-FFF2-40B4-BE49-F238E27FC236}">
                <a16:creationId xmlns:a16="http://schemas.microsoft.com/office/drawing/2014/main" id="{E22B73DE-EBC6-654E-A4FA-8E02B0B069A1}"/>
              </a:ext>
            </a:extLst>
          </p:cNvPr>
          <p:cNvPicPr>
            <a:picLocks noChangeAspect="1"/>
          </p:cNvPicPr>
          <p:nvPr userDrawn="1"/>
        </p:nvPicPr>
        <p:blipFill rotWithShape="1">
          <a:blip r:embed="rId4"/>
          <a:srcRect l="57792" b="38579"/>
          <a:stretch/>
        </p:blipFill>
        <p:spPr>
          <a:xfrm>
            <a:off x="343015" y="6376742"/>
            <a:ext cx="826567" cy="328417"/>
          </a:xfrm>
          <a:prstGeom prst="rect">
            <a:avLst/>
          </a:prstGeom>
        </p:spPr>
      </p:pic>
      <p:sp>
        <p:nvSpPr>
          <p:cNvPr id="9" name="Rectangle 8">
            <a:extLst>
              <a:ext uri="{FF2B5EF4-FFF2-40B4-BE49-F238E27FC236}">
                <a16:creationId xmlns:a16="http://schemas.microsoft.com/office/drawing/2014/main" id="{E03501E6-4C9B-504B-8D3C-761B71D08C68}"/>
              </a:ext>
            </a:extLst>
          </p:cNvPr>
          <p:cNvSpPr/>
          <p:nvPr userDrawn="1"/>
        </p:nvSpPr>
        <p:spPr>
          <a:xfrm>
            <a:off x="0" y="6236275"/>
            <a:ext cx="12192000" cy="75625"/>
          </a:xfrm>
          <a:prstGeom prst="rect">
            <a:avLst/>
          </a:prstGeom>
          <a:solidFill>
            <a:srgbClr val="835C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EA05747-E8E5-BD68-534E-D6CD7077BB34}"/>
              </a:ext>
            </a:extLst>
          </p:cNvPr>
          <p:cNvSpPr txBox="1"/>
          <p:nvPr userDrawn="1">
            <p:extLst>
              <p:ext uri="{1162E1C5-73C7-4A58-AE30-91384D911F3F}">
                <p184:classification xmlns:p184="http://schemas.microsoft.com/office/powerpoint/2018/4/main" val="ftr"/>
              </p:ext>
            </p:extLst>
          </p:nvPr>
        </p:nvSpPr>
        <p:spPr>
          <a:xfrm>
            <a:off x="63500" y="6642100"/>
            <a:ext cx="796925" cy="152400"/>
          </a:xfrm>
          <a:prstGeom prst="rect">
            <a:avLst/>
          </a:prstGeom>
        </p:spPr>
        <p:txBody>
          <a:bodyPr horzOverflow="overflow" lIns="0" tIns="0" rIns="0" bIns="0">
            <a:spAutoFit/>
          </a:bodyPr>
          <a:lstStyle/>
          <a:p>
            <a:pPr algn="l"/>
            <a:r>
              <a:rPr lang="en-US" sz="1000">
                <a:solidFill>
                  <a:srgbClr val="000000">
                    <a:alpha val="50000"/>
                  </a:srgbClr>
                </a:solidFill>
                <a:latin typeface="Calibri" panose="020F0502020204030204" pitchFamily="34" charset="0"/>
                <a:cs typeface="Calibri" panose="020F0502020204030204" pitchFamily="34" charset="0"/>
              </a:rPr>
              <a:t>CONFIDENTIAL</a:t>
            </a:r>
          </a:p>
        </p:txBody>
      </p:sp>
    </p:spTree>
    <p:extLst>
      <p:ext uri="{BB962C8B-B14F-4D97-AF65-F5344CB8AC3E}">
        <p14:creationId xmlns:p14="http://schemas.microsoft.com/office/powerpoint/2010/main" val="1131550696"/>
      </p:ext>
    </p:extLst>
  </p:cSld>
  <p:clrMap bg1="lt1" tx1="dk1" bg2="lt2" tx2="dk2" accent1="accent1" accent2="accent2" accent3="accent3" accent4="accent4" accent5="accent5" accent6="accent6" hlink="hlink" folHlink="folHlink"/>
  <p:sldLayoutIdLst>
    <p:sldLayoutId id="2147483806" r:id="rId1"/>
    <p:sldLayoutId id="2147483807" r:id="rId2"/>
  </p:sldLayoutIdLst>
  <p:hf hdr="0" ftr="0" dt="0"/>
  <p:txStyles>
    <p:titleStyle>
      <a:lvl1pPr algn="l" defTabSz="914400" rtl="0" eaLnBrk="1" latinLnBrk="0" hangingPunct="1">
        <a:lnSpc>
          <a:spcPct val="90000"/>
        </a:lnSpc>
        <a:spcBef>
          <a:spcPct val="0"/>
        </a:spcBef>
        <a:buNone/>
        <a:defRPr sz="3200" b="1" kern="1200">
          <a:solidFill>
            <a:schemeClr val="bg1"/>
          </a:solidFill>
          <a:latin typeface="Source Sans Pro" panose="020B0503030403020204" pitchFamily="34" charset="77"/>
          <a:ea typeface="+mj-ea"/>
          <a:cs typeface="+mj-cs"/>
        </a:defRPr>
      </a:lvl1pPr>
    </p:titleStyle>
    <p:bodyStyle>
      <a:lvl1pPr marL="0" indent="0" algn="l" defTabSz="914400" rtl="0" eaLnBrk="1" latinLnBrk="0" hangingPunct="1">
        <a:lnSpc>
          <a:spcPct val="100000"/>
        </a:lnSpc>
        <a:spcBef>
          <a:spcPts val="0"/>
        </a:spcBef>
        <a:spcAft>
          <a:spcPts val="1200"/>
        </a:spcAft>
        <a:buClr>
          <a:srgbClr val="835C2F"/>
        </a:buClr>
        <a:buFont typeface="Arial" panose="020B0604020202020204" pitchFamily="34" charset="0"/>
        <a:buNone/>
        <a:defRPr sz="2000" b="0" kern="1200">
          <a:solidFill>
            <a:schemeClr val="tx1"/>
          </a:solidFill>
          <a:latin typeface="Source Sans Pro" panose="020B0503030403020204" pitchFamily="34" charset="77"/>
          <a:ea typeface="+mn-ea"/>
          <a:cs typeface="+mn-cs"/>
        </a:defRPr>
      </a:lvl1pPr>
      <a:lvl2pPr marL="228600" indent="-228600" algn="l" defTabSz="914400" rtl="0" eaLnBrk="1" latinLnBrk="0" hangingPunct="1">
        <a:lnSpc>
          <a:spcPct val="100000"/>
        </a:lnSpc>
        <a:spcBef>
          <a:spcPts val="0"/>
        </a:spcBef>
        <a:spcAft>
          <a:spcPts val="1200"/>
        </a:spcAft>
        <a:buClr>
          <a:srgbClr val="835C2F"/>
        </a:buClr>
        <a:buFont typeface="Arial" panose="020B0604020202020204" pitchFamily="34" charset="0"/>
        <a:buChar char="•"/>
        <a:defRPr sz="1800" kern="1200">
          <a:solidFill>
            <a:schemeClr val="tx1"/>
          </a:solidFill>
          <a:latin typeface="Source Sans Pro" panose="020B0503030403020204" pitchFamily="34" charset="77"/>
          <a:ea typeface="+mn-ea"/>
          <a:cs typeface="+mn-cs"/>
        </a:defRPr>
      </a:lvl2pPr>
      <a:lvl3pPr marL="685800" indent="-228600" algn="l" defTabSz="914400" rtl="0" eaLnBrk="1" latinLnBrk="0" hangingPunct="1">
        <a:lnSpc>
          <a:spcPct val="100000"/>
        </a:lnSpc>
        <a:spcBef>
          <a:spcPts val="0"/>
        </a:spcBef>
        <a:spcAft>
          <a:spcPts val="1200"/>
        </a:spcAft>
        <a:buClr>
          <a:srgbClr val="835C2F"/>
        </a:buClr>
        <a:buFont typeface="Arial" panose="020B0604020202020204" pitchFamily="34" charset="0"/>
        <a:buChar char="•"/>
        <a:defRPr sz="1600" kern="1200">
          <a:solidFill>
            <a:schemeClr val="tx1"/>
          </a:solidFill>
          <a:latin typeface="Source Sans Pro" panose="020B0503030403020204" pitchFamily="34" charset="77"/>
          <a:ea typeface="+mn-ea"/>
          <a:cs typeface="+mn-cs"/>
        </a:defRPr>
      </a:lvl3pPr>
      <a:lvl4pPr marL="960120" indent="-228600" algn="l" defTabSz="914400" rtl="0" eaLnBrk="1" latinLnBrk="0" hangingPunct="1">
        <a:lnSpc>
          <a:spcPct val="100000"/>
        </a:lnSpc>
        <a:spcBef>
          <a:spcPts val="0"/>
        </a:spcBef>
        <a:spcAft>
          <a:spcPts val="1200"/>
        </a:spcAft>
        <a:buClr>
          <a:srgbClr val="835C2F"/>
        </a:buClr>
        <a:buFont typeface="Arial" panose="020B0604020202020204" pitchFamily="34" charset="0"/>
        <a:buChar char="•"/>
        <a:defRPr sz="1400" kern="1200">
          <a:solidFill>
            <a:schemeClr val="tx1"/>
          </a:solidFill>
          <a:latin typeface="Source Sans Pro" panose="020B0503030403020204" pitchFamily="34" charset="77"/>
          <a:ea typeface="+mn-ea"/>
          <a:cs typeface="+mn-cs"/>
        </a:defRPr>
      </a:lvl4pPr>
      <a:lvl5pPr marL="1234440" indent="-228600" algn="l" defTabSz="914400" rtl="0" eaLnBrk="1" latinLnBrk="0" hangingPunct="1">
        <a:lnSpc>
          <a:spcPct val="100000"/>
        </a:lnSpc>
        <a:spcBef>
          <a:spcPts val="0"/>
        </a:spcBef>
        <a:spcAft>
          <a:spcPts val="1200"/>
        </a:spcAft>
        <a:buClr>
          <a:srgbClr val="835C2F"/>
        </a:buClr>
        <a:buFont typeface="Arial" panose="020B0604020202020204" pitchFamily="34" charset="0"/>
        <a:buChar char="•"/>
        <a:defRPr sz="1200" kern="1200">
          <a:solidFill>
            <a:schemeClr val="tx1"/>
          </a:solidFill>
          <a:latin typeface="Source Sans Pro" panose="020B05030304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8" Type="http://schemas.openxmlformats.org/officeDocument/2006/relationships/hyperlink" Target="https://eagle.usc.edu/multidisciplinary-teams/" TargetMode="External"/><Relationship Id="rId3" Type="http://schemas.openxmlformats.org/officeDocument/2006/relationships/hyperlink" Target="https://eagle.usc.edu/first-responder-checklist/" TargetMode="External"/><Relationship Id="rId7" Type="http://schemas.openxmlformats.org/officeDocument/2006/relationships/hyperlink" Target="https://eagle.usc.edu/wp-content/uploads/2025/10/NCEA-EAGLE-Investigator-Interview-Checklist.pdf" TargetMode="External"/><Relationship Id="rId2" Type="http://schemas.openxmlformats.org/officeDocument/2006/relationships/notesSlide" Target="../notesSlides/notesSlide18.xml"/><Relationship Id="rId1" Type="http://schemas.openxmlformats.org/officeDocument/2006/relationships/slideLayout" Target="../slideLayouts/slideLayout19.xml"/><Relationship Id="rId6" Type="http://schemas.openxmlformats.org/officeDocument/2006/relationships/hyperlink" Target="https://eagle.usc.edu/wp-content/uploads/2025/10/NCEA-EAGLE-Interview-Guide-for-Investigators-.pdf" TargetMode="External"/><Relationship Id="rId5" Type="http://schemas.openxmlformats.org/officeDocument/2006/relationships/hyperlink" Target="https://eagle.usc.edu/wp-content/uploads/2025/03/EAGLE_InterviewTips_web_3.20.25-1.pdf" TargetMode="External"/><Relationship Id="rId4" Type="http://schemas.openxmlformats.org/officeDocument/2006/relationships/hyperlink" Target="https://eagle.usc.edu/evidence-collection-checklist/" TargetMode="External"/><Relationship Id="rId9" Type="http://schemas.openxmlformats.org/officeDocument/2006/relationships/hyperlink" Target="https://eldercare.acl.gov/home" TargetMode="Externa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98548BE-13D1-EE47-AF62-99906C6927FA}"/>
              </a:ext>
            </a:extLst>
          </p:cNvPr>
          <p:cNvSpPr/>
          <p:nvPr/>
        </p:nvSpPr>
        <p:spPr>
          <a:xfrm>
            <a:off x="5467" y="6599"/>
            <a:ext cx="12201940" cy="6861492"/>
          </a:xfrm>
          <a:prstGeom prst="rect">
            <a:avLst/>
          </a:prstGeom>
          <a:solidFill>
            <a:srgbClr val="0F13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695521A6-7513-054B-9414-737D402264DC}"/>
              </a:ext>
            </a:extLst>
          </p:cNvPr>
          <p:cNvSpPr txBox="1"/>
          <p:nvPr/>
        </p:nvSpPr>
        <p:spPr>
          <a:xfrm>
            <a:off x="439447" y="1833223"/>
            <a:ext cx="9219306" cy="2123658"/>
          </a:xfrm>
          <a:prstGeom prst="rect">
            <a:avLst/>
          </a:prstGeom>
          <a:noFill/>
        </p:spPr>
        <p:txBody>
          <a:bodyPr wrap="square" lIns="91440" tIns="45720" rIns="91440" bIns="45720" rtlCol="0" anchor="t">
            <a:spAutoFit/>
          </a:bodyPr>
          <a:lstStyle/>
          <a:p>
            <a:endParaRPr lang="en-US" sz="4400" b="1" dirty="0">
              <a:solidFill>
                <a:schemeClr val="bg1"/>
              </a:solidFill>
              <a:latin typeface="Source Sans Pro"/>
              <a:ea typeface="Source Sans Pro"/>
            </a:endParaRPr>
          </a:p>
          <a:p>
            <a:r>
              <a:rPr lang="en-US" sz="4400" b="1" dirty="0">
                <a:solidFill>
                  <a:schemeClr val="bg1"/>
                </a:solidFill>
              </a:rPr>
              <a:t>Law Enforcement Response to Elder Deaths</a:t>
            </a:r>
          </a:p>
        </p:txBody>
      </p:sp>
      <p:pic>
        <p:nvPicPr>
          <p:cNvPr id="7" name="Picture 6" descr="A black and white logo&#10;&#10;Description automatically generated with medium confidence">
            <a:extLst>
              <a:ext uri="{FF2B5EF4-FFF2-40B4-BE49-F238E27FC236}">
                <a16:creationId xmlns:a16="http://schemas.microsoft.com/office/drawing/2014/main" id="{387AD21E-34CB-9041-8B7F-7B6CFC45BE55}"/>
              </a:ext>
            </a:extLst>
          </p:cNvPr>
          <p:cNvPicPr>
            <a:picLocks noChangeAspect="1"/>
          </p:cNvPicPr>
          <p:nvPr/>
        </p:nvPicPr>
        <p:blipFill>
          <a:blip r:embed="rId3"/>
          <a:stretch>
            <a:fillRect/>
          </a:stretch>
        </p:blipFill>
        <p:spPr>
          <a:xfrm>
            <a:off x="439447" y="550878"/>
            <a:ext cx="3045691" cy="738066"/>
          </a:xfrm>
          <a:prstGeom prst="rect">
            <a:avLst/>
          </a:prstGeom>
        </p:spPr>
      </p:pic>
      <p:sp>
        <p:nvSpPr>
          <p:cNvPr id="30" name="Rectangle 29">
            <a:extLst>
              <a:ext uri="{FF2B5EF4-FFF2-40B4-BE49-F238E27FC236}">
                <a16:creationId xmlns:a16="http://schemas.microsoft.com/office/drawing/2014/main" id="{B1C1E545-6DE6-714A-AEA7-B9A71B517647}"/>
              </a:ext>
            </a:extLst>
          </p:cNvPr>
          <p:cNvSpPr/>
          <p:nvPr/>
        </p:nvSpPr>
        <p:spPr>
          <a:xfrm>
            <a:off x="-1" y="6236275"/>
            <a:ext cx="12453257" cy="480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person in a uniform talking to a police officer&#10;&#10;Description automatically generated with low confidence">
            <a:extLst>
              <a:ext uri="{FF2B5EF4-FFF2-40B4-BE49-F238E27FC236}">
                <a16:creationId xmlns:a16="http://schemas.microsoft.com/office/drawing/2014/main" id="{E014DF45-742D-DCCB-6E4C-7A16B748043E}"/>
              </a:ext>
            </a:extLst>
          </p:cNvPr>
          <p:cNvPicPr>
            <a:picLocks noChangeAspect="1"/>
          </p:cNvPicPr>
          <p:nvPr/>
        </p:nvPicPr>
        <p:blipFill rotWithShape="1">
          <a:blip r:embed="rId4"/>
          <a:srcRect l="-1239" t="415" r="1062" b="-830"/>
          <a:stretch/>
        </p:blipFill>
        <p:spPr>
          <a:xfrm>
            <a:off x="6881567" y="-72402"/>
            <a:ext cx="8186889" cy="6932838"/>
          </a:xfrm>
          <a:prstGeom prst="rect">
            <a:avLst/>
          </a:prstGeom>
        </p:spPr>
      </p:pic>
      <p:pic>
        <p:nvPicPr>
          <p:cNvPr id="11" name="Picture 12">
            <a:extLst>
              <a:ext uri="{FF2B5EF4-FFF2-40B4-BE49-F238E27FC236}">
                <a16:creationId xmlns:a16="http://schemas.microsoft.com/office/drawing/2014/main" id="{15E8CC2D-C792-2348-DCF4-4034F8EA786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5571255"/>
            <a:ext cx="1463822" cy="1280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4867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08A84-33B9-F776-1C61-0D5AA2ED55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7FD812-D611-9807-8E56-A1288DCA62F8}"/>
              </a:ext>
            </a:extLst>
          </p:cNvPr>
          <p:cNvSpPr>
            <a:spLocks noGrp="1"/>
          </p:cNvSpPr>
          <p:nvPr>
            <p:ph type="title"/>
          </p:nvPr>
        </p:nvSpPr>
        <p:spPr>
          <a:xfrm>
            <a:off x="417442" y="461409"/>
            <a:ext cx="11330610" cy="666474"/>
          </a:xfrm>
        </p:spPr>
        <p:txBody>
          <a:bodyPr>
            <a:normAutofit/>
          </a:bodyPr>
          <a:lstStyle/>
          <a:p>
            <a:r>
              <a:rPr lang="en-US" sz="4000" b="1" dirty="0">
                <a:solidFill>
                  <a:schemeClr val="bg1"/>
                </a:solidFill>
              </a:rPr>
              <a:t>Case Example (cont’d)</a:t>
            </a:r>
          </a:p>
        </p:txBody>
      </p:sp>
      <p:graphicFrame>
        <p:nvGraphicFramePr>
          <p:cNvPr id="5" name="Diagram 4">
            <a:extLst>
              <a:ext uri="{FF2B5EF4-FFF2-40B4-BE49-F238E27FC236}">
                <a16:creationId xmlns:a16="http://schemas.microsoft.com/office/drawing/2014/main" id="{A661A2A0-A9A5-FD72-8C93-66EAAC6FFAF3}"/>
              </a:ext>
            </a:extLst>
          </p:cNvPr>
          <p:cNvGraphicFramePr/>
          <p:nvPr>
            <p:extLst>
              <p:ext uri="{D42A27DB-BD31-4B8C-83A1-F6EECF244321}">
                <p14:modId xmlns:p14="http://schemas.microsoft.com/office/powerpoint/2010/main" val="664743407"/>
              </p:ext>
            </p:extLst>
          </p:nvPr>
        </p:nvGraphicFramePr>
        <p:xfrm>
          <a:off x="326571" y="719665"/>
          <a:ext cx="11669486" cy="65628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770346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6CFF0-B019-76FE-8E39-017FF9114E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923293-014A-FF37-764B-BDED6EB069E0}"/>
              </a:ext>
            </a:extLst>
          </p:cNvPr>
          <p:cNvSpPr>
            <a:spLocks noGrp="1"/>
          </p:cNvSpPr>
          <p:nvPr>
            <p:ph type="title"/>
          </p:nvPr>
        </p:nvSpPr>
        <p:spPr>
          <a:xfrm>
            <a:off x="417442" y="461409"/>
            <a:ext cx="11330610" cy="666474"/>
          </a:xfrm>
        </p:spPr>
        <p:txBody>
          <a:bodyPr>
            <a:normAutofit/>
          </a:bodyPr>
          <a:lstStyle/>
          <a:p>
            <a:r>
              <a:rPr lang="en-US" sz="4000" b="1" dirty="0">
                <a:solidFill>
                  <a:schemeClr val="bg1"/>
                </a:solidFill>
              </a:rPr>
              <a:t>Case Example (cont’d)</a:t>
            </a:r>
          </a:p>
        </p:txBody>
      </p:sp>
      <p:graphicFrame>
        <p:nvGraphicFramePr>
          <p:cNvPr id="5" name="Diagram 4">
            <a:extLst>
              <a:ext uri="{FF2B5EF4-FFF2-40B4-BE49-F238E27FC236}">
                <a16:creationId xmlns:a16="http://schemas.microsoft.com/office/drawing/2014/main" id="{B6CA7BE6-CDAB-5720-E827-3920FA986058}"/>
              </a:ext>
            </a:extLst>
          </p:cNvPr>
          <p:cNvGraphicFramePr/>
          <p:nvPr>
            <p:extLst>
              <p:ext uri="{D42A27DB-BD31-4B8C-83A1-F6EECF244321}">
                <p14:modId xmlns:p14="http://schemas.microsoft.com/office/powerpoint/2010/main" val="772714478"/>
              </p:ext>
            </p:extLst>
          </p:nvPr>
        </p:nvGraphicFramePr>
        <p:xfrm>
          <a:off x="326571" y="719665"/>
          <a:ext cx="11669486" cy="65628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0867708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DDDFC-C8A0-3BAD-2F12-ACEC6FE52B6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315669-C316-E547-23DC-77A8B72353C0}"/>
              </a:ext>
            </a:extLst>
          </p:cNvPr>
          <p:cNvSpPr>
            <a:spLocks noGrp="1"/>
          </p:cNvSpPr>
          <p:nvPr>
            <p:ph type="sldNum" sz="quarter" idx="2"/>
          </p:nvPr>
        </p:nvSpPr>
        <p:spPr/>
        <p:txBody>
          <a:bodyPr/>
          <a:lstStyle/>
          <a:p>
            <a:fld id="{86CB4B4D-7CA3-9044-876B-883B54F8677D}" type="slidenum">
              <a:rPr lang="en-US" smtClean="0"/>
              <a:t>12</a:t>
            </a:fld>
            <a:endParaRPr lang="en-US" dirty="0"/>
          </a:p>
        </p:txBody>
      </p:sp>
      <p:sp>
        <p:nvSpPr>
          <p:cNvPr id="3" name="Title 2">
            <a:extLst>
              <a:ext uri="{FF2B5EF4-FFF2-40B4-BE49-F238E27FC236}">
                <a16:creationId xmlns:a16="http://schemas.microsoft.com/office/drawing/2014/main" id="{F325D6DE-FF0C-CA10-4A13-5DBAABEAEABC}"/>
              </a:ext>
            </a:extLst>
          </p:cNvPr>
          <p:cNvSpPr>
            <a:spLocks noGrp="1"/>
          </p:cNvSpPr>
          <p:nvPr>
            <p:ph type="title"/>
          </p:nvPr>
        </p:nvSpPr>
        <p:spPr>
          <a:xfrm>
            <a:off x="147551" y="0"/>
            <a:ext cx="10596649" cy="666474"/>
          </a:xfrm>
        </p:spPr>
        <p:txBody>
          <a:bodyPr>
            <a:noAutofit/>
          </a:bodyPr>
          <a:lstStyle/>
          <a:p>
            <a:r>
              <a:rPr lang="en-US" sz="4000" dirty="0">
                <a:solidFill>
                  <a:schemeClr val="bg1"/>
                </a:solidFill>
              </a:rPr>
              <a:t>Role of Coroner Investigator or Medical Examiner Investigator on Scene</a:t>
            </a:r>
          </a:p>
        </p:txBody>
      </p:sp>
      <p:sp>
        <p:nvSpPr>
          <p:cNvPr id="4" name="Text Placeholder 3">
            <a:extLst>
              <a:ext uri="{FF2B5EF4-FFF2-40B4-BE49-F238E27FC236}">
                <a16:creationId xmlns:a16="http://schemas.microsoft.com/office/drawing/2014/main" id="{183F7D77-CA09-0FD1-0B4D-73456C895113}"/>
              </a:ext>
            </a:extLst>
          </p:cNvPr>
          <p:cNvSpPr>
            <a:spLocks noGrp="1"/>
          </p:cNvSpPr>
          <p:nvPr>
            <p:ph type="body" idx="1"/>
          </p:nvPr>
        </p:nvSpPr>
        <p:spPr>
          <a:xfrm>
            <a:off x="450574" y="1471613"/>
            <a:ext cx="11330610" cy="4557712"/>
          </a:xfrm>
        </p:spPr>
        <p:txBody>
          <a:bodyPr>
            <a:normAutofit/>
          </a:bodyPr>
          <a:lstStyle/>
          <a:p>
            <a:pPr marL="342900" indent="-342900">
              <a:buFont typeface="Arial" panose="020B0604020202020204" pitchFamily="34" charset="0"/>
              <a:buChar char="•"/>
            </a:pPr>
            <a:r>
              <a:rPr lang="en-US" sz="3200" dirty="0"/>
              <a:t>Who died?</a:t>
            </a:r>
          </a:p>
          <a:p>
            <a:pPr marL="342900" indent="-342900">
              <a:buFont typeface="Arial" panose="020B0604020202020204" pitchFamily="34" charset="0"/>
              <a:buChar char="•"/>
            </a:pPr>
            <a:r>
              <a:rPr lang="en-US" sz="3200" dirty="0"/>
              <a:t>When did they die?</a:t>
            </a:r>
          </a:p>
          <a:p>
            <a:pPr marL="342900" indent="-342900">
              <a:buFont typeface="Arial" panose="020B0604020202020204" pitchFamily="34" charset="0"/>
              <a:buChar char="•"/>
            </a:pPr>
            <a:r>
              <a:rPr lang="en-US" sz="3200" dirty="0"/>
              <a:t>How did they die?</a:t>
            </a:r>
          </a:p>
          <a:p>
            <a:pPr marL="342900" indent="-342900">
              <a:buFont typeface="Arial" panose="020B0604020202020204" pitchFamily="34" charset="0"/>
              <a:buChar char="•"/>
            </a:pPr>
            <a:r>
              <a:rPr lang="en-US" sz="3200" dirty="0"/>
              <a:t>Does the death appear natural or suspicious?</a:t>
            </a:r>
          </a:p>
          <a:p>
            <a:pPr marL="342900" indent="-342900">
              <a:buFont typeface="Arial" panose="020B0604020202020204" pitchFamily="34" charset="0"/>
              <a:buChar char="•"/>
            </a:pPr>
            <a:r>
              <a:rPr lang="en-US" sz="3200" dirty="0"/>
              <a:t>Is further investigation (including an autopsy) needed?</a:t>
            </a:r>
          </a:p>
          <a:p>
            <a:endParaRPr lang="en-US" dirty="0"/>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309075530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96B16-F653-1F1A-C845-20B3F3AF3EE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725D95-4130-3FC3-8842-1F2D1F3C7200}"/>
              </a:ext>
            </a:extLst>
          </p:cNvPr>
          <p:cNvSpPr>
            <a:spLocks noGrp="1"/>
          </p:cNvSpPr>
          <p:nvPr>
            <p:ph type="sldNum" sz="quarter" idx="2"/>
          </p:nvPr>
        </p:nvSpPr>
        <p:spPr/>
        <p:txBody>
          <a:bodyPr/>
          <a:lstStyle/>
          <a:p>
            <a:fld id="{86CB4B4D-7CA3-9044-876B-883B54F8677D}" type="slidenum">
              <a:rPr lang="en-US" smtClean="0"/>
              <a:t>13</a:t>
            </a:fld>
            <a:endParaRPr lang="en-US" dirty="0"/>
          </a:p>
        </p:txBody>
      </p:sp>
      <p:sp>
        <p:nvSpPr>
          <p:cNvPr id="3" name="Title 2">
            <a:extLst>
              <a:ext uri="{FF2B5EF4-FFF2-40B4-BE49-F238E27FC236}">
                <a16:creationId xmlns:a16="http://schemas.microsoft.com/office/drawing/2014/main" id="{959687A9-C058-A5B4-AB70-C377D6225BF0}"/>
              </a:ext>
            </a:extLst>
          </p:cNvPr>
          <p:cNvSpPr>
            <a:spLocks noGrp="1"/>
          </p:cNvSpPr>
          <p:nvPr>
            <p:ph type="title"/>
          </p:nvPr>
        </p:nvSpPr>
        <p:spPr>
          <a:xfrm>
            <a:off x="137160" y="217124"/>
            <a:ext cx="11330610" cy="666474"/>
          </a:xfrm>
        </p:spPr>
        <p:txBody>
          <a:bodyPr>
            <a:noAutofit/>
          </a:bodyPr>
          <a:lstStyle/>
          <a:p>
            <a:r>
              <a:rPr lang="en-US" sz="4000" dirty="0">
                <a:solidFill>
                  <a:schemeClr val="bg1"/>
                </a:solidFill>
              </a:rPr>
              <a:t>When Might the Coroner/Medical Examiner be Called?</a:t>
            </a:r>
          </a:p>
        </p:txBody>
      </p:sp>
      <p:sp>
        <p:nvSpPr>
          <p:cNvPr id="4" name="Text Placeholder 3">
            <a:extLst>
              <a:ext uri="{FF2B5EF4-FFF2-40B4-BE49-F238E27FC236}">
                <a16:creationId xmlns:a16="http://schemas.microsoft.com/office/drawing/2014/main" id="{9ECFA035-0C7C-0DD5-F4C7-CB5879053CF0}"/>
              </a:ext>
            </a:extLst>
          </p:cNvPr>
          <p:cNvSpPr>
            <a:spLocks noGrp="1"/>
          </p:cNvSpPr>
          <p:nvPr>
            <p:ph type="body" idx="1"/>
          </p:nvPr>
        </p:nvSpPr>
        <p:spPr>
          <a:xfrm>
            <a:off x="273988" y="1638117"/>
            <a:ext cx="11330610" cy="4766175"/>
          </a:xfrm>
        </p:spPr>
        <p:txBody>
          <a:bodyPr>
            <a:noAutofit/>
          </a:bodyPr>
          <a:lstStyle/>
          <a:p>
            <a:pPr marL="457200" indent="-457200">
              <a:buFont typeface="Arial" panose="020B0604020202020204" pitchFamily="34" charset="0"/>
              <a:buChar char="•"/>
            </a:pPr>
            <a:r>
              <a:rPr lang="en-US" sz="2400" dirty="0"/>
              <a:t>Victim dies alone (e.g., identified through welfare check/call)</a:t>
            </a:r>
          </a:p>
          <a:p>
            <a:pPr marL="457200" indent="-457200">
              <a:buFont typeface="Arial" panose="020B0604020202020204" pitchFamily="34" charset="0"/>
              <a:buChar char="•"/>
            </a:pPr>
            <a:r>
              <a:rPr lang="en-US" sz="2400" dirty="0"/>
              <a:t>Death occurred under suspicious circumstances</a:t>
            </a:r>
          </a:p>
          <a:p>
            <a:pPr marL="457200" indent="-457200">
              <a:buFont typeface="Arial" panose="020B0604020202020204" pitchFamily="34" charset="0"/>
              <a:buChar char="•"/>
            </a:pPr>
            <a:r>
              <a:rPr lang="en-US" sz="2400" dirty="0"/>
              <a:t>Unusual fatality</a:t>
            </a:r>
          </a:p>
          <a:p>
            <a:pPr marL="457200" indent="-457200">
              <a:buFont typeface="Arial" panose="020B0604020202020204" pitchFamily="34" charset="0"/>
              <a:buChar char="•"/>
            </a:pPr>
            <a:r>
              <a:rPr lang="en-US" sz="2400" dirty="0"/>
              <a:t>Cause of death cannot be determined</a:t>
            </a:r>
          </a:p>
          <a:p>
            <a:pPr marL="457200" indent="-457200">
              <a:buFont typeface="Arial" panose="020B0604020202020204" pitchFamily="34" charset="0"/>
              <a:buChar char="•"/>
            </a:pPr>
            <a:r>
              <a:rPr lang="en-US" sz="2400" dirty="0"/>
              <a:t>Received a report from mandated reporter (e.g., health care, nursing home personnel, funeral director)</a:t>
            </a:r>
          </a:p>
          <a:p>
            <a:r>
              <a:rPr lang="en-US" sz="2400" b="1" dirty="0"/>
              <a:t>*Don’t assume death resulted from natural causes just because the victim is older*</a:t>
            </a:r>
          </a:p>
        </p:txBody>
      </p:sp>
    </p:spTree>
    <p:extLst>
      <p:ext uri="{BB962C8B-B14F-4D97-AF65-F5344CB8AC3E}">
        <p14:creationId xmlns:p14="http://schemas.microsoft.com/office/powerpoint/2010/main" val="225405130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3E9C0-30E7-1BF2-2670-7D6EA83E777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CC79A1-D83F-1C5F-0F50-8DAF970081CF}"/>
              </a:ext>
            </a:extLst>
          </p:cNvPr>
          <p:cNvSpPr>
            <a:spLocks noGrp="1"/>
          </p:cNvSpPr>
          <p:nvPr>
            <p:ph type="sldNum" sz="quarter" idx="2"/>
          </p:nvPr>
        </p:nvSpPr>
        <p:spPr/>
        <p:txBody>
          <a:bodyPr/>
          <a:lstStyle/>
          <a:p>
            <a:fld id="{86CB4B4D-7CA3-9044-876B-883B54F8677D}" type="slidenum">
              <a:rPr lang="en-US" smtClean="0"/>
              <a:t>14</a:t>
            </a:fld>
            <a:endParaRPr lang="en-US" dirty="0"/>
          </a:p>
        </p:txBody>
      </p:sp>
      <p:sp>
        <p:nvSpPr>
          <p:cNvPr id="3" name="Title 2">
            <a:extLst>
              <a:ext uri="{FF2B5EF4-FFF2-40B4-BE49-F238E27FC236}">
                <a16:creationId xmlns:a16="http://schemas.microsoft.com/office/drawing/2014/main" id="{9BE7F6B9-E77F-A175-C8E5-B99E9172F742}"/>
              </a:ext>
            </a:extLst>
          </p:cNvPr>
          <p:cNvSpPr>
            <a:spLocks noGrp="1"/>
          </p:cNvSpPr>
          <p:nvPr>
            <p:ph type="title"/>
          </p:nvPr>
        </p:nvSpPr>
        <p:spPr>
          <a:xfrm>
            <a:off x="137160" y="217124"/>
            <a:ext cx="11330610" cy="666474"/>
          </a:xfrm>
        </p:spPr>
        <p:txBody>
          <a:bodyPr>
            <a:noAutofit/>
          </a:bodyPr>
          <a:lstStyle/>
          <a:p>
            <a:r>
              <a:rPr lang="en-US" sz="4000" dirty="0">
                <a:solidFill>
                  <a:schemeClr val="bg1"/>
                </a:solidFill>
              </a:rPr>
              <a:t>Coroners and Medical Examiners</a:t>
            </a:r>
          </a:p>
        </p:txBody>
      </p:sp>
      <p:sp>
        <p:nvSpPr>
          <p:cNvPr id="4" name="Text Placeholder 3">
            <a:extLst>
              <a:ext uri="{FF2B5EF4-FFF2-40B4-BE49-F238E27FC236}">
                <a16:creationId xmlns:a16="http://schemas.microsoft.com/office/drawing/2014/main" id="{DD3D2652-0124-7A8D-D1A0-B2F621FE2D34}"/>
              </a:ext>
            </a:extLst>
          </p:cNvPr>
          <p:cNvSpPr>
            <a:spLocks noGrp="1"/>
          </p:cNvSpPr>
          <p:nvPr>
            <p:ph type="body" idx="1"/>
          </p:nvPr>
        </p:nvSpPr>
        <p:spPr>
          <a:xfrm>
            <a:off x="137160" y="1612892"/>
            <a:ext cx="6041424" cy="5096107"/>
          </a:xfrm>
        </p:spPr>
        <p:txBody>
          <a:bodyPr>
            <a:normAutofit fontScale="62500" lnSpcReduction="20000"/>
          </a:bodyPr>
          <a:lstStyle/>
          <a:p>
            <a:pPr marL="342900" indent="-342900">
              <a:buFont typeface="Arial" panose="020B0604020202020204" pitchFamily="34" charset="0"/>
              <a:buChar char="•"/>
            </a:pPr>
            <a:r>
              <a:rPr lang="en-US" sz="3500" dirty="0">
                <a:solidFill>
                  <a:schemeClr val="tx1"/>
                </a:solidFill>
              </a:rPr>
              <a:t>Typically, an elected official and not required to be a physician, although some coroners do have medical/forensic training. </a:t>
            </a:r>
          </a:p>
          <a:p>
            <a:pPr marL="342900" indent="-342900">
              <a:buFont typeface="Arial" panose="020B0604020202020204" pitchFamily="34" charset="0"/>
              <a:buChar char="•"/>
            </a:pPr>
            <a:r>
              <a:rPr lang="en-US" sz="3500" dirty="0">
                <a:solidFill>
                  <a:schemeClr val="tx1"/>
                </a:solidFill>
              </a:rPr>
              <a:t>Responsibilities include investigating deaths, ordering autopsies, and overseeing forensic pathologists or other medical professionals. </a:t>
            </a:r>
          </a:p>
          <a:p>
            <a:pPr marL="342900" indent="-342900">
              <a:buFont typeface="Arial" panose="020B0604020202020204" pitchFamily="34" charset="0"/>
              <a:buChar char="•"/>
            </a:pPr>
            <a:r>
              <a:rPr lang="en-US" sz="3500" dirty="0">
                <a:solidFill>
                  <a:schemeClr val="tx1"/>
                </a:solidFill>
              </a:rPr>
              <a:t>May be responsible for examining, determining, and certifying the cause of death. </a:t>
            </a:r>
          </a:p>
          <a:p>
            <a:pPr marL="342900" indent="-342900">
              <a:buFont typeface="Arial" panose="020B0604020202020204" pitchFamily="34" charset="0"/>
              <a:buChar char="•"/>
            </a:pPr>
            <a:r>
              <a:rPr lang="en-US" sz="3500" dirty="0">
                <a:solidFill>
                  <a:schemeClr val="tx1"/>
                </a:solidFill>
              </a:rPr>
              <a:t>A medical examiner may perform the autopsy, while a coroner’s investigation may involve ordering a forensic scientist to perform the autopsy.</a:t>
            </a:r>
          </a:p>
          <a:p>
            <a:endParaRPr lang="en-US" sz="2800" dirty="0"/>
          </a:p>
        </p:txBody>
      </p:sp>
      <p:sp>
        <p:nvSpPr>
          <p:cNvPr id="5" name="TextBox 4">
            <a:extLst>
              <a:ext uri="{FF2B5EF4-FFF2-40B4-BE49-F238E27FC236}">
                <a16:creationId xmlns:a16="http://schemas.microsoft.com/office/drawing/2014/main" id="{F65375F1-3616-FE79-048C-8B85170A0CD9}"/>
              </a:ext>
            </a:extLst>
          </p:cNvPr>
          <p:cNvSpPr txBox="1"/>
          <p:nvPr/>
        </p:nvSpPr>
        <p:spPr>
          <a:xfrm>
            <a:off x="1884556" y="1214576"/>
            <a:ext cx="1817649" cy="461665"/>
          </a:xfrm>
          <a:prstGeom prst="rect">
            <a:avLst/>
          </a:prstGeom>
          <a:noFill/>
        </p:spPr>
        <p:txBody>
          <a:bodyPr wrap="square" rtlCol="0">
            <a:spAutoFit/>
          </a:bodyPr>
          <a:lstStyle/>
          <a:p>
            <a:r>
              <a:rPr lang="en-US" sz="2400" b="1" dirty="0">
                <a:latin typeface="Source Sans Pro" panose="020B0503030403020204" pitchFamily="34" charset="0"/>
                <a:ea typeface="Source Sans Pro" panose="020B0503030403020204" pitchFamily="34" charset="0"/>
              </a:rPr>
              <a:t>Coroner</a:t>
            </a:r>
          </a:p>
        </p:txBody>
      </p:sp>
      <p:sp>
        <p:nvSpPr>
          <p:cNvPr id="6" name="TextBox 5">
            <a:extLst>
              <a:ext uri="{FF2B5EF4-FFF2-40B4-BE49-F238E27FC236}">
                <a16:creationId xmlns:a16="http://schemas.microsoft.com/office/drawing/2014/main" id="{C4FE368C-E847-AFAF-70D0-A2FF0A7547F7}"/>
              </a:ext>
            </a:extLst>
          </p:cNvPr>
          <p:cNvSpPr txBox="1"/>
          <p:nvPr/>
        </p:nvSpPr>
        <p:spPr>
          <a:xfrm flipH="1">
            <a:off x="8070799" y="1214576"/>
            <a:ext cx="2991210" cy="461665"/>
          </a:xfrm>
          <a:prstGeom prst="rect">
            <a:avLst/>
          </a:prstGeom>
          <a:noFill/>
        </p:spPr>
        <p:txBody>
          <a:bodyPr wrap="square" rtlCol="0">
            <a:spAutoFit/>
          </a:bodyPr>
          <a:lstStyle/>
          <a:p>
            <a:r>
              <a:rPr lang="en-US" sz="2400" b="1" dirty="0">
                <a:latin typeface="Source Sans Pro" panose="020B0503030403020204" pitchFamily="34" charset="0"/>
                <a:ea typeface="Source Sans Pro" panose="020B0503030403020204" pitchFamily="34" charset="0"/>
              </a:rPr>
              <a:t>Medical Examiner</a:t>
            </a:r>
          </a:p>
        </p:txBody>
      </p:sp>
      <p:sp>
        <p:nvSpPr>
          <p:cNvPr id="7" name="TextBox 6">
            <a:extLst>
              <a:ext uri="{FF2B5EF4-FFF2-40B4-BE49-F238E27FC236}">
                <a16:creationId xmlns:a16="http://schemas.microsoft.com/office/drawing/2014/main" id="{65B40B68-DB1B-2AEB-8332-8B00CD5D7AF3}"/>
              </a:ext>
            </a:extLst>
          </p:cNvPr>
          <p:cNvSpPr txBox="1"/>
          <p:nvPr/>
        </p:nvSpPr>
        <p:spPr>
          <a:xfrm>
            <a:off x="6623825" y="1676241"/>
            <a:ext cx="5117601" cy="4431983"/>
          </a:xfrm>
          <a:prstGeom prst="rect">
            <a:avLst/>
          </a:prstGeom>
          <a:noFill/>
        </p:spPr>
        <p:txBody>
          <a:bodyPr wrap="square" rtlCol="0">
            <a:spAutoFit/>
          </a:bodyPr>
          <a:lstStyle/>
          <a:p>
            <a:pPr marL="285750" indent="-285750">
              <a:buFont typeface="Arial" panose="020B0604020202020204" pitchFamily="34" charset="0"/>
              <a:buChar char="•"/>
            </a:pPr>
            <a:r>
              <a:rPr lang="en-US" sz="2200" dirty="0">
                <a:latin typeface="Source Sans Pro" panose="020B0503030403020204" pitchFamily="34" charset="0"/>
                <a:ea typeface="Source Sans Pro" panose="020B0503030403020204" pitchFamily="34" charset="0"/>
              </a:rPr>
              <a:t>Medical examiners are physicians who investigate unexpected, suspicious, or violent deaths to determine the cause, manner, and mechanism of death through:</a:t>
            </a:r>
          </a:p>
          <a:p>
            <a:pPr marL="285750" indent="-285750">
              <a:buFont typeface="Arial" panose="020B0604020202020204" pitchFamily="34" charset="0"/>
              <a:buChar char="•"/>
            </a:pPr>
            <a:endParaRPr lang="en-US" sz="2200" dirty="0">
              <a:latin typeface="Source Sans Pro" panose="020B0503030403020204" pitchFamily="34" charset="0"/>
              <a:ea typeface="Source Sans Pro" panose="020B0503030403020204" pitchFamily="34" charset="0"/>
            </a:endParaRPr>
          </a:p>
          <a:p>
            <a:pPr marL="800100" lvl="1" indent="-342900">
              <a:buFont typeface="Arial" panose="020B0604020202020204" pitchFamily="34" charset="0"/>
              <a:buChar char="•"/>
            </a:pPr>
            <a:r>
              <a:rPr lang="en-US" sz="2200" dirty="0">
                <a:latin typeface="Source Sans Pro" panose="020B0503030403020204" pitchFamily="34" charset="0"/>
                <a:ea typeface="Source Sans Pro" panose="020B0503030403020204" pitchFamily="34" charset="0"/>
              </a:rPr>
              <a:t>physical examination and/or autopsy</a:t>
            </a:r>
          </a:p>
          <a:p>
            <a:pPr marL="800100" lvl="1" indent="-342900">
              <a:buFont typeface="Arial" panose="020B0604020202020204" pitchFamily="34" charset="0"/>
              <a:buChar char="•"/>
            </a:pPr>
            <a:r>
              <a:rPr lang="en-US" sz="2200" dirty="0">
                <a:latin typeface="Source Sans Pro" panose="020B0503030403020204" pitchFamily="34" charset="0"/>
                <a:ea typeface="Source Sans Pro" panose="020B0503030403020204" pitchFamily="34" charset="0"/>
              </a:rPr>
              <a:t>extensive investigation</a:t>
            </a:r>
          </a:p>
          <a:p>
            <a:pPr marL="800100" lvl="1" indent="-342900">
              <a:buFont typeface="Arial" panose="020B0604020202020204" pitchFamily="34" charset="0"/>
              <a:buChar char="•"/>
            </a:pPr>
            <a:r>
              <a:rPr lang="en-US" sz="2200" dirty="0">
                <a:latin typeface="Source Sans Pro" panose="020B0503030403020204" pitchFamily="34" charset="0"/>
                <a:ea typeface="Source Sans Pro" panose="020B0503030403020204" pitchFamily="34" charset="0"/>
              </a:rPr>
              <a:t>medical record review</a:t>
            </a:r>
          </a:p>
          <a:p>
            <a:pPr marL="800100" lvl="1" indent="-342900">
              <a:buFont typeface="Arial" panose="020B0604020202020204" pitchFamily="34" charset="0"/>
              <a:buChar char="•"/>
            </a:pPr>
            <a:r>
              <a:rPr lang="en-US" sz="2200" dirty="0">
                <a:latin typeface="Source Sans Pro" panose="020B0503030403020204" pitchFamily="34" charset="0"/>
                <a:ea typeface="Source Sans Pro" panose="020B0503030403020204" pitchFamily="34" charset="0"/>
              </a:rPr>
              <a:t>toxicology testing, radiology, cultures, or serology</a:t>
            </a:r>
          </a:p>
          <a:p>
            <a:endParaRPr lang="en-US" dirty="0"/>
          </a:p>
        </p:txBody>
      </p:sp>
    </p:spTree>
    <p:extLst>
      <p:ext uri="{BB962C8B-B14F-4D97-AF65-F5344CB8AC3E}">
        <p14:creationId xmlns:p14="http://schemas.microsoft.com/office/powerpoint/2010/main" val="353367560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D7BF6-432B-C1C4-1F9B-F0247EFE773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0BF7FD1-4003-5664-1BD2-508C2DFE7581}"/>
              </a:ext>
            </a:extLst>
          </p:cNvPr>
          <p:cNvSpPr>
            <a:spLocks noGrp="1"/>
          </p:cNvSpPr>
          <p:nvPr>
            <p:ph type="sldNum" sz="quarter" idx="2"/>
          </p:nvPr>
        </p:nvSpPr>
        <p:spPr/>
        <p:txBody>
          <a:bodyPr/>
          <a:lstStyle/>
          <a:p>
            <a:fld id="{86CB4B4D-7CA3-9044-876B-883B54F8677D}" type="slidenum">
              <a:rPr lang="en-US" smtClean="0"/>
              <a:t>15</a:t>
            </a:fld>
            <a:endParaRPr lang="en-US" dirty="0"/>
          </a:p>
        </p:txBody>
      </p:sp>
      <p:sp>
        <p:nvSpPr>
          <p:cNvPr id="3" name="Title 2">
            <a:extLst>
              <a:ext uri="{FF2B5EF4-FFF2-40B4-BE49-F238E27FC236}">
                <a16:creationId xmlns:a16="http://schemas.microsoft.com/office/drawing/2014/main" id="{ECA4C49A-5B4B-30EE-29C5-06F6C64AA06F}"/>
              </a:ext>
            </a:extLst>
          </p:cNvPr>
          <p:cNvSpPr>
            <a:spLocks noGrp="1"/>
          </p:cNvSpPr>
          <p:nvPr>
            <p:ph type="title"/>
          </p:nvPr>
        </p:nvSpPr>
        <p:spPr>
          <a:xfrm>
            <a:off x="137160" y="217124"/>
            <a:ext cx="11330610" cy="666474"/>
          </a:xfrm>
        </p:spPr>
        <p:txBody>
          <a:bodyPr>
            <a:noAutofit/>
          </a:bodyPr>
          <a:lstStyle/>
          <a:p>
            <a:r>
              <a:rPr lang="en-US" sz="4000" dirty="0">
                <a:solidFill>
                  <a:schemeClr val="bg1"/>
                </a:solidFill>
              </a:rPr>
              <a:t>Types of Post-Mortem Examinations</a:t>
            </a:r>
          </a:p>
        </p:txBody>
      </p:sp>
      <p:sp>
        <p:nvSpPr>
          <p:cNvPr id="4" name="Text Placeholder 3">
            <a:extLst>
              <a:ext uri="{FF2B5EF4-FFF2-40B4-BE49-F238E27FC236}">
                <a16:creationId xmlns:a16="http://schemas.microsoft.com/office/drawing/2014/main" id="{45D2449F-D254-8FC8-6703-757087250855}"/>
              </a:ext>
            </a:extLst>
          </p:cNvPr>
          <p:cNvSpPr>
            <a:spLocks noGrp="1"/>
          </p:cNvSpPr>
          <p:nvPr>
            <p:ph type="body" idx="1"/>
          </p:nvPr>
        </p:nvSpPr>
        <p:spPr>
          <a:xfrm>
            <a:off x="273988" y="1424757"/>
            <a:ext cx="11330610" cy="4766175"/>
          </a:xfrm>
        </p:spPr>
        <p:txBody>
          <a:bodyPr>
            <a:normAutofit/>
          </a:bodyPr>
          <a:lstStyle/>
          <a:p>
            <a:r>
              <a:rPr lang="en-US" sz="2400" b="1" dirty="0"/>
              <a:t>External examination </a:t>
            </a:r>
          </a:p>
          <a:p>
            <a:pPr marL="342900" lvl="0" indent="-342900">
              <a:buFont typeface="Arial" panose="020B0604020202020204" pitchFamily="34" charset="0"/>
              <a:buChar char="•"/>
            </a:pPr>
            <a:r>
              <a:rPr lang="en-US" sz="2400" dirty="0"/>
              <a:t>State of nutrition, hydration, hygiene </a:t>
            </a:r>
          </a:p>
          <a:p>
            <a:pPr marL="342900" lvl="0" indent="-342900">
              <a:buFont typeface="Arial" panose="020B0604020202020204" pitchFamily="34" charset="0"/>
              <a:buChar char="•"/>
            </a:pPr>
            <a:r>
              <a:rPr lang="en-US" sz="2400" dirty="0"/>
              <a:t>Presence of ulcers (measurements of size, depth, and location)</a:t>
            </a:r>
          </a:p>
          <a:p>
            <a:pPr marL="342900" lvl="0" indent="-342900">
              <a:buFont typeface="Arial" panose="020B0604020202020204" pitchFamily="34" charset="0"/>
              <a:buChar char="•"/>
            </a:pPr>
            <a:r>
              <a:rPr lang="en-US" sz="2400" dirty="0"/>
              <a:t>Bruising, skin lacerations, and fractures (detailed description of the size, color, extent, and location of these injuries)</a:t>
            </a:r>
          </a:p>
          <a:p>
            <a:pPr lvl="0"/>
            <a:r>
              <a:rPr lang="en-US" sz="2400" b="1" dirty="0"/>
              <a:t>Internal examinations </a:t>
            </a:r>
            <a:r>
              <a:rPr lang="en-US" sz="2400" dirty="0"/>
              <a:t>examine organs for presence of disease, infection; bones for fractures</a:t>
            </a:r>
          </a:p>
          <a:p>
            <a:r>
              <a:rPr lang="en-US" sz="2400" b="1" dirty="0"/>
              <a:t>Neuropathology examination </a:t>
            </a:r>
            <a:r>
              <a:rPr lang="en-US" sz="2400" dirty="0"/>
              <a:t>(such as brain changes that may reveal strokes) </a:t>
            </a:r>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51288348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EE1DF-CB15-319A-6D47-A726131ED6F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E55067-D1E3-F19D-CAA2-C2B8A3F12DBD}"/>
              </a:ext>
            </a:extLst>
          </p:cNvPr>
          <p:cNvSpPr>
            <a:spLocks noGrp="1"/>
          </p:cNvSpPr>
          <p:nvPr>
            <p:ph type="sldNum" sz="quarter" idx="2"/>
          </p:nvPr>
        </p:nvSpPr>
        <p:spPr/>
        <p:txBody>
          <a:bodyPr/>
          <a:lstStyle/>
          <a:p>
            <a:fld id="{86CB4B4D-7CA3-9044-876B-883B54F8677D}" type="slidenum">
              <a:rPr lang="en-US" smtClean="0"/>
              <a:t>16</a:t>
            </a:fld>
            <a:endParaRPr lang="en-US" dirty="0"/>
          </a:p>
        </p:txBody>
      </p:sp>
      <p:sp>
        <p:nvSpPr>
          <p:cNvPr id="3" name="Title 2">
            <a:extLst>
              <a:ext uri="{FF2B5EF4-FFF2-40B4-BE49-F238E27FC236}">
                <a16:creationId xmlns:a16="http://schemas.microsoft.com/office/drawing/2014/main" id="{B783569A-722C-0BFE-7FCE-77C666E54882}"/>
              </a:ext>
            </a:extLst>
          </p:cNvPr>
          <p:cNvSpPr>
            <a:spLocks noGrp="1"/>
          </p:cNvSpPr>
          <p:nvPr>
            <p:ph type="title"/>
          </p:nvPr>
        </p:nvSpPr>
        <p:spPr>
          <a:xfrm>
            <a:off x="137160" y="217124"/>
            <a:ext cx="11330610" cy="666474"/>
          </a:xfrm>
        </p:spPr>
        <p:txBody>
          <a:bodyPr>
            <a:noAutofit/>
          </a:bodyPr>
          <a:lstStyle/>
          <a:p>
            <a:r>
              <a:rPr lang="en-US" sz="4000" dirty="0">
                <a:solidFill>
                  <a:schemeClr val="bg1"/>
                </a:solidFill>
              </a:rPr>
              <a:t>Working with the Coroner/Medical Examiner</a:t>
            </a:r>
          </a:p>
        </p:txBody>
      </p:sp>
      <p:sp>
        <p:nvSpPr>
          <p:cNvPr id="4" name="Text Placeholder 3">
            <a:extLst>
              <a:ext uri="{FF2B5EF4-FFF2-40B4-BE49-F238E27FC236}">
                <a16:creationId xmlns:a16="http://schemas.microsoft.com/office/drawing/2014/main" id="{43CC3F8B-5705-F42A-3840-5D66336E54A4}"/>
              </a:ext>
            </a:extLst>
          </p:cNvPr>
          <p:cNvSpPr>
            <a:spLocks noGrp="1"/>
          </p:cNvSpPr>
          <p:nvPr>
            <p:ph type="body" idx="1"/>
          </p:nvPr>
        </p:nvSpPr>
        <p:spPr>
          <a:xfrm>
            <a:off x="137160" y="1410789"/>
            <a:ext cx="11610892" cy="4993503"/>
          </a:xfrm>
        </p:spPr>
        <p:txBody>
          <a:bodyPr>
            <a:normAutofit fontScale="47500" lnSpcReduction="20000"/>
          </a:bodyPr>
          <a:lstStyle/>
          <a:p>
            <a:pPr marL="457200" lvl="0" indent="-457200">
              <a:buFont typeface="Arial" panose="020B0604020202020204" pitchFamily="34" charset="0"/>
              <a:buChar char="•"/>
            </a:pPr>
            <a:r>
              <a:rPr lang="en-US" sz="4200" dirty="0">
                <a:solidFill>
                  <a:schemeClr val="tx1"/>
                </a:solidFill>
              </a:rPr>
              <a:t>Coordinate access to crime scene – obtain consent or warrant</a:t>
            </a:r>
          </a:p>
          <a:p>
            <a:pPr marL="457200" lvl="0" indent="-457200">
              <a:buFont typeface="Arial" panose="020B0604020202020204" pitchFamily="34" charset="0"/>
              <a:buChar char="•"/>
            </a:pPr>
            <a:r>
              <a:rPr lang="en-US" sz="4200" dirty="0">
                <a:solidFill>
                  <a:schemeClr val="tx1"/>
                </a:solidFill>
              </a:rPr>
              <a:t>Identify who victim lived with? Who found the body? What were the circumstances of the death? Was the caregiver present? Were there any surrogate decision makers? Witnesses? Family? What was the victim’s daily routine? Who was their last known contact? </a:t>
            </a:r>
          </a:p>
          <a:p>
            <a:pPr marL="457200" lvl="0" indent="-457200">
              <a:buFont typeface="Arial" panose="020B0604020202020204" pitchFamily="34" charset="0"/>
              <a:buChar char="•"/>
            </a:pPr>
            <a:r>
              <a:rPr lang="en-US" sz="4200" dirty="0">
                <a:solidFill>
                  <a:schemeClr val="tx1"/>
                </a:solidFill>
              </a:rPr>
              <a:t>Potentially investigate family, neighbors, friends, doctors and percipient witnesses such as paramedics.</a:t>
            </a:r>
          </a:p>
          <a:p>
            <a:pPr marL="457200" lvl="0" indent="-457200">
              <a:buFont typeface="Arial" panose="020B0604020202020204" pitchFamily="34" charset="0"/>
              <a:buChar char="•"/>
            </a:pPr>
            <a:r>
              <a:rPr lang="en-US" sz="4200" dirty="0">
                <a:solidFill>
                  <a:schemeClr val="tx1"/>
                </a:solidFill>
              </a:rPr>
              <a:t>Identify prior APS/police reports, any restraining orders in place? Meals on Wheels deliveries, aging services providers? Social media records, bank records, will/trust beneficiaries.</a:t>
            </a:r>
          </a:p>
          <a:p>
            <a:pPr marL="457200" lvl="0" indent="-457200">
              <a:buFont typeface="Arial" panose="020B0604020202020204" pitchFamily="34" charset="0"/>
              <a:buChar char="•"/>
            </a:pPr>
            <a:r>
              <a:rPr lang="en-US" sz="4200" dirty="0">
                <a:solidFill>
                  <a:schemeClr val="tx1"/>
                </a:solidFill>
              </a:rPr>
              <a:t>Look for medications, DNRs, environment, sensory observations, struggle, confined, theft? Observe and document trauma, neglect, DNA, co-occurring forms of neglect (emaciated, malnourished, pressure ulcers).</a:t>
            </a:r>
          </a:p>
          <a:p>
            <a:pPr marL="457200" lvl="0" indent="-457200">
              <a:buFont typeface="Arial" panose="020B0604020202020204" pitchFamily="34" charset="0"/>
              <a:buChar char="•"/>
            </a:pPr>
            <a:r>
              <a:rPr lang="en-US" sz="4200" dirty="0">
                <a:solidFill>
                  <a:schemeClr val="tx1"/>
                </a:solidFill>
              </a:rPr>
              <a:t>Collect journals, calendars, receipts.</a:t>
            </a:r>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288990417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D8E60-5D5C-196A-670B-776D4520B1B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6EDC20-B928-9209-D32D-D23D50D05423}"/>
              </a:ext>
            </a:extLst>
          </p:cNvPr>
          <p:cNvSpPr>
            <a:spLocks noGrp="1"/>
          </p:cNvSpPr>
          <p:nvPr>
            <p:ph type="sldNum" sz="quarter" idx="2"/>
          </p:nvPr>
        </p:nvSpPr>
        <p:spPr/>
        <p:txBody>
          <a:bodyPr/>
          <a:lstStyle/>
          <a:p>
            <a:fld id="{86CB4B4D-7CA3-9044-876B-883B54F8677D}" type="slidenum">
              <a:rPr lang="en-US" smtClean="0"/>
              <a:t>17</a:t>
            </a:fld>
            <a:endParaRPr lang="en-US" dirty="0"/>
          </a:p>
        </p:txBody>
      </p:sp>
      <p:sp>
        <p:nvSpPr>
          <p:cNvPr id="3" name="Title 2">
            <a:extLst>
              <a:ext uri="{FF2B5EF4-FFF2-40B4-BE49-F238E27FC236}">
                <a16:creationId xmlns:a16="http://schemas.microsoft.com/office/drawing/2014/main" id="{BCF7BAC4-3FA8-25D8-26B7-EBCCFC9CE97D}"/>
              </a:ext>
            </a:extLst>
          </p:cNvPr>
          <p:cNvSpPr>
            <a:spLocks noGrp="1"/>
          </p:cNvSpPr>
          <p:nvPr>
            <p:ph type="title"/>
          </p:nvPr>
        </p:nvSpPr>
        <p:spPr>
          <a:xfrm>
            <a:off x="137160" y="217124"/>
            <a:ext cx="11330610" cy="666474"/>
          </a:xfrm>
        </p:spPr>
        <p:txBody>
          <a:bodyPr>
            <a:noAutofit/>
          </a:bodyPr>
          <a:lstStyle/>
          <a:p>
            <a:r>
              <a:rPr lang="en-US" sz="4000" dirty="0">
                <a:solidFill>
                  <a:schemeClr val="bg1"/>
                </a:solidFill>
              </a:rPr>
              <a:t>Elder Abuse Fatality Review Teams</a:t>
            </a:r>
          </a:p>
        </p:txBody>
      </p:sp>
      <p:sp>
        <p:nvSpPr>
          <p:cNvPr id="4" name="Text Placeholder 3">
            <a:extLst>
              <a:ext uri="{FF2B5EF4-FFF2-40B4-BE49-F238E27FC236}">
                <a16:creationId xmlns:a16="http://schemas.microsoft.com/office/drawing/2014/main" id="{469A64FE-74DF-CDF7-9541-53EF00E7AE4A}"/>
              </a:ext>
            </a:extLst>
          </p:cNvPr>
          <p:cNvSpPr>
            <a:spLocks noGrp="1"/>
          </p:cNvSpPr>
          <p:nvPr>
            <p:ph type="body" idx="1"/>
          </p:nvPr>
        </p:nvSpPr>
        <p:spPr>
          <a:xfrm>
            <a:off x="137160" y="1410789"/>
            <a:ext cx="11610892" cy="5447211"/>
          </a:xfrm>
        </p:spPr>
        <p:txBody>
          <a:bodyPr>
            <a:normAutofit/>
          </a:bodyPr>
          <a:lstStyle/>
          <a:p>
            <a:endParaRPr lang="en-US" sz="2800" dirty="0"/>
          </a:p>
          <a:p>
            <a:r>
              <a:rPr lang="en-US" sz="2800" dirty="0"/>
              <a:t>Teams of experts across disciplines – including law enforcement, prosecutors, protective service workers, and forensic medicine specialists- collaborate to </a:t>
            </a:r>
            <a:r>
              <a:rPr lang="en-US" sz="2800" dirty="0">
                <a:solidFill>
                  <a:schemeClr val="tx1"/>
                </a:solidFill>
              </a:rPr>
              <a:t>review suspicious deaths and assess what could have been done better.</a:t>
            </a:r>
          </a:p>
          <a:p>
            <a:r>
              <a:rPr lang="en-US" sz="2800" dirty="0">
                <a:solidFill>
                  <a:schemeClr val="tx1"/>
                </a:solidFill>
              </a:rPr>
              <a:t>Law enforcement may enlist geriatricians, forensic experts, and psychologists as case consultants.</a:t>
            </a:r>
          </a:p>
        </p:txBody>
      </p:sp>
    </p:spTree>
    <p:extLst>
      <p:ext uri="{BB962C8B-B14F-4D97-AF65-F5344CB8AC3E}">
        <p14:creationId xmlns:p14="http://schemas.microsoft.com/office/powerpoint/2010/main" val="210142327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C7720-34A4-787D-47B4-B6357F947F6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7B5C7DD-450D-3543-A31B-35AC7F170DCE}"/>
              </a:ext>
            </a:extLst>
          </p:cNvPr>
          <p:cNvSpPr>
            <a:spLocks noGrp="1"/>
          </p:cNvSpPr>
          <p:nvPr>
            <p:ph type="title"/>
          </p:nvPr>
        </p:nvSpPr>
        <p:spPr>
          <a:xfrm>
            <a:off x="137160" y="278102"/>
            <a:ext cx="11330610" cy="666474"/>
          </a:xfrm>
        </p:spPr>
        <p:txBody>
          <a:bodyPr>
            <a:noAutofit/>
          </a:bodyPr>
          <a:lstStyle/>
          <a:p>
            <a:r>
              <a:rPr lang="en-US" sz="4400" dirty="0">
                <a:solidFill>
                  <a:schemeClr val="bg1"/>
                </a:solidFill>
              </a:rPr>
              <a:t>EAGLE Resources</a:t>
            </a:r>
          </a:p>
        </p:txBody>
      </p:sp>
      <p:sp>
        <p:nvSpPr>
          <p:cNvPr id="4" name="TextBox 3">
            <a:extLst>
              <a:ext uri="{FF2B5EF4-FFF2-40B4-BE49-F238E27FC236}">
                <a16:creationId xmlns:a16="http://schemas.microsoft.com/office/drawing/2014/main" id="{2AFCEC72-AAE2-57D1-415A-ED2B03FA8712}"/>
              </a:ext>
            </a:extLst>
          </p:cNvPr>
          <p:cNvSpPr txBox="1"/>
          <p:nvPr/>
        </p:nvSpPr>
        <p:spPr>
          <a:xfrm>
            <a:off x="291309" y="1484725"/>
            <a:ext cx="12367071" cy="3385542"/>
          </a:xfrm>
          <a:prstGeom prst="rect">
            <a:avLst/>
          </a:prstGeom>
          <a:noFill/>
        </p:spPr>
        <p:txBody>
          <a:bodyPr wrap="square" rtlCol="0">
            <a:spAutoFit/>
          </a:bodyPr>
          <a:lstStyle/>
          <a:p>
            <a:r>
              <a:rPr lang="en-US" sz="2400" dirty="0">
                <a:hlinkClick r:id="rId3"/>
              </a:rPr>
              <a:t>First Responder Checklist</a:t>
            </a:r>
            <a:endParaRPr lang="en-US" sz="2400" dirty="0"/>
          </a:p>
          <a:p>
            <a:r>
              <a:rPr lang="en-US" sz="2400" dirty="0">
                <a:hlinkClick r:id="rId4"/>
              </a:rPr>
              <a:t>Evidence Collection Checklist</a:t>
            </a:r>
            <a:endParaRPr lang="en-US" sz="2400" dirty="0"/>
          </a:p>
          <a:p>
            <a:r>
              <a:rPr lang="en-US" sz="2400" dirty="0">
                <a:hlinkClick r:id="rId5"/>
              </a:rPr>
              <a:t>Interviewing Older Adults</a:t>
            </a:r>
            <a:endParaRPr lang="en-US" sz="2400" dirty="0"/>
          </a:p>
          <a:p>
            <a:r>
              <a:rPr lang="en-US" sz="2400" dirty="0">
                <a:hlinkClick r:id="rId6"/>
              </a:rPr>
              <a:t>Interview Guide for Investigators</a:t>
            </a:r>
            <a:endParaRPr lang="en-US" sz="2400" dirty="0"/>
          </a:p>
          <a:p>
            <a:r>
              <a:rPr lang="en-US" sz="2400" dirty="0">
                <a:hlinkClick r:id="rId7"/>
              </a:rPr>
              <a:t>Investigator Interview Checklist</a:t>
            </a:r>
            <a:endParaRPr lang="en-US" sz="2400" dirty="0"/>
          </a:p>
          <a:p>
            <a:r>
              <a:rPr lang="en-US" sz="2400" dirty="0">
                <a:hlinkClick r:id="rId8"/>
              </a:rPr>
              <a:t>Multidisciplinary Teams</a:t>
            </a:r>
            <a:endParaRPr lang="en-US" sz="2400" dirty="0"/>
          </a:p>
          <a:p>
            <a:r>
              <a:rPr lang="en-US" sz="2400" dirty="0">
                <a:hlinkClick r:id="rId9"/>
              </a:rPr>
              <a:t>Community Resource Referral</a:t>
            </a:r>
            <a:endParaRPr lang="en-US" sz="2400" dirty="0"/>
          </a:p>
          <a:p>
            <a:endParaRPr lang="en-US" sz="2800" dirty="0"/>
          </a:p>
          <a:p>
            <a:endParaRPr lang="en-US" dirty="0"/>
          </a:p>
        </p:txBody>
      </p:sp>
    </p:spTree>
    <p:extLst>
      <p:ext uri="{BB962C8B-B14F-4D97-AF65-F5344CB8AC3E}">
        <p14:creationId xmlns:p14="http://schemas.microsoft.com/office/powerpoint/2010/main" val="380847710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865B6-1A68-B31E-EC2C-2AEA8C1B2D34}"/>
              </a:ext>
            </a:extLst>
          </p:cNvPr>
          <p:cNvSpPr>
            <a:spLocks noGrp="1"/>
          </p:cNvSpPr>
          <p:nvPr>
            <p:ph type="title"/>
          </p:nvPr>
        </p:nvSpPr>
        <p:spPr>
          <a:xfrm>
            <a:off x="417442" y="461409"/>
            <a:ext cx="11330610" cy="666474"/>
          </a:xfrm>
        </p:spPr>
        <p:txBody>
          <a:bodyPr>
            <a:normAutofit/>
          </a:bodyPr>
          <a:lstStyle/>
          <a:p>
            <a:r>
              <a:rPr lang="en-US" sz="4000" b="1" dirty="0">
                <a:solidFill>
                  <a:schemeClr val="bg1"/>
                </a:solidFill>
              </a:rPr>
              <a:t>Case Example</a:t>
            </a:r>
          </a:p>
        </p:txBody>
      </p:sp>
      <p:graphicFrame>
        <p:nvGraphicFramePr>
          <p:cNvPr id="5" name="Diagram 4">
            <a:extLst>
              <a:ext uri="{FF2B5EF4-FFF2-40B4-BE49-F238E27FC236}">
                <a16:creationId xmlns:a16="http://schemas.microsoft.com/office/drawing/2014/main" id="{DB5D7113-A43A-9792-3D3A-2973D0F754D8}"/>
              </a:ext>
            </a:extLst>
          </p:cNvPr>
          <p:cNvGraphicFramePr/>
          <p:nvPr>
            <p:extLst>
              <p:ext uri="{D42A27DB-BD31-4B8C-83A1-F6EECF244321}">
                <p14:modId xmlns:p14="http://schemas.microsoft.com/office/powerpoint/2010/main" val="3505395846"/>
              </p:ext>
            </p:extLst>
          </p:nvPr>
        </p:nvGraphicFramePr>
        <p:xfrm>
          <a:off x="326571" y="719666"/>
          <a:ext cx="11669486" cy="62145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520330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8BB48-9964-F221-6BFF-80A0571028B7}"/>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5520BD93-7A73-139D-B6A7-9BF01BD34CCF}"/>
              </a:ext>
            </a:extLst>
          </p:cNvPr>
          <p:cNvSpPr/>
          <p:nvPr/>
        </p:nvSpPr>
        <p:spPr>
          <a:xfrm>
            <a:off x="0" y="-7998"/>
            <a:ext cx="10834778" cy="1216324"/>
          </a:xfrm>
          <a:prstGeom prst="rect">
            <a:avLst/>
          </a:prstGeom>
          <a:solidFill>
            <a:srgbClr val="0F13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11" name="Isosceles Triangle 10">
            <a:extLst>
              <a:ext uri="{FF2B5EF4-FFF2-40B4-BE49-F238E27FC236}">
                <a16:creationId xmlns:a16="http://schemas.microsoft.com/office/drawing/2014/main" id="{A7FDBC09-4811-3446-FCB5-A2D5D9035604}"/>
              </a:ext>
            </a:extLst>
          </p:cNvPr>
          <p:cNvSpPr/>
          <p:nvPr/>
        </p:nvSpPr>
        <p:spPr>
          <a:xfrm rot="18660000">
            <a:off x="10211804" y="-145492"/>
            <a:ext cx="1650176" cy="900024"/>
          </a:xfrm>
          <a:prstGeom prst="triangle">
            <a:avLst/>
          </a:prstGeom>
          <a:solidFill>
            <a:srgbClr val="0F13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DAAE955-CCAD-4536-3CAA-1F85351DD054}"/>
              </a:ext>
            </a:extLst>
          </p:cNvPr>
          <p:cNvSpPr txBox="1"/>
          <p:nvPr/>
        </p:nvSpPr>
        <p:spPr>
          <a:xfrm>
            <a:off x="193491" y="163452"/>
            <a:ext cx="10237918" cy="707886"/>
          </a:xfrm>
          <a:prstGeom prst="rect">
            <a:avLst/>
          </a:prstGeom>
          <a:noFill/>
        </p:spPr>
        <p:txBody>
          <a:bodyPr wrap="square">
            <a:spAutoFit/>
          </a:bodyPr>
          <a:lstStyle/>
          <a:p>
            <a:r>
              <a:rPr lang="en-US" sz="4000" b="1" dirty="0">
                <a:solidFill>
                  <a:schemeClr val="bg1"/>
                </a:solidFill>
                <a:latin typeface="Source Sans Pro"/>
                <a:ea typeface="Source Sans Pro"/>
              </a:rPr>
              <a:t>Initial Assessment</a:t>
            </a:r>
            <a:endParaRPr lang="en-US" sz="4000" b="1" dirty="0">
              <a:solidFill>
                <a:schemeClr val="bg1"/>
              </a:solidFill>
            </a:endParaRPr>
          </a:p>
        </p:txBody>
      </p:sp>
      <p:sp>
        <p:nvSpPr>
          <p:cNvPr id="2" name="TextBox 1">
            <a:extLst>
              <a:ext uri="{FF2B5EF4-FFF2-40B4-BE49-F238E27FC236}">
                <a16:creationId xmlns:a16="http://schemas.microsoft.com/office/drawing/2014/main" id="{8BF3703D-81A8-68BD-A766-4D850535A1D4}"/>
              </a:ext>
            </a:extLst>
          </p:cNvPr>
          <p:cNvSpPr txBox="1"/>
          <p:nvPr/>
        </p:nvSpPr>
        <p:spPr>
          <a:xfrm>
            <a:off x="966355" y="2047009"/>
            <a:ext cx="10463645" cy="4093428"/>
          </a:xfrm>
          <a:prstGeom prst="rect">
            <a:avLst/>
          </a:prstGeom>
          <a:noFill/>
        </p:spPr>
        <p:txBody>
          <a:bodyPr wrap="square" rtlCol="0">
            <a:spAutoFit/>
          </a:bodyPr>
          <a:lstStyle/>
          <a:p>
            <a:pPr marL="457200" indent="-457200">
              <a:buFont typeface="Arial" panose="020B0604020202020204" pitchFamily="34" charset="0"/>
              <a:buChar char="•"/>
            </a:pPr>
            <a:r>
              <a:rPr lang="en-US" sz="3200" dirty="0">
                <a:latin typeface="Source Sans Pro" panose="020B0503030403020204" pitchFamily="34" charset="0"/>
                <a:ea typeface="Source Sans Pro" panose="020B0503030403020204" pitchFamily="34" charset="0"/>
              </a:rPr>
              <a:t>Should this death be treated as an expected natural death based solely on the decedent’s age?</a:t>
            </a:r>
          </a:p>
          <a:p>
            <a:pPr marL="457200" indent="-457200">
              <a:buFont typeface="Arial" panose="020B0604020202020204" pitchFamily="34" charset="0"/>
              <a:buChar char="•"/>
            </a:pPr>
            <a:endParaRPr lang="en-US" sz="3200" dirty="0">
              <a:latin typeface="Source Sans Pro" panose="020B0503030403020204" pitchFamily="34" charset="0"/>
              <a:ea typeface="Source Sans Pro" panose="020B0503030403020204" pitchFamily="34" charset="0"/>
            </a:endParaRPr>
          </a:p>
          <a:p>
            <a:pPr marL="457200" indent="-457200">
              <a:buFont typeface="Arial" panose="020B0604020202020204" pitchFamily="34" charset="0"/>
              <a:buChar char="•"/>
            </a:pPr>
            <a:r>
              <a:rPr lang="en-US" sz="3200" dirty="0">
                <a:latin typeface="Source Sans Pro" panose="020B0503030403020204" pitchFamily="34" charset="0"/>
                <a:ea typeface="Source Sans Pro" panose="020B0503030403020204" pitchFamily="34" charset="0"/>
              </a:rPr>
              <a:t>What facts, if any, warrant further inquiry?</a:t>
            </a:r>
          </a:p>
          <a:p>
            <a:pPr marL="457200" indent="-457200">
              <a:buFont typeface="Arial" panose="020B0604020202020204" pitchFamily="34" charset="0"/>
              <a:buChar char="•"/>
            </a:pPr>
            <a:endParaRPr lang="en-US" sz="3200" dirty="0">
              <a:latin typeface="Source Sans Pro" panose="020B0503030403020204" pitchFamily="34" charset="0"/>
              <a:ea typeface="Source Sans Pro" panose="020B0503030403020204" pitchFamily="34" charset="0"/>
            </a:endParaRPr>
          </a:p>
          <a:p>
            <a:pPr marL="457200" indent="-457200">
              <a:buFont typeface="Arial" panose="020B0604020202020204" pitchFamily="34" charset="0"/>
              <a:buChar char="•"/>
            </a:pPr>
            <a:r>
              <a:rPr lang="en-US" sz="3200" dirty="0">
                <a:latin typeface="Source Sans Pro" panose="020B0503030403020204" pitchFamily="34" charset="0"/>
                <a:ea typeface="Source Sans Pro" panose="020B0503030403020204" pitchFamily="34" charset="0"/>
              </a:rPr>
              <a:t>What additional questions or investigative steps would you consider?</a:t>
            </a:r>
          </a:p>
          <a:p>
            <a:endParaRPr lang="en-US" sz="3600" dirty="0"/>
          </a:p>
        </p:txBody>
      </p:sp>
    </p:spTree>
    <p:extLst>
      <p:ext uri="{BB962C8B-B14F-4D97-AF65-F5344CB8AC3E}">
        <p14:creationId xmlns:p14="http://schemas.microsoft.com/office/powerpoint/2010/main" val="1769401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7EB99-03B2-6404-33D6-A07A03ACF7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471781-AFA4-55F2-975D-D36A930D4E0E}"/>
              </a:ext>
            </a:extLst>
          </p:cNvPr>
          <p:cNvSpPr>
            <a:spLocks noGrp="1"/>
          </p:cNvSpPr>
          <p:nvPr>
            <p:ph type="title"/>
          </p:nvPr>
        </p:nvSpPr>
        <p:spPr>
          <a:xfrm>
            <a:off x="417442" y="461409"/>
            <a:ext cx="11330610" cy="666474"/>
          </a:xfrm>
        </p:spPr>
        <p:txBody>
          <a:bodyPr>
            <a:normAutofit/>
          </a:bodyPr>
          <a:lstStyle/>
          <a:p>
            <a:r>
              <a:rPr lang="en-US" sz="4000" b="1" dirty="0">
                <a:solidFill>
                  <a:schemeClr val="bg1"/>
                </a:solidFill>
              </a:rPr>
              <a:t>Case Example (cont’d)</a:t>
            </a:r>
          </a:p>
        </p:txBody>
      </p:sp>
      <p:graphicFrame>
        <p:nvGraphicFramePr>
          <p:cNvPr id="5" name="Diagram 4">
            <a:extLst>
              <a:ext uri="{FF2B5EF4-FFF2-40B4-BE49-F238E27FC236}">
                <a16:creationId xmlns:a16="http://schemas.microsoft.com/office/drawing/2014/main" id="{7B8A6320-35C6-C4F0-566F-375E20DE59FB}"/>
              </a:ext>
            </a:extLst>
          </p:cNvPr>
          <p:cNvGraphicFramePr/>
          <p:nvPr>
            <p:extLst>
              <p:ext uri="{D42A27DB-BD31-4B8C-83A1-F6EECF244321}">
                <p14:modId xmlns:p14="http://schemas.microsoft.com/office/powerpoint/2010/main" val="2352349121"/>
              </p:ext>
            </p:extLst>
          </p:nvPr>
        </p:nvGraphicFramePr>
        <p:xfrm>
          <a:off x="326571" y="719665"/>
          <a:ext cx="11669486" cy="65628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6019412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1D830-1C91-4665-0DC9-0FD6F12290D8}"/>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6C4108F7-3B07-2A9B-CFE2-F7ECD13FF311}"/>
              </a:ext>
            </a:extLst>
          </p:cNvPr>
          <p:cNvSpPr/>
          <p:nvPr/>
        </p:nvSpPr>
        <p:spPr>
          <a:xfrm>
            <a:off x="0" y="-7998"/>
            <a:ext cx="10834778" cy="1216324"/>
          </a:xfrm>
          <a:prstGeom prst="rect">
            <a:avLst/>
          </a:prstGeom>
          <a:solidFill>
            <a:srgbClr val="0F13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11" name="Isosceles Triangle 10">
            <a:extLst>
              <a:ext uri="{FF2B5EF4-FFF2-40B4-BE49-F238E27FC236}">
                <a16:creationId xmlns:a16="http://schemas.microsoft.com/office/drawing/2014/main" id="{27D29B34-97DB-8815-1145-962C281D8460}"/>
              </a:ext>
            </a:extLst>
          </p:cNvPr>
          <p:cNvSpPr/>
          <p:nvPr/>
        </p:nvSpPr>
        <p:spPr>
          <a:xfrm rot="18660000">
            <a:off x="10211804" y="-145492"/>
            <a:ext cx="1650176" cy="900024"/>
          </a:xfrm>
          <a:prstGeom prst="triangle">
            <a:avLst/>
          </a:prstGeom>
          <a:solidFill>
            <a:srgbClr val="0F13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5E45816-7F0E-C9A8-1A76-AA4824AB8D10}"/>
              </a:ext>
            </a:extLst>
          </p:cNvPr>
          <p:cNvSpPr txBox="1"/>
          <p:nvPr/>
        </p:nvSpPr>
        <p:spPr>
          <a:xfrm>
            <a:off x="193491" y="163452"/>
            <a:ext cx="10237918" cy="707886"/>
          </a:xfrm>
          <a:prstGeom prst="rect">
            <a:avLst/>
          </a:prstGeom>
          <a:noFill/>
        </p:spPr>
        <p:txBody>
          <a:bodyPr wrap="square">
            <a:spAutoFit/>
          </a:bodyPr>
          <a:lstStyle/>
          <a:p>
            <a:r>
              <a:rPr lang="en-US" sz="4000" b="1" dirty="0">
                <a:solidFill>
                  <a:schemeClr val="bg1"/>
                </a:solidFill>
                <a:latin typeface="Source Sans Pro"/>
                <a:ea typeface="Source Sans Pro"/>
              </a:rPr>
              <a:t>Discussion Questions</a:t>
            </a:r>
            <a:endParaRPr lang="en-US" sz="4000" b="1" dirty="0">
              <a:solidFill>
                <a:schemeClr val="bg1"/>
              </a:solidFill>
            </a:endParaRPr>
          </a:p>
        </p:txBody>
      </p:sp>
      <p:sp>
        <p:nvSpPr>
          <p:cNvPr id="5" name="TextBox 4">
            <a:extLst>
              <a:ext uri="{FF2B5EF4-FFF2-40B4-BE49-F238E27FC236}">
                <a16:creationId xmlns:a16="http://schemas.microsoft.com/office/drawing/2014/main" id="{DE9BAE32-6995-1D4D-5BCE-D1017DAC48C5}"/>
              </a:ext>
            </a:extLst>
          </p:cNvPr>
          <p:cNvSpPr txBox="1"/>
          <p:nvPr/>
        </p:nvSpPr>
        <p:spPr>
          <a:xfrm>
            <a:off x="737755" y="1813745"/>
            <a:ext cx="9559635" cy="2308324"/>
          </a:xfrm>
          <a:prstGeom prst="rect">
            <a:avLst/>
          </a:prstGeom>
          <a:noFill/>
        </p:spPr>
        <p:txBody>
          <a:bodyPr wrap="square" rtlCol="0">
            <a:spAutoFit/>
          </a:bodyPr>
          <a:lstStyle/>
          <a:p>
            <a:pPr marL="285750" indent="-285750">
              <a:buFont typeface="Arial" panose="020B0604020202020204" pitchFamily="34" charset="0"/>
              <a:buChar char="•"/>
            </a:pPr>
            <a:r>
              <a:rPr lang="en-US" sz="3600" dirty="0">
                <a:latin typeface="Source Sans Pro" panose="020B0503030403020204" pitchFamily="34" charset="0"/>
                <a:ea typeface="Source Sans Pro" panose="020B0503030403020204" pitchFamily="34" charset="0"/>
              </a:rPr>
              <a:t>What additional concerns are emerging? </a:t>
            </a:r>
          </a:p>
          <a:p>
            <a:pPr marL="285750" indent="-285750">
              <a:buFont typeface="Arial" panose="020B0604020202020204" pitchFamily="34" charset="0"/>
              <a:buChar char="•"/>
            </a:pPr>
            <a:endParaRPr lang="en-US" sz="3600" dirty="0">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r>
              <a:rPr lang="en-US" sz="3600" dirty="0">
                <a:latin typeface="Source Sans Pro" panose="020B0503030403020204" pitchFamily="34" charset="0"/>
                <a:ea typeface="Source Sans Pro" panose="020B0503030403020204" pitchFamily="34" charset="0"/>
              </a:rPr>
              <a:t>Has your assessment of the death changed? If so, how?</a:t>
            </a:r>
          </a:p>
        </p:txBody>
      </p:sp>
    </p:spTree>
    <p:extLst>
      <p:ext uri="{BB962C8B-B14F-4D97-AF65-F5344CB8AC3E}">
        <p14:creationId xmlns:p14="http://schemas.microsoft.com/office/powerpoint/2010/main" val="2983953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5D24C-1013-A74E-B0CA-F8393B40746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C4BBBD-E7D3-BE3C-EB74-D999E70D5289}"/>
              </a:ext>
            </a:extLst>
          </p:cNvPr>
          <p:cNvSpPr>
            <a:spLocks noGrp="1"/>
          </p:cNvSpPr>
          <p:nvPr>
            <p:ph type="sldNum" sz="quarter" idx="2"/>
          </p:nvPr>
        </p:nvSpPr>
        <p:spPr/>
        <p:txBody>
          <a:bodyPr/>
          <a:lstStyle/>
          <a:p>
            <a:fld id="{86CB4B4D-7CA3-9044-876B-883B54F8677D}" type="slidenum">
              <a:rPr lang="en-US" smtClean="0"/>
              <a:t>6</a:t>
            </a:fld>
            <a:endParaRPr lang="en-US" dirty="0"/>
          </a:p>
        </p:txBody>
      </p:sp>
      <p:sp>
        <p:nvSpPr>
          <p:cNvPr id="3" name="Title 2">
            <a:extLst>
              <a:ext uri="{FF2B5EF4-FFF2-40B4-BE49-F238E27FC236}">
                <a16:creationId xmlns:a16="http://schemas.microsoft.com/office/drawing/2014/main" id="{4A630EF9-D2A3-9AC9-74E1-DCEFFE43ECA9}"/>
              </a:ext>
            </a:extLst>
          </p:cNvPr>
          <p:cNvSpPr>
            <a:spLocks noGrp="1"/>
          </p:cNvSpPr>
          <p:nvPr>
            <p:ph type="title"/>
          </p:nvPr>
        </p:nvSpPr>
        <p:spPr>
          <a:xfrm>
            <a:off x="137160" y="217124"/>
            <a:ext cx="11330610" cy="666474"/>
          </a:xfrm>
        </p:spPr>
        <p:txBody>
          <a:bodyPr>
            <a:noAutofit/>
          </a:bodyPr>
          <a:lstStyle/>
          <a:p>
            <a:r>
              <a:rPr lang="en-US" sz="4000" dirty="0">
                <a:solidFill>
                  <a:schemeClr val="bg1"/>
                </a:solidFill>
              </a:rPr>
              <a:t>Think</a:t>
            </a:r>
          </a:p>
        </p:txBody>
      </p:sp>
      <p:sp>
        <p:nvSpPr>
          <p:cNvPr id="4" name="Text Placeholder 3">
            <a:extLst>
              <a:ext uri="{FF2B5EF4-FFF2-40B4-BE49-F238E27FC236}">
                <a16:creationId xmlns:a16="http://schemas.microsoft.com/office/drawing/2014/main" id="{9F1AC647-318B-F72C-E563-296AEE3D4EC3}"/>
              </a:ext>
            </a:extLst>
          </p:cNvPr>
          <p:cNvSpPr>
            <a:spLocks noGrp="1"/>
          </p:cNvSpPr>
          <p:nvPr>
            <p:ph type="body" idx="1"/>
          </p:nvPr>
        </p:nvSpPr>
        <p:spPr>
          <a:xfrm>
            <a:off x="273988" y="2062480"/>
            <a:ext cx="11330610" cy="4341812"/>
          </a:xfrm>
        </p:spPr>
        <p:txBody>
          <a:bodyPr>
            <a:normAutofit/>
          </a:bodyPr>
          <a:lstStyle/>
          <a:p>
            <a:pPr marL="342900" indent="-342900">
              <a:spcBef>
                <a:spcPts val="600"/>
              </a:spcBef>
              <a:spcAft>
                <a:spcPts val="600"/>
              </a:spcAft>
              <a:buFont typeface="Arial" panose="020B0604020202020204" pitchFamily="34" charset="0"/>
              <a:buChar char="•"/>
            </a:pPr>
            <a:r>
              <a:rPr lang="en-US" sz="2800" dirty="0"/>
              <a:t>Is this now a possible crime scene?</a:t>
            </a:r>
          </a:p>
          <a:p>
            <a:pPr marL="342900" indent="-342900">
              <a:spcBef>
                <a:spcPts val="600"/>
              </a:spcBef>
              <a:spcAft>
                <a:spcPts val="600"/>
              </a:spcAft>
              <a:buFont typeface="Arial" panose="020B0604020202020204" pitchFamily="34" charset="0"/>
              <a:buChar char="•"/>
            </a:pPr>
            <a:r>
              <a:rPr lang="en-US" sz="2800" dirty="0"/>
              <a:t>If so, what do you want to observe, ask, document?</a:t>
            </a:r>
          </a:p>
        </p:txBody>
      </p:sp>
    </p:spTree>
    <p:extLst>
      <p:ext uri="{BB962C8B-B14F-4D97-AF65-F5344CB8AC3E}">
        <p14:creationId xmlns:p14="http://schemas.microsoft.com/office/powerpoint/2010/main" val="186462312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0291A-2409-D9F3-F590-CE977F86248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DD0E50-FD0D-BE45-7B83-2825BE6E0A22}"/>
              </a:ext>
            </a:extLst>
          </p:cNvPr>
          <p:cNvSpPr>
            <a:spLocks noGrp="1"/>
          </p:cNvSpPr>
          <p:nvPr>
            <p:ph type="sldNum" sz="quarter" idx="2"/>
          </p:nvPr>
        </p:nvSpPr>
        <p:spPr/>
        <p:txBody>
          <a:bodyPr/>
          <a:lstStyle/>
          <a:p>
            <a:fld id="{86CB4B4D-7CA3-9044-876B-883B54F8677D}" type="slidenum">
              <a:rPr lang="en-US" smtClean="0"/>
              <a:t>7</a:t>
            </a:fld>
            <a:endParaRPr lang="en-US" dirty="0"/>
          </a:p>
        </p:txBody>
      </p:sp>
      <p:sp>
        <p:nvSpPr>
          <p:cNvPr id="3" name="Title 2">
            <a:extLst>
              <a:ext uri="{FF2B5EF4-FFF2-40B4-BE49-F238E27FC236}">
                <a16:creationId xmlns:a16="http://schemas.microsoft.com/office/drawing/2014/main" id="{7EB343DB-3BF3-572B-95AC-437E420C0DA7}"/>
              </a:ext>
            </a:extLst>
          </p:cNvPr>
          <p:cNvSpPr>
            <a:spLocks noGrp="1"/>
          </p:cNvSpPr>
          <p:nvPr>
            <p:ph type="title"/>
          </p:nvPr>
        </p:nvSpPr>
        <p:spPr>
          <a:xfrm>
            <a:off x="137160" y="217124"/>
            <a:ext cx="11330610" cy="666474"/>
          </a:xfrm>
        </p:spPr>
        <p:txBody>
          <a:bodyPr>
            <a:noAutofit/>
          </a:bodyPr>
          <a:lstStyle/>
          <a:p>
            <a:r>
              <a:rPr lang="en-US" sz="5400" dirty="0">
                <a:solidFill>
                  <a:schemeClr val="bg1"/>
                </a:solidFill>
              </a:rPr>
              <a:t>Observe</a:t>
            </a:r>
            <a:r>
              <a:rPr lang="en-US" sz="4000" dirty="0">
                <a:solidFill>
                  <a:schemeClr val="bg1"/>
                </a:solidFill>
              </a:rPr>
              <a:t>, Ask, Document</a:t>
            </a:r>
          </a:p>
        </p:txBody>
      </p:sp>
      <p:sp>
        <p:nvSpPr>
          <p:cNvPr id="4" name="Text Placeholder 3">
            <a:extLst>
              <a:ext uri="{FF2B5EF4-FFF2-40B4-BE49-F238E27FC236}">
                <a16:creationId xmlns:a16="http://schemas.microsoft.com/office/drawing/2014/main" id="{530968F0-64DD-4FBF-EC5C-53959FAC9533}"/>
              </a:ext>
            </a:extLst>
          </p:cNvPr>
          <p:cNvSpPr>
            <a:spLocks noGrp="1"/>
          </p:cNvSpPr>
          <p:nvPr>
            <p:ph type="body" idx="1"/>
          </p:nvPr>
        </p:nvSpPr>
        <p:spPr>
          <a:xfrm>
            <a:off x="273987" y="1638117"/>
            <a:ext cx="11561257" cy="4766175"/>
          </a:xfrm>
        </p:spPr>
        <p:txBody>
          <a:bodyPr>
            <a:normAutofit/>
          </a:bodyPr>
          <a:lstStyle/>
          <a:p>
            <a:pPr>
              <a:spcBef>
                <a:spcPts val="600"/>
              </a:spcBef>
              <a:spcAft>
                <a:spcPts val="600"/>
              </a:spcAft>
            </a:pPr>
            <a:r>
              <a:rPr lang="en-US" sz="2400" b="1" dirty="0"/>
              <a:t>Observe</a:t>
            </a:r>
          </a:p>
          <a:p>
            <a:pPr marL="596900" lvl="1" indent="-342900">
              <a:spcBef>
                <a:spcPts val="600"/>
              </a:spcBef>
              <a:spcAft>
                <a:spcPts val="600"/>
              </a:spcAft>
              <a:buFont typeface="Arial" panose="020B0604020202020204" pitchFamily="34" charset="0"/>
              <a:buChar char="•"/>
            </a:pPr>
            <a:r>
              <a:rPr lang="en-US" sz="2400" dirty="0"/>
              <a:t>The daughter’s behavior</a:t>
            </a:r>
          </a:p>
          <a:p>
            <a:pPr marL="596900" lvl="1" indent="-342900">
              <a:spcBef>
                <a:spcPts val="600"/>
              </a:spcBef>
              <a:spcAft>
                <a:spcPts val="600"/>
              </a:spcAft>
              <a:buFont typeface="Arial" panose="020B0604020202020204" pitchFamily="34" charset="0"/>
              <a:buChar char="•"/>
            </a:pPr>
            <a:r>
              <a:rPr lang="en-US" sz="2400" dirty="0"/>
              <a:t>Physical environment: </a:t>
            </a:r>
          </a:p>
          <a:p>
            <a:pPr marL="1085850" lvl="2" indent="-342900">
              <a:spcBef>
                <a:spcPts val="600"/>
              </a:spcBef>
              <a:spcAft>
                <a:spcPts val="600"/>
              </a:spcAft>
              <a:buFont typeface="Arial" panose="020B0604020202020204" pitchFamily="34" charset="0"/>
              <a:buChar char="•"/>
            </a:pPr>
            <a:r>
              <a:rPr lang="en-US" sz="2400" dirty="0"/>
              <a:t>Cleanliness, alcohol bottles on counters/in trash, refrigerator</a:t>
            </a:r>
          </a:p>
          <a:p>
            <a:pPr marL="1085850" lvl="2" indent="-342900">
              <a:spcBef>
                <a:spcPts val="600"/>
              </a:spcBef>
              <a:spcAft>
                <a:spcPts val="600"/>
              </a:spcAft>
              <a:buFont typeface="Arial" panose="020B0604020202020204" pitchFamily="34" charset="0"/>
              <a:buChar char="•"/>
            </a:pPr>
            <a:r>
              <a:rPr lang="en-US" sz="2400" dirty="0"/>
              <a:t>Presence of equipment and supplies (e.g. bedside commode, walker, wound supplies)</a:t>
            </a:r>
          </a:p>
          <a:p>
            <a:pPr marL="596900" lvl="1" indent="-342900">
              <a:spcBef>
                <a:spcPts val="600"/>
              </a:spcBef>
              <a:spcAft>
                <a:spcPts val="600"/>
              </a:spcAft>
              <a:buFont typeface="Arial" panose="020B0604020202020204" pitchFamily="34" charset="0"/>
              <a:buChar char="•"/>
            </a:pPr>
            <a:r>
              <a:rPr lang="en-US" sz="2400" dirty="0"/>
              <a:t>General state of the house: running water (hot and cold), electricity, hoarding, safety hazards</a:t>
            </a:r>
          </a:p>
          <a:p>
            <a:pPr marL="596900" lvl="1" indent="-342900">
              <a:spcBef>
                <a:spcPts val="600"/>
              </a:spcBef>
              <a:spcAft>
                <a:spcPts val="600"/>
              </a:spcAft>
              <a:buFont typeface="Arial" panose="020B0604020202020204" pitchFamily="34" charset="0"/>
              <a:buChar char="•"/>
            </a:pPr>
            <a:r>
              <a:rPr lang="en-US" sz="2400" dirty="0"/>
              <a:t>Are there locks on the outside of the victim’s door that can’t be operated from the inside?</a:t>
            </a:r>
          </a:p>
          <a:p>
            <a:pPr marL="1085850" lvl="2" indent="-342900">
              <a:spcBef>
                <a:spcPts val="600"/>
              </a:spcBef>
              <a:spcAft>
                <a:spcPts val="600"/>
              </a:spcAft>
              <a:buFont typeface="Arial" panose="020B0604020202020204" pitchFamily="34" charset="0"/>
              <a:buChar char="•"/>
            </a:pPr>
            <a:endParaRPr lang="en-US" sz="2400" dirty="0"/>
          </a:p>
        </p:txBody>
      </p:sp>
    </p:spTree>
    <p:extLst>
      <p:ext uri="{BB962C8B-B14F-4D97-AF65-F5344CB8AC3E}">
        <p14:creationId xmlns:p14="http://schemas.microsoft.com/office/powerpoint/2010/main" val="332251498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DDF74-3732-5AEC-DB94-4FAE8D9FEB1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30C787-1BB5-11D9-431B-C0DEE142EF7A}"/>
              </a:ext>
            </a:extLst>
          </p:cNvPr>
          <p:cNvSpPr>
            <a:spLocks noGrp="1"/>
          </p:cNvSpPr>
          <p:nvPr>
            <p:ph type="sldNum" sz="quarter" idx="2"/>
          </p:nvPr>
        </p:nvSpPr>
        <p:spPr/>
        <p:txBody>
          <a:bodyPr/>
          <a:lstStyle/>
          <a:p>
            <a:fld id="{86CB4B4D-7CA3-9044-876B-883B54F8677D}" type="slidenum">
              <a:rPr lang="en-US" smtClean="0"/>
              <a:t>8</a:t>
            </a:fld>
            <a:endParaRPr lang="en-US" dirty="0"/>
          </a:p>
        </p:txBody>
      </p:sp>
      <p:sp>
        <p:nvSpPr>
          <p:cNvPr id="3" name="Title 2">
            <a:extLst>
              <a:ext uri="{FF2B5EF4-FFF2-40B4-BE49-F238E27FC236}">
                <a16:creationId xmlns:a16="http://schemas.microsoft.com/office/drawing/2014/main" id="{4FA82058-B9B4-4982-9C46-624AAB5CBD7A}"/>
              </a:ext>
            </a:extLst>
          </p:cNvPr>
          <p:cNvSpPr>
            <a:spLocks noGrp="1"/>
          </p:cNvSpPr>
          <p:nvPr>
            <p:ph type="title"/>
          </p:nvPr>
        </p:nvSpPr>
        <p:spPr>
          <a:xfrm>
            <a:off x="137160" y="217124"/>
            <a:ext cx="11330610" cy="666474"/>
          </a:xfrm>
        </p:spPr>
        <p:txBody>
          <a:bodyPr>
            <a:noAutofit/>
          </a:bodyPr>
          <a:lstStyle/>
          <a:p>
            <a:r>
              <a:rPr lang="en-US" sz="4000" dirty="0">
                <a:solidFill>
                  <a:schemeClr val="bg1"/>
                </a:solidFill>
              </a:rPr>
              <a:t>Observe, </a:t>
            </a:r>
            <a:r>
              <a:rPr lang="en-US" sz="5400" dirty="0">
                <a:solidFill>
                  <a:schemeClr val="bg1"/>
                </a:solidFill>
              </a:rPr>
              <a:t>Ask</a:t>
            </a:r>
            <a:r>
              <a:rPr lang="en-US" sz="4000" dirty="0">
                <a:solidFill>
                  <a:schemeClr val="bg1"/>
                </a:solidFill>
              </a:rPr>
              <a:t>, Document</a:t>
            </a:r>
          </a:p>
        </p:txBody>
      </p:sp>
      <p:sp>
        <p:nvSpPr>
          <p:cNvPr id="4" name="Text Placeholder 3">
            <a:extLst>
              <a:ext uri="{FF2B5EF4-FFF2-40B4-BE49-F238E27FC236}">
                <a16:creationId xmlns:a16="http://schemas.microsoft.com/office/drawing/2014/main" id="{19C5433E-DDD3-7A43-C733-8F7BD9070505}"/>
              </a:ext>
            </a:extLst>
          </p:cNvPr>
          <p:cNvSpPr>
            <a:spLocks noGrp="1"/>
          </p:cNvSpPr>
          <p:nvPr>
            <p:ph type="body" idx="1"/>
          </p:nvPr>
        </p:nvSpPr>
        <p:spPr>
          <a:xfrm>
            <a:off x="273988" y="1638117"/>
            <a:ext cx="11330610" cy="4766175"/>
          </a:xfrm>
        </p:spPr>
        <p:txBody>
          <a:bodyPr>
            <a:normAutofit/>
          </a:bodyPr>
          <a:lstStyle/>
          <a:p>
            <a:pPr>
              <a:spcBef>
                <a:spcPts val="600"/>
              </a:spcBef>
              <a:spcAft>
                <a:spcPts val="600"/>
              </a:spcAft>
            </a:pPr>
            <a:r>
              <a:rPr lang="en-US" sz="2400" b="1" dirty="0"/>
              <a:t>Ask</a:t>
            </a:r>
          </a:p>
          <a:p>
            <a:pPr marL="596900" lvl="1" indent="-342900">
              <a:spcBef>
                <a:spcPts val="600"/>
              </a:spcBef>
              <a:spcAft>
                <a:spcPts val="600"/>
              </a:spcAft>
              <a:buFont typeface="Arial" panose="020B0604020202020204" pitchFamily="34" charset="0"/>
              <a:buChar char="•"/>
            </a:pPr>
            <a:r>
              <a:rPr lang="en-US" sz="2400" dirty="0"/>
              <a:t>What is your background as an RN?</a:t>
            </a:r>
          </a:p>
          <a:p>
            <a:pPr marL="596900" lvl="1" indent="-342900">
              <a:spcBef>
                <a:spcPts val="600"/>
              </a:spcBef>
              <a:spcAft>
                <a:spcPts val="600"/>
              </a:spcAft>
              <a:buFont typeface="Arial" panose="020B0604020202020204" pitchFamily="34" charset="0"/>
              <a:buChar char="•"/>
            </a:pPr>
            <a:r>
              <a:rPr lang="en-US" sz="2400" dirty="0"/>
              <a:t>Tell me about your mom’s eating habits</a:t>
            </a:r>
          </a:p>
          <a:p>
            <a:pPr marL="596900" lvl="1" indent="-342900">
              <a:spcBef>
                <a:spcPts val="600"/>
              </a:spcBef>
              <a:spcAft>
                <a:spcPts val="600"/>
              </a:spcAft>
              <a:buFont typeface="Arial" panose="020B0604020202020204" pitchFamily="34" charset="0"/>
              <a:buChar char="•"/>
            </a:pPr>
            <a:r>
              <a:rPr lang="en-US" sz="2400" dirty="0"/>
              <a:t>Why wasn’t she taken to the doctor?</a:t>
            </a:r>
          </a:p>
          <a:p>
            <a:pPr marL="596900" lvl="1" indent="-342900">
              <a:spcBef>
                <a:spcPts val="600"/>
              </a:spcBef>
              <a:spcAft>
                <a:spcPts val="600"/>
              </a:spcAft>
              <a:buFont typeface="Arial" panose="020B0604020202020204" pitchFamily="34" charset="0"/>
              <a:buChar char="•"/>
            </a:pPr>
            <a:r>
              <a:rPr lang="en-US" sz="2400" dirty="0"/>
              <a:t>Tell me about these wounds on her back side: 	</a:t>
            </a:r>
          </a:p>
          <a:p>
            <a:pPr marL="1085850" lvl="2" indent="-342900">
              <a:spcBef>
                <a:spcPts val="600"/>
              </a:spcBef>
              <a:spcAft>
                <a:spcPts val="600"/>
              </a:spcAft>
              <a:buFont typeface="Arial" panose="020B0604020202020204" pitchFamily="34" charset="0"/>
              <a:buChar char="•"/>
            </a:pPr>
            <a:r>
              <a:rPr lang="en-US" sz="2400" dirty="0"/>
              <a:t>did you know they were there? </a:t>
            </a:r>
          </a:p>
          <a:p>
            <a:pPr marL="1085850" lvl="2" indent="-342900">
              <a:spcBef>
                <a:spcPts val="600"/>
              </a:spcBef>
              <a:spcAft>
                <a:spcPts val="600"/>
              </a:spcAft>
              <a:buFont typeface="Arial" panose="020B0604020202020204" pitchFamily="34" charset="0"/>
              <a:buChar char="•"/>
            </a:pPr>
            <a:r>
              <a:rPr lang="en-US" sz="2400" dirty="0"/>
              <a:t>When did you first notice them? </a:t>
            </a:r>
          </a:p>
          <a:p>
            <a:pPr marL="596900" lvl="1" indent="-342900">
              <a:spcBef>
                <a:spcPts val="600"/>
              </a:spcBef>
              <a:spcAft>
                <a:spcPts val="600"/>
              </a:spcAft>
              <a:buFont typeface="Arial" panose="020B0604020202020204" pitchFamily="34" charset="0"/>
              <a:buChar char="•"/>
            </a:pPr>
            <a:r>
              <a:rPr lang="en-US" sz="2400" dirty="0"/>
              <a:t>Is she taking any medications, prescription or over-the-counter, or herbs/supplements? </a:t>
            </a:r>
          </a:p>
        </p:txBody>
      </p:sp>
    </p:spTree>
    <p:extLst>
      <p:ext uri="{BB962C8B-B14F-4D97-AF65-F5344CB8AC3E}">
        <p14:creationId xmlns:p14="http://schemas.microsoft.com/office/powerpoint/2010/main" val="151183918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A916B-A391-C4DC-F95D-E831B84F190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E63AA9-C0DC-A703-7B0C-52E0E77445B1}"/>
              </a:ext>
            </a:extLst>
          </p:cNvPr>
          <p:cNvSpPr>
            <a:spLocks noGrp="1"/>
          </p:cNvSpPr>
          <p:nvPr>
            <p:ph type="sldNum" sz="quarter" idx="2"/>
          </p:nvPr>
        </p:nvSpPr>
        <p:spPr/>
        <p:txBody>
          <a:bodyPr/>
          <a:lstStyle/>
          <a:p>
            <a:fld id="{86CB4B4D-7CA3-9044-876B-883B54F8677D}" type="slidenum">
              <a:rPr lang="en-US" smtClean="0"/>
              <a:t>9</a:t>
            </a:fld>
            <a:endParaRPr lang="en-US" dirty="0"/>
          </a:p>
        </p:txBody>
      </p:sp>
      <p:sp>
        <p:nvSpPr>
          <p:cNvPr id="3" name="Title 2">
            <a:extLst>
              <a:ext uri="{FF2B5EF4-FFF2-40B4-BE49-F238E27FC236}">
                <a16:creationId xmlns:a16="http://schemas.microsoft.com/office/drawing/2014/main" id="{7FB1906B-DD06-DF1D-2887-80B90358D9C9}"/>
              </a:ext>
            </a:extLst>
          </p:cNvPr>
          <p:cNvSpPr>
            <a:spLocks noGrp="1"/>
          </p:cNvSpPr>
          <p:nvPr>
            <p:ph type="title"/>
          </p:nvPr>
        </p:nvSpPr>
        <p:spPr>
          <a:xfrm>
            <a:off x="137160" y="217124"/>
            <a:ext cx="11330610" cy="666474"/>
          </a:xfrm>
        </p:spPr>
        <p:txBody>
          <a:bodyPr>
            <a:noAutofit/>
          </a:bodyPr>
          <a:lstStyle/>
          <a:p>
            <a:r>
              <a:rPr lang="en-US" sz="4000" dirty="0">
                <a:solidFill>
                  <a:schemeClr val="bg1"/>
                </a:solidFill>
              </a:rPr>
              <a:t>Observe, Ask, </a:t>
            </a:r>
            <a:r>
              <a:rPr lang="en-US" sz="5400" dirty="0">
                <a:solidFill>
                  <a:schemeClr val="bg1"/>
                </a:solidFill>
              </a:rPr>
              <a:t>Document</a:t>
            </a:r>
          </a:p>
        </p:txBody>
      </p:sp>
      <p:sp>
        <p:nvSpPr>
          <p:cNvPr id="4" name="Text Placeholder 3">
            <a:extLst>
              <a:ext uri="{FF2B5EF4-FFF2-40B4-BE49-F238E27FC236}">
                <a16:creationId xmlns:a16="http://schemas.microsoft.com/office/drawing/2014/main" id="{98302D74-170A-E1C2-4FA9-408F9C2842B9}"/>
              </a:ext>
            </a:extLst>
          </p:cNvPr>
          <p:cNvSpPr>
            <a:spLocks noGrp="1"/>
          </p:cNvSpPr>
          <p:nvPr>
            <p:ph type="body" idx="1"/>
          </p:nvPr>
        </p:nvSpPr>
        <p:spPr>
          <a:xfrm>
            <a:off x="273988" y="1638117"/>
            <a:ext cx="11330610" cy="4766175"/>
          </a:xfrm>
        </p:spPr>
        <p:txBody>
          <a:bodyPr>
            <a:normAutofit/>
          </a:bodyPr>
          <a:lstStyle/>
          <a:p>
            <a:pPr>
              <a:spcBef>
                <a:spcPts val="600"/>
              </a:spcBef>
              <a:spcAft>
                <a:spcPts val="600"/>
              </a:spcAft>
            </a:pPr>
            <a:r>
              <a:rPr lang="en-US" sz="2400" b="1" dirty="0"/>
              <a:t>Document</a:t>
            </a:r>
            <a:r>
              <a:rPr lang="en-US" sz="2400" dirty="0"/>
              <a:t>	</a:t>
            </a:r>
          </a:p>
          <a:p>
            <a:pPr marL="596900" lvl="1" indent="-342900">
              <a:spcBef>
                <a:spcPts val="600"/>
              </a:spcBef>
              <a:spcAft>
                <a:spcPts val="600"/>
              </a:spcAft>
              <a:buFont typeface="Arial" panose="020B0604020202020204" pitchFamily="34" charset="0"/>
              <a:buChar char="•"/>
            </a:pPr>
            <a:r>
              <a:rPr lang="en-US" sz="2400" dirty="0"/>
              <a:t>The physical environment including general state, presence of food in kitchen/refrigerator</a:t>
            </a:r>
          </a:p>
          <a:p>
            <a:pPr marL="596900" lvl="1" indent="-342900">
              <a:spcBef>
                <a:spcPts val="600"/>
              </a:spcBef>
              <a:spcAft>
                <a:spcPts val="600"/>
              </a:spcAft>
              <a:buFont typeface="Arial" panose="020B0604020202020204" pitchFamily="34" charset="0"/>
              <a:buChar char="•"/>
            </a:pPr>
            <a:r>
              <a:rPr lang="en-US" sz="2400" dirty="0"/>
              <a:t>Odors </a:t>
            </a:r>
          </a:p>
          <a:p>
            <a:pPr marL="596900" lvl="1" indent="-342900">
              <a:spcBef>
                <a:spcPts val="600"/>
              </a:spcBef>
              <a:spcAft>
                <a:spcPts val="600"/>
              </a:spcAft>
              <a:buFont typeface="Arial" panose="020B0604020202020204" pitchFamily="34" charset="0"/>
              <a:buChar char="•"/>
            </a:pPr>
            <a:r>
              <a:rPr lang="en-US" sz="2400" dirty="0"/>
              <a:t>Appearance of the body</a:t>
            </a:r>
          </a:p>
          <a:p>
            <a:pPr marL="596900" lvl="1" indent="-342900">
              <a:spcBef>
                <a:spcPts val="600"/>
              </a:spcBef>
              <a:spcAft>
                <a:spcPts val="600"/>
              </a:spcAft>
              <a:buFont typeface="Arial" panose="020B0604020202020204" pitchFamily="34" charset="0"/>
              <a:buChar char="•"/>
            </a:pPr>
            <a:r>
              <a:rPr lang="en-US" sz="2400" dirty="0"/>
              <a:t>Reactions of paramedics</a:t>
            </a:r>
          </a:p>
          <a:p>
            <a:pPr marL="596900" lvl="1" indent="-342900">
              <a:spcBef>
                <a:spcPts val="600"/>
              </a:spcBef>
              <a:spcAft>
                <a:spcPts val="600"/>
              </a:spcAft>
              <a:buFont typeface="Arial" panose="020B0604020202020204" pitchFamily="34" charset="0"/>
              <a:buChar char="•"/>
            </a:pPr>
            <a:endParaRPr lang="en-US" sz="2400" dirty="0"/>
          </a:p>
          <a:p>
            <a:pPr marL="596900" lvl="1" indent="-342900">
              <a:spcBef>
                <a:spcPts val="600"/>
              </a:spcBef>
              <a:spcAft>
                <a:spcPts val="600"/>
              </a:spcAft>
              <a:buFont typeface="Arial" panose="020B0604020202020204" pitchFamily="34" charset="0"/>
              <a:buChar char="•"/>
            </a:pPr>
            <a:endParaRPr lang="en-US" sz="2400" dirty="0"/>
          </a:p>
        </p:txBody>
      </p:sp>
    </p:spTree>
    <p:extLst>
      <p:ext uri="{BB962C8B-B14F-4D97-AF65-F5344CB8AC3E}">
        <p14:creationId xmlns:p14="http://schemas.microsoft.com/office/powerpoint/2010/main" val="2669796101"/>
      </p:ext>
    </p:extLst>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3_Office Theme">
  <a:themeElements>
    <a:clrScheme name="Eagle">
      <a:dk1>
        <a:srgbClr val="000000"/>
      </a:dk1>
      <a:lt1>
        <a:srgbClr val="FFFFFF"/>
      </a:lt1>
      <a:dk2>
        <a:srgbClr val="0E1336"/>
      </a:dk2>
      <a:lt2>
        <a:srgbClr val="E7E6E6"/>
      </a:lt2>
      <a:accent1>
        <a:srgbClr val="835B2E"/>
      </a:accent1>
      <a:accent2>
        <a:srgbClr val="821418"/>
      </a:accent2>
      <a:accent3>
        <a:srgbClr val="0E1336"/>
      </a:accent3>
      <a:accent4>
        <a:srgbClr val="930515"/>
      </a:accent4>
      <a:accent5>
        <a:srgbClr val="363955"/>
      </a:accent5>
      <a:accent6>
        <a:srgbClr val="FFBE00"/>
      </a:accent6>
      <a:hlink>
        <a:srgbClr val="930616"/>
      </a:hlink>
      <a:folHlink>
        <a:srgbClr val="835B2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F1336"/>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Eagle">
      <a:dk1>
        <a:srgbClr val="000000"/>
      </a:dk1>
      <a:lt1>
        <a:srgbClr val="FFFFFF"/>
      </a:lt1>
      <a:dk2>
        <a:srgbClr val="0E1336"/>
      </a:dk2>
      <a:lt2>
        <a:srgbClr val="E7E6E6"/>
      </a:lt2>
      <a:accent1>
        <a:srgbClr val="835B2E"/>
      </a:accent1>
      <a:accent2>
        <a:srgbClr val="821418"/>
      </a:accent2>
      <a:accent3>
        <a:srgbClr val="0E1336"/>
      </a:accent3>
      <a:accent4>
        <a:srgbClr val="930515"/>
      </a:accent4>
      <a:accent5>
        <a:srgbClr val="363955"/>
      </a:accent5>
      <a:accent6>
        <a:srgbClr val="FFBE00"/>
      </a:accent6>
      <a:hlink>
        <a:srgbClr val="930616"/>
      </a:hlink>
      <a:folHlink>
        <a:srgbClr val="835B2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F1336"/>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daf69420-7356-43ce-989f-cc1324b6da61}" enabled="1" method="Privileged" siteId="{a63249ac-3e0b-4a24-9e0c-c90ab9891e30}"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1168</Words>
  <Application>Microsoft Office PowerPoint</Application>
  <PresentationFormat>Widescreen</PresentationFormat>
  <Paragraphs>139</Paragraphs>
  <Slides>18</Slides>
  <Notes>18</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18</vt:i4>
      </vt:variant>
    </vt:vector>
  </HeadingPairs>
  <TitlesOfParts>
    <vt:vector size="26" baseType="lpstr">
      <vt:lpstr>Aptos</vt:lpstr>
      <vt:lpstr>Aptos Display</vt:lpstr>
      <vt:lpstr>Arial</vt:lpstr>
      <vt:lpstr>Calibri</vt:lpstr>
      <vt:lpstr>Source Sans Pro</vt:lpstr>
      <vt:lpstr>office theme</vt:lpstr>
      <vt:lpstr>3_Office Theme</vt:lpstr>
      <vt:lpstr>5_Office Theme</vt:lpstr>
      <vt:lpstr>PowerPoint Presentation</vt:lpstr>
      <vt:lpstr>Case Example</vt:lpstr>
      <vt:lpstr>PowerPoint Presentation</vt:lpstr>
      <vt:lpstr>Case Example (cont’d)</vt:lpstr>
      <vt:lpstr>PowerPoint Presentation</vt:lpstr>
      <vt:lpstr>Think</vt:lpstr>
      <vt:lpstr>Observe, Ask, Document</vt:lpstr>
      <vt:lpstr>Observe, Ask, Document</vt:lpstr>
      <vt:lpstr>Observe, Ask, Document</vt:lpstr>
      <vt:lpstr>Case Example (cont’d)</vt:lpstr>
      <vt:lpstr>Case Example (cont’d)</vt:lpstr>
      <vt:lpstr>Role of Coroner Investigator or Medical Examiner Investigator on Scene</vt:lpstr>
      <vt:lpstr>When Might the Coroner/Medical Examiner be Called?</vt:lpstr>
      <vt:lpstr>Coroners and Medical Examiners</vt:lpstr>
      <vt:lpstr>Types of Post-Mortem Examinations</vt:lpstr>
      <vt:lpstr>Working with the Coroner/Medical Examiner</vt:lpstr>
      <vt:lpstr>Elder Abuse Fatality Review Teams</vt:lpstr>
      <vt:lpstr>EAGLE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2026-08-26T02:02:59Z</dcterms:created>
  <dcterms:modified xsi:type="dcterms:W3CDTF">2026-08-26T02:03:09Z</dcterms:modified>
</cp:coreProperties>
</file>